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9"/>
  </p:notesMasterIdLst>
  <p:sldIdLst>
    <p:sldId id="256" r:id="rId5"/>
    <p:sldId id="258" r:id="rId6"/>
    <p:sldId id="257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" userDrawn="1">
          <p15:clr>
            <a:srgbClr val="A4A3A4"/>
          </p15:clr>
        </p15:guide>
        <p15:guide id="2" pos="15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0560A4-6F16-74EC-0D58-4EDE755CE3BC}" v="6" dt="2026-05-05T13:32:59.441"/>
    <p1510:client id="{E9FBA396-05C4-4C90-AB8E-5E7BA8373966}" v="9" dt="2026-05-05T13:34:37.7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976" y="44"/>
      </p:cViewPr>
      <p:guideLst>
        <p:guide orient="horz" pos="232"/>
        <p:guide pos="15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9ADBE-16EB-D547-8E70-F19ECCB5D028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4" name="Espace réservé de l'image de diapositiv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C0EDB-126D-F04F-B2FE-C20967ED95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483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ccuei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199536"/>
            <a:ext cx="12191999" cy="2035125"/>
          </a:xfrm>
        </p:spPr>
        <p:txBody>
          <a:bodyPr anchor="b">
            <a:normAutofit/>
          </a:bodyPr>
          <a:lstStyle>
            <a:lvl1pPr algn="ctr">
              <a:defRPr sz="6000" b="1">
                <a:solidFill>
                  <a:srgbClr val="143058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874202" y="3434891"/>
            <a:ext cx="6443594" cy="1655762"/>
          </a:xfrm>
        </p:spPr>
        <p:txBody>
          <a:bodyPr>
            <a:normAutofit/>
          </a:bodyPr>
          <a:lstStyle>
            <a:lvl1pPr marL="0" indent="0" algn="ctr">
              <a:buNone/>
              <a:defRPr sz="4000" b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761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199536"/>
            <a:ext cx="12191999" cy="2035125"/>
          </a:xfrm>
        </p:spPr>
        <p:txBody>
          <a:bodyPr anchor="b">
            <a:normAutofit/>
          </a:bodyPr>
          <a:lstStyle>
            <a:lvl1pPr algn="ctr">
              <a:defRPr sz="6000" b="0">
                <a:solidFill>
                  <a:srgbClr val="215093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874202" y="3434891"/>
            <a:ext cx="6443594" cy="1655762"/>
          </a:xfrm>
        </p:spPr>
        <p:txBody>
          <a:bodyPr>
            <a:normAutofit/>
          </a:bodyPr>
          <a:lstStyle>
            <a:lvl1pPr marL="0" indent="0" algn="ctr">
              <a:buNone/>
              <a:defRPr sz="4000" b="1">
                <a:solidFill>
                  <a:srgbClr val="1971B7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683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1CB8E7"/>
              </a:buClr>
              <a:defRPr>
                <a:latin typeface="Aptos" panose="020B0004020202020204" pitchFamily="34" charset="0"/>
              </a:defRPr>
            </a:lvl1pPr>
            <a:lvl2pPr>
              <a:buClr>
                <a:srgbClr val="1CB8E7"/>
              </a:buClr>
              <a:defRPr>
                <a:latin typeface="Aptos" panose="020B0004020202020204" pitchFamily="34" charset="0"/>
              </a:defRPr>
            </a:lvl2pPr>
            <a:lvl3pPr>
              <a:buClr>
                <a:srgbClr val="1CB8E7"/>
              </a:buClr>
              <a:defRPr>
                <a:latin typeface="Aptos" panose="020B0004020202020204" pitchFamily="34" charset="0"/>
              </a:defRPr>
            </a:lvl3pPr>
            <a:lvl4pPr>
              <a:buClr>
                <a:srgbClr val="1CB8E7"/>
              </a:buClr>
              <a:defRPr>
                <a:latin typeface="Aptos" panose="020B0004020202020204" pitchFamily="34" charset="0"/>
              </a:defRPr>
            </a:lvl4pPr>
            <a:lvl5pPr>
              <a:buClr>
                <a:srgbClr val="1CB8E7"/>
              </a:buCl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88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796414"/>
            <a:ext cx="10515600" cy="550605"/>
          </a:xfrm>
        </p:spPr>
        <p:txBody>
          <a:bodyPr anchor="b">
            <a:normAutofit/>
          </a:bodyPr>
          <a:lstStyle>
            <a:lvl1pPr>
              <a:defRPr sz="3600"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858298"/>
            <a:ext cx="10515600" cy="3352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19399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050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25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359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629265"/>
            <a:ext cx="3932237" cy="1002890"/>
          </a:xfrm>
        </p:spPr>
        <p:txBody>
          <a:bodyPr anchor="b"/>
          <a:lstStyle>
            <a:lvl1pPr>
              <a:defRPr sz="3200">
                <a:solidFill>
                  <a:srgbClr val="215093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</a:t>
            </a:r>
            <a:br>
              <a:rPr lang="fr-FR"/>
            </a:br>
            <a:r>
              <a:rPr lang="fr-FR"/>
              <a:t>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1936955"/>
            <a:ext cx="5504477" cy="3303640"/>
          </a:xfrm>
        </p:spPr>
        <p:txBody>
          <a:bodyPr>
            <a:normAutofit/>
          </a:bodyPr>
          <a:lstStyle>
            <a:lvl1pPr>
              <a:defRPr sz="2800">
                <a:latin typeface="Aptos" panose="020B0004020202020204" pitchFamily="34" charset="0"/>
              </a:defRPr>
            </a:lvl1pPr>
            <a:lvl2pPr>
              <a:defRPr sz="2400">
                <a:latin typeface="Aptos" panose="020B0004020202020204" pitchFamily="34" charset="0"/>
              </a:defRPr>
            </a:lvl2pPr>
            <a:lvl3pPr>
              <a:defRPr sz="2000">
                <a:latin typeface="Aptos" panose="020B0004020202020204" pitchFamily="34" charset="0"/>
              </a:defRPr>
            </a:lvl3pPr>
            <a:lvl4pPr>
              <a:defRPr sz="1800">
                <a:latin typeface="Aptos" panose="020B0004020202020204" pitchFamily="34" charset="0"/>
              </a:defRPr>
            </a:lvl4pPr>
            <a:lvl5pPr>
              <a:defRPr sz="1800">
                <a:latin typeface="Aptos" panose="020B00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1936954"/>
            <a:ext cx="3932237" cy="331032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87847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382250"/>
            <a:ext cx="3932237" cy="1263445"/>
          </a:xfrm>
        </p:spPr>
        <p:txBody>
          <a:bodyPr anchor="b"/>
          <a:lstStyle>
            <a:lvl1pPr>
              <a:defRPr sz="3200">
                <a:solidFill>
                  <a:srgbClr val="215093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</a:t>
            </a:r>
            <a:br>
              <a:rPr lang="fr-FR"/>
            </a:br>
            <a:r>
              <a:rPr lang="fr-FR"/>
              <a:t>le style du titre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907458"/>
            <a:ext cx="4462257" cy="3460956"/>
          </a:xfrm>
        </p:spPr>
        <p:txBody>
          <a:bodyPr anchor="t"/>
          <a:lstStyle>
            <a:lvl1pPr marL="0" indent="0" algn="ctr">
              <a:buNone/>
              <a:defRPr sz="3200">
                <a:latin typeface="Aptos" panose="020B00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1937459"/>
            <a:ext cx="3932237" cy="3311014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latin typeface="Aptos" panose="020B00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36444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602428"/>
            <a:ext cx="10515600" cy="405531"/>
          </a:xfrm>
        </p:spPr>
        <p:txBody>
          <a:bodyPr>
            <a:normAutofit/>
          </a:bodyPr>
          <a:lstStyle>
            <a:lvl1pPr>
              <a:defRPr sz="3600"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9" y="1364071"/>
            <a:ext cx="515778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>
                <a:solidFill>
                  <a:srgbClr val="1971B7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9" y="2544096"/>
            <a:ext cx="5157787" cy="3067667"/>
          </a:xfrm>
        </p:spPr>
        <p:txBody>
          <a:bodyPr>
            <a:normAutofit/>
          </a:bodyPr>
          <a:lstStyle>
            <a:lvl1pPr>
              <a:buClr>
                <a:srgbClr val="1CB8E7"/>
              </a:buClr>
              <a:defRPr sz="24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>
              <a:buClr>
                <a:srgbClr val="1CB8E7"/>
              </a:buClr>
              <a:defRPr sz="2000">
                <a:solidFill>
                  <a:srgbClr val="215093"/>
                </a:solidFill>
                <a:latin typeface="Aptos" panose="020B0004020202020204" pitchFamily="34" charset="0"/>
              </a:defRPr>
            </a:lvl2pPr>
            <a:lvl3pPr>
              <a:buClr>
                <a:srgbClr val="1CB8E7"/>
              </a:buClr>
              <a:defRPr sz="1800">
                <a:solidFill>
                  <a:srgbClr val="215093"/>
                </a:solidFill>
                <a:latin typeface="Aptos" panose="020B0004020202020204" pitchFamily="34" charset="0"/>
              </a:defRPr>
            </a:lvl3pPr>
            <a:lvl4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4pPr>
            <a:lvl5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364071"/>
            <a:ext cx="5183188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>
                <a:solidFill>
                  <a:srgbClr val="1971B7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196013" y="2527042"/>
            <a:ext cx="5157787" cy="3067667"/>
          </a:xfrm>
        </p:spPr>
        <p:txBody>
          <a:bodyPr>
            <a:normAutofit/>
          </a:bodyPr>
          <a:lstStyle>
            <a:lvl1pPr>
              <a:buClr>
                <a:srgbClr val="1CB8E7"/>
              </a:buClr>
              <a:defRPr sz="24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>
              <a:buClr>
                <a:srgbClr val="1CB8E7"/>
              </a:buClr>
              <a:defRPr sz="2000">
                <a:solidFill>
                  <a:srgbClr val="215093"/>
                </a:solidFill>
                <a:latin typeface="Aptos" panose="020B0004020202020204" pitchFamily="34" charset="0"/>
              </a:defRPr>
            </a:lvl2pPr>
            <a:lvl3pPr>
              <a:buClr>
                <a:srgbClr val="1CB8E7"/>
              </a:buClr>
              <a:defRPr sz="1800">
                <a:solidFill>
                  <a:srgbClr val="215093"/>
                </a:solidFill>
                <a:latin typeface="Aptos" panose="020B0004020202020204" pitchFamily="34" charset="0"/>
              </a:defRPr>
            </a:lvl3pPr>
            <a:lvl4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4pPr>
            <a:lvl5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18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06245"/>
            <a:ext cx="10515600" cy="550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7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215093"/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1CB8E7"/>
        </a:buClr>
        <a:buFont typeface="Arial" panose="020B0604020202020204" pitchFamily="34" charset="0"/>
        <a:buChar char="•"/>
        <a:defRPr sz="28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24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20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18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18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image" Target="../media/image7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image" Target="../media/image6.png"/><Relationship Id="rId5" Type="http://schemas.openxmlformats.org/officeDocument/2006/relationships/tags" Target="../tags/tag7.xml"/><Relationship Id="rId10" Type="http://schemas.openxmlformats.org/officeDocument/2006/relationships/image" Target="../media/image5.svg"/><Relationship Id="rId4" Type="http://schemas.openxmlformats.org/officeDocument/2006/relationships/tags" Target="../tags/tag6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image" Target="../media/image9.svg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image" Target="../media/image8.svg"/><Relationship Id="rId2" Type="http://schemas.openxmlformats.org/officeDocument/2006/relationships/tags" Target="../tags/tag11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image" Target="../media/image10.svg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image" Target="../media/image11.png"/><Relationship Id="rId4" Type="http://schemas.openxmlformats.org/officeDocument/2006/relationships/hyperlink" Target="https://www.quebec.ca/education/numerique/cadre-refere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95350-64D8-F12E-2540-FC3526306E5E}"/>
              </a:ext>
            </a:extLst>
          </p:cNvPr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840463" y="733989"/>
            <a:ext cx="10511073" cy="2401242"/>
          </a:xfrm>
        </p:spPr>
        <p:txBody>
          <a:bodyPr>
            <a:normAutofit/>
          </a:bodyPr>
          <a:lstStyle/>
          <a:p>
            <a:r>
              <a:rPr lang="fr-CA" sz="4800"/>
              <a:t>Représentation graphique interactive</a:t>
            </a:r>
            <a:br>
              <a:rPr lang="fr-CA" sz="4800"/>
            </a:br>
            <a:r>
              <a:rPr lang="fr-CA" sz="4800"/>
              <a:t> du Cadre de référence </a:t>
            </a:r>
            <a:br>
              <a:rPr lang="fr-CA" sz="4800"/>
            </a:br>
            <a:r>
              <a:rPr lang="fr-CA" sz="4800"/>
              <a:t>de la compétence numérique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8710B19-1A00-E53F-25E0-928B1FE4C430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608214" y="3586870"/>
            <a:ext cx="2762061" cy="276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52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30B31BF-8739-F795-68DE-C5C9203AFC7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73296" y="1820651"/>
            <a:ext cx="10229850" cy="4000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Bef>
                <a:spcPts val="600"/>
              </a:spcBef>
              <a:spcAft>
                <a:spcPts val="2400"/>
              </a:spcAft>
              <a:buFont typeface="+mj-lt"/>
              <a:buAutoNum type="arabicPeriod"/>
            </a:pPr>
            <a:r>
              <a:rPr lang="fr-CA">
                <a:latin typeface="Aptos" panose="020B0004020202020204" pitchFamily="34" charset="0"/>
              </a:rPr>
              <a:t>Aller à la diapositive 3.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fr-CA">
                <a:latin typeface="Aptos" panose="020B0004020202020204" pitchFamily="34" charset="0"/>
              </a:rPr>
              <a:t>Démarrer le diaporama à partir de cette diapositive. 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r-CA">
                <a:latin typeface="Aptos" panose="020B0004020202020204" pitchFamily="34" charset="0"/>
              </a:rPr>
              <a:t>Pour ce faire, cliquer sur l’onglet «Diaporama»;</a:t>
            </a:r>
          </a:p>
          <a:p>
            <a:pPr marL="742950" lvl="1" indent="-285750">
              <a:lnSpc>
                <a:spcPct val="150000"/>
              </a:lnSpc>
              <a:spcAft>
                <a:spcPts val="2400"/>
              </a:spcAft>
              <a:buFont typeface="Courier New" panose="02070309020205020404" pitchFamily="49" charset="0"/>
              <a:buChar char="o"/>
            </a:pPr>
            <a:r>
              <a:rPr lang="fr-CA">
                <a:latin typeface="Aptos" panose="020B0004020202020204" pitchFamily="34" charset="0"/>
              </a:rPr>
              <a:t>Puis sur l’option «À partir de la diapositive actuelle».</a:t>
            </a:r>
          </a:p>
          <a:p>
            <a:pPr marL="342900" indent="-342900">
              <a:lnSpc>
                <a:spcPct val="200000"/>
              </a:lnSpc>
              <a:spcBef>
                <a:spcPts val="6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fr-CA">
                <a:latin typeface="Aptos" panose="020B0004020202020204" pitchFamily="34" charset="0"/>
              </a:rPr>
              <a:t>Sélectionner les dimensions ciblées en cliquant sur les parties de l’image correspondantes.</a:t>
            </a:r>
          </a:p>
          <a:p>
            <a:pPr marL="342900" indent="-342900">
              <a:lnSpc>
                <a:spcPct val="200000"/>
              </a:lnSpc>
              <a:spcBef>
                <a:spcPts val="600"/>
              </a:spcBef>
              <a:spcAft>
                <a:spcPts val="2400"/>
              </a:spcAft>
              <a:buFont typeface="+mj-lt"/>
              <a:buAutoNum type="arabicPeriod"/>
            </a:pPr>
            <a:r>
              <a:rPr lang="fr-CA">
                <a:latin typeface="Aptos" panose="020B0004020202020204" pitchFamily="34" charset="0"/>
              </a:rPr>
              <a:t>Faire une capture d’écran et l’enregistrer dans le format souhaité.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A129582-E238-A2A9-B60C-D7067F2739F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0290844" y="4280979"/>
            <a:ext cx="1037325" cy="974087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5AEC8F3A-6852-C761-C041-A3619A463FA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773296" y="434078"/>
            <a:ext cx="107427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3600" b="1">
                <a:solidFill>
                  <a:srgbClr val="215093"/>
                </a:solidFill>
                <a:latin typeface="Aptos" panose="020B0004020202020204" pitchFamily="34" charset="0"/>
                <a:ea typeface="+mj-ea"/>
                <a:cs typeface="+mj-cs"/>
              </a:rPr>
              <a:t>Quelques étapes simples pour mettre en évidence les dimensions ciblées</a:t>
            </a:r>
          </a:p>
        </p:txBody>
      </p:sp>
      <p:pic>
        <p:nvPicPr>
          <p:cNvPr id="10" name="Graphique 9" descr="Curseur contour">
            <a:extLst>
              <a:ext uri="{FF2B5EF4-FFF2-40B4-BE49-F238E27FC236}">
                <a16:creationId xmlns:a16="http://schemas.microsoft.com/office/drawing/2014/main" id="{31302B20-A49C-DBE6-12C1-81A9E29821C3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7940037">
            <a:off x="11190104" y="4462823"/>
            <a:ext cx="457200" cy="4572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5C5C2C0F-6835-0F3E-14CD-3013348EE04F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6981678" y="3283184"/>
            <a:ext cx="1066855" cy="72393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81F8A8B-7C9A-AC87-01D0-3D1C7FFE0B17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3600449" y="1734926"/>
            <a:ext cx="1726037" cy="97017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Graphique 10" descr="Curseur contour">
            <a:extLst>
              <a:ext uri="{FF2B5EF4-FFF2-40B4-BE49-F238E27FC236}">
                <a16:creationId xmlns:a16="http://schemas.microsoft.com/office/drawing/2014/main" id="{6EA23A6F-CD4A-8923-FAD3-4280BDED0E25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7272773">
            <a:off x="7819933" y="330453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289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raphique 41">
            <a:extLst>
              <a:ext uri="{FF2B5EF4-FFF2-40B4-BE49-F238E27FC236}">
                <a16:creationId xmlns:a16="http://schemas.microsoft.com/office/drawing/2014/main" id="{0F127481-B067-3757-E409-681E087980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custDataLst>
              <p:tags r:id="rId1"/>
            </p:custDataLst>
          </p:nvPr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547528" y="899692"/>
            <a:ext cx="4969476" cy="5003397"/>
          </a:xfrm>
          <a:prstGeom prst="rect">
            <a:avLst/>
          </a:prstGeom>
        </p:spPr>
      </p:pic>
      <p:grpSp>
        <p:nvGrpSpPr>
          <p:cNvPr id="5205" name="Groupe 5204">
            <a:extLst>
              <a:ext uri="{FF2B5EF4-FFF2-40B4-BE49-F238E27FC236}">
                <a16:creationId xmlns:a16="http://schemas.microsoft.com/office/drawing/2014/main" id="{FA21032F-AD99-B2E4-0C68-0085B0922DC9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2"/>
            </p:custDataLst>
          </p:nvPr>
        </p:nvGrpSpPr>
        <p:grpSpPr>
          <a:xfrm>
            <a:off x="6085265" y="1212658"/>
            <a:ext cx="1303681" cy="1495082"/>
            <a:chOff x="6085265" y="1212658"/>
            <a:chExt cx="1303681" cy="1495082"/>
          </a:xfrm>
        </p:grpSpPr>
        <p:sp>
          <p:nvSpPr>
            <p:cNvPr id="4857" name="Forme libre 4856">
              <a:extLst>
                <a:ext uri="{FF2B5EF4-FFF2-40B4-BE49-F238E27FC236}">
                  <a16:creationId xmlns:a16="http://schemas.microsoft.com/office/drawing/2014/main" id="{40884ECB-2778-E521-8F11-62F0D93EE1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85265" y="1212658"/>
              <a:ext cx="1303681" cy="1495082"/>
            </a:xfrm>
            <a:custGeom>
              <a:avLst/>
              <a:gdLst>
                <a:gd name="connsiteX0" fmla="*/ 325106 w 1303681"/>
                <a:gd name="connsiteY0" fmla="*/ 474785 h 1495082"/>
                <a:gd name="connsiteX1" fmla="*/ 372684 w 1303681"/>
                <a:gd name="connsiteY1" fmla="*/ 554021 h 1495082"/>
                <a:gd name="connsiteX2" fmla="*/ 387655 w 1303681"/>
                <a:gd name="connsiteY2" fmla="*/ 599100 h 1495082"/>
                <a:gd name="connsiteX3" fmla="*/ 344391 w 1303681"/>
                <a:gd name="connsiteY3" fmla="*/ 810017 h 1495082"/>
                <a:gd name="connsiteX4" fmla="*/ 263953 w 1303681"/>
                <a:gd name="connsiteY4" fmla="*/ 856365 h 1495082"/>
                <a:gd name="connsiteX5" fmla="*/ 175776 w 1303681"/>
                <a:gd name="connsiteY5" fmla="*/ 821445 h 1495082"/>
                <a:gd name="connsiteX6" fmla="*/ 60829 w 1303681"/>
                <a:gd name="connsiteY6" fmla="*/ 790715 h 1495082"/>
                <a:gd name="connsiteX7" fmla="*/ 310 w 1303681"/>
                <a:gd name="connsiteY7" fmla="*/ 860555 h 1495082"/>
                <a:gd name="connsiteX8" fmla="*/ 310 w 1303681"/>
                <a:gd name="connsiteY8" fmla="*/ 1323785 h 1495082"/>
                <a:gd name="connsiteX9" fmla="*/ 526581 w 1303681"/>
                <a:gd name="connsiteY9" fmla="*/ 1495083 h 1495082"/>
                <a:gd name="connsiteX10" fmla="*/ 798725 w 1303681"/>
                <a:gd name="connsiteY10" fmla="*/ 1120106 h 1495082"/>
                <a:gd name="connsiteX11" fmla="*/ 888805 w 1303681"/>
                <a:gd name="connsiteY11" fmla="*/ 1099154 h 1495082"/>
                <a:gd name="connsiteX12" fmla="*/ 963787 w 1303681"/>
                <a:gd name="connsiteY12" fmla="*/ 1191724 h 1495082"/>
                <a:gd name="connsiteX13" fmla="*/ 1014536 w 1303681"/>
                <a:gd name="connsiteY13" fmla="*/ 1271849 h 1495082"/>
                <a:gd name="connsiteX14" fmla="*/ 1106773 w 1303681"/>
                <a:gd name="connsiteY14" fmla="*/ 1281754 h 1495082"/>
                <a:gd name="connsiteX15" fmla="*/ 1265619 w 1303681"/>
                <a:gd name="connsiteY15" fmla="*/ 1136487 h 1495082"/>
                <a:gd name="connsiteX16" fmla="*/ 1279956 w 1303681"/>
                <a:gd name="connsiteY16" fmla="*/ 1091154 h 1495082"/>
                <a:gd name="connsiteX17" fmla="*/ 1287949 w 1303681"/>
                <a:gd name="connsiteY17" fmla="*/ 999092 h 1495082"/>
                <a:gd name="connsiteX18" fmla="*/ 1184674 w 1303681"/>
                <a:gd name="connsiteY18" fmla="*/ 892682 h 1495082"/>
                <a:gd name="connsiteX19" fmla="*/ 1088250 w 1303681"/>
                <a:gd name="connsiteY19" fmla="*/ 876174 h 1495082"/>
                <a:gd name="connsiteX20" fmla="*/ 1057547 w 1303681"/>
                <a:gd name="connsiteY20" fmla="*/ 763414 h 1495082"/>
                <a:gd name="connsiteX21" fmla="*/ 1303681 w 1303681"/>
                <a:gd name="connsiteY21" fmla="*/ 424246 h 1495082"/>
                <a:gd name="connsiteX22" fmla="*/ 56 w 1303681"/>
                <a:gd name="connsiteY22" fmla="*/ 0 h 1495082"/>
                <a:gd name="connsiteX23" fmla="*/ 56 w 1303681"/>
                <a:gd name="connsiteY23" fmla="*/ 419548 h 1495082"/>
                <a:gd name="connsiteX24" fmla="*/ 91151 w 1303681"/>
                <a:gd name="connsiteY24" fmla="*/ 492689 h 1495082"/>
                <a:gd name="connsiteX25" fmla="*/ 178821 w 1303681"/>
                <a:gd name="connsiteY25" fmla="*/ 449388 h 1495082"/>
                <a:gd name="connsiteX26" fmla="*/ 324852 w 1303681"/>
                <a:gd name="connsiteY26" fmla="*/ 474658 h 149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03681" h="1495082">
                  <a:moveTo>
                    <a:pt x="325106" y="474785"/>
                  </a:moveTo>
                  <a:cubicBezTo>
                    <a:pt x="345913" y="498530"/>
                    <a:pt x="361138" y="525070"/>
                    <a:pt x="372684" y="554021"/>
                  </a:cubicBezTo>
                  <a:cubicBezTo>
                    <a:pt x="377759" y="569005"/>
                    <a:pt x="384483" y="583735"/>
                    <a:pt x="387655" y="599100"/>
                  </a:cubicBezTo>
                  <a:cubicBezTo>
                    <a:pt x="403514" y="675543"/>
                    <a:pt x="393491" y="747541"/>
                    <a:pt x="344391" y="810017"/>
                  </a:cubicBezTo>
                  <a:cubicBezTo>
                    <a:pt x="324599" y="835159"/>
                    <a:pt x="299478" y="853444"/>
                    <a:pt x="263953" y="856365"/>
                  </a:cubicBezTo>
                  <a:cubicBezTo>
                    <a:pt x="233123" y="858904"/>
                    <a:pt x="211047" y="845444"/>
                    <a:pt x="175776" y="821445"/>
                  </a:cubicBezTo>
                  <a:cubicBezTo>
                    <a:pt x="140505" y="797445"/>
                    <a:pt x="105869" y="779668"/>
                    <a:pt x="60829" y="790715"/>
                  </a:cubicBezTo>
                  <a:cubicBezTo>
                    <a:pt x="29491" y="798334"/>
                    <a:pt x="56" y="828175"/>
                    <a:pt x="310" y="860555"/>
                  </a:cubicBezTo>
                  <a:cubicBezTo>
                    <a:pt x="691" y="913253"/>
                    <a:pt x="310" y="1253564"/>
                    <a:pt x="310" y="1323785"/>
                  </a:cubicBezTo>
                  <a:cubicBezTo>
                    <a:pt x="191255" y="1323785"/>
                    <a:pt x="375348" y="1385244"/>
                    <a:pt x="526581" y="1495083"/>
                  </a:cubicBezTo>
                  <a:cubicBezTo>
                    <a:pt x="567688" y="1438576"/>
                    <a:pt x="768021" y="1163026"/>
                    <a:pt x="798725" y="1120106"/>
                  </a:cubicBezTo>
                  <a:cubicBezTo>
                    <a:pt x="817502" y="1093821"/>
                    <a:pt x="858990" y="1086964"/>
                    <a:pt x="888805" y="1099154"/>
                  </a:cubicBezTo>
                  <a:cubicBezTo>
                    <a:pt x="931688" y="1116804"/>
                    <a:pt x="949324" y="1151470"/>
                    <a:pt x="963787" y="1191724"/>
                  </a:cubicBezTo>
                  <a:cubicBezTo>
                    <a:pt x="978251" y="1231850"/>
                    <a:pt x="988147" y="1255722"/>
                    <a:pt x="1014536" y="1271849"/>
                  </a:cubicBezTo>
                  <a:cubicBezTo>
                    <a:pt x="1044986" y="1290515"/>
                    <a:pt x="1076070" y="1290388"/>
                    <a:pt x="1106773" y="1281754"/>
                  </a:cubicBezTo>
                  <a:cubicBezTo>
                    <a:pt x="1183278" y="1260167"/>
                    <a:pt x="1233647" y="1207723"/>
                    <a:pt x="1265619" y="1136487"/>
                  </a:cubicBezTo>
                  <a:cubicBezTo>
                    <a:pt x="1272089" y="1122138"/>
                    <a:pt x="1275261" y="1106392"/>
                    <a:pt x="1279956" y="1091154"/>
                  </a:cubicBezTo>
                  <a:cubicBezTo>
                    <a:pt x="1287568" y="1060932"/>
                    <a:pt x="1290867" y="1030457"/>
                    <a:pt x="1287949" y="999092"/>
                  </a:cubicBezTo>
                  <a:cubicBezTo>
                    <a:pt x="1282874" y="944490"/>
                    <a:pt x="1239864" y="900047"/>
                    <a:pt x="1184674" y="892682"/>
                  </a:cubicBezTo>
                  <a:cubicBezTo>
                    <a:pt x="1152321" y="888364"/>
                    <a:pt x="1119968" y="883539"/>
                    <a:pt x="1088250" y="876174"/>
                  </a:cubicBezTo>
                  <a:cubicBezTo>
                    <a:pt x="1041053" y="865127"/>
                    <a:pt x="1029507" y="803032"/>
                    <a:pt x="1057547" y="763414"/>
                  </a:cubicBezTo>
                  <a:cubicBezTo>
                    <a:pt x="1067697" y="749065"/>
                    <a:pt x="1213220" y="548688"/>
                    <a:pt x="1303681" y="424246"/>
                  </a:cubicBezTo>
                  <a:cubicBezTo>
                    <a:pt x="928897" y="152251"/>
                    <a:pt x="472914" y="-127"/>
                    <a:pt x="56" y="0"/>
                  </a:cubicBezTo>
                  <a:cubicBezTo>
                    <a:pt x="56" y="153775"/>
                    <a:pt x="-71" y="401897"/>
                    <a:pt x="56" y="419548"/>
                  </a:cubicBezTo>
                  <a:cubicBezTo>
                    <a:pt x="691" y="468182"/>
                    <a:pt x="46365" y="511482"/>
                    <a:pt x="91151" y="492689"/>
                  </a:cubicBezTo>
                  <a:cubicBezTo>
                    <a:pt x="121094" y="480118"/>
                    <a:pt x="150148" y="464880"/>
                    <a:pt x="178821" y="449388"/>
                  </a:cubicBezTo>
                  <a:cubicBezTo>
                    <a:pt x="227794" y="422849"/>
                    <a:pt x="288694" y="433516"/>
                    <a:pt x="324852" y="474658"/>
                  </a:cubicBezTo>
                  <a:close/>
                </a:path>
              </a:pathLst>
            </a:custGeom>
            <a:gradFill>
              <a:gsLst>
                <a:gs pos="0">
                  <a:srgbClr val="8F8F8F"/>
                </a:gs>
                <a:gs pos="50000">
                  <a:srgbClr val="9A9A9A"/>
                </a:gs>
                <a:gs pos="100000">
                  <a:srgbClr val="A5A5A5"/>
                </a:gs>
              </a:gsLst>
              <a:lin ang="1037813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0" name="Groupe 5189">
              <a:extLst>
                <a:ext uri="{FF2B5EF4-FFF2-40B4-BE49-F238E27FC236}">
                  <a16:creationId xmlns:a16="http://schemas.microsoft.com/office/drawing/2014/main" id="{D5364E42-0A3C-C4B7-F9C3-4EC68859A0F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6580508" y="1476145"/>
              <a:ext cx="461312" cy="461705"/>
              <a:chOff x="6580508" y="1476145"/>
              <a:chExt cx="461312" cy="461705"/>
            </a:xfrm>
          </p:grpSpPr>
          <p:sp>
            <p:nvSpPr>
              <p:cNvPr id="4931" name="Forme libre 4930">
                <a:extLst>
                  <a:ext uri="{FF2B5EF4-FFF2-40B4-BE49-F238E27FC236}">
                    <a16:creationId xmlns:a16="http://schemas.microsoft.com/office/drawing/2014/main" id="{3375026B-B1E7-BED1-B6DA-547A9539427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585963" y="1481478"/>
                <a:ext cx="450400" cy="450785"/>
              </a:xfrm>
              <a:custGeom>
                <a:avLst/>
                <a:gdLst>
                  <a:gd name="connsiteX0" fmla="*/ 225454 w 450400"/>
                  <a:gd name="connsiteY0" fmla="*/ 0 h 450785"/>
                  <a:gd name="connsiteX1" fmla="*/ 450401 w 450400"/>
                  <a:gd name="connsiteY1" fmla="*/ 225647 h 450785"/>
                  <a:gd name="connsiteX2" fmla="*/ 224947 w 450400"/>
                  <a:gd name="connsiteY2" fmla="*/ 450785 h 450785"/>
                  <a:gd name="connsiteX3" fmla="*/ 0 w 450400"/>
                  <a:gd name="connsiteY3" fmla="*/ 225139 h 450785"/>
                  <a:gd name="connsiteX4" fmla="*/ 225454 w 450400"/>
                  <a:gd name="connsiteY4" fmla="*/ 0 h 450785"/>
                  <a:gd name="connsiteX5" fmla="*/ 225454 w 450400"/>
                  <a:gd name="connsiteY5" fmla="*/ 0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5454" y="0"/>
                    </a:moveTo>
                    <a:cubicBezTo>
                      <a:pt x="349790" y="0"/>
                      <a:pt x="450528" y="101205"/>
                      <a:pt x="450401" y="225647"/>
                    </a:cubicBezTo>
                    <a:cubicBezTo>
                      <a:pt x="450401" y="350089"/>
                      <a:pt x="349283" y="450912"/>
                      <a:pt x="224947" y="450785"/>
                    </a:cubicBezTo>
                    <a:cubicBezTo>
                      <a:pt x="100611" y="450785"/>
                      <a:pt x="-127" y="349581"/>
                      <a:pt x="0" y="225139"/>
                    </a:cubicBezTo>
                    <a:cubicBezTo>
                      <a:pt x="0" y="100697"/>
                      <a:pt x="101118" y="-127"/>
                      <a:pt x="225454" y="0"/>
                    </a:cubicBezTo>
                    <a:lnTo>
                      <a:pt x="225454" y="0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2" name="Forme libre 4931">
                <a:extLst>
                  <a:ext uri="{FF2B5EF4-FFF2-40B4-BE49-F238E27FC236}">
                    <a16:creationId xmlns:a16="http://schemas.microsoft.com/office/drawing/2014/main" id="{0FFE537E-BAF9-04DC-64BB-3D345E11234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04107" y="1568715"/>
                <a:ext cx="158718" cy="49268"/>
              </a:xfrm>
              <a:custGeom>
                <a:avLst/>
                <a:gdLst>
                  <a:gd name="connsiteX0" fmla="*/ 158338 w 158718"/>
                  <a:gd name="connsiteY0" fmla="*/ 7238 h 49268"/>
                  <a:gd name="connsiteX1" fmla="*/ 158719 w 158718"/>
                  <a:gd name="connsiteY1" fmla="*/ 49269 h 49268"/>
                  <a:gd name="connsiteX2" fmla="*/ 0 w 158718"/>
                  <a:gd name="connsiteY2" fmla="*/ 49269 h 49268"/>
                  <a:gd name="connsiteX3" fmla="*/ 29054 w 158718"/>
                  <a:gd name="connsiteY3" fmla="*/ 0 h 49268"/>
                  <a:gd name="connsiteX4" fmla="*/ 158211 w 158718"/>
                  <a:gd name="connsiteY4" fmla="*/ 7238 h 4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718" h="49268">
                    <a:moveTo>
                      <a:pt x="158338" y="7238"/>
                    </a:moveTo>
                    <a:lnTo>
                      <a:pt x="158719" y="49269"/>
                    </a:lnTo>
                    <a:lnTo>
                      <a:pt x="0" y="49269"/>
                    </a:lnTo>
                    <a:cubicBezTo>
                      <a:pt x="7612" y="31618"/>
                      <a:pt x="17382" y="14984"/>
                      <a:pt x="29054" y="0"/>
                    </a:cubicBezTo>
                    <a:lnTo>
                      <a:pt x="158211" y="7238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28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3" name="Forme libre 4932">
                <a:extLst>
                  <a:ext uri="{FF2B5EF4-FFF2-40B4-BE49-F238E27FC236}">
                    <a16:creationId xmlns:a16="http://schemas.microsoft.com/office/drawing/2014/main" id="{2F5B5A46-1635-6913-6CB8-3831712AE15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580508" y="1476145"/>
                <a:ext cx="461312" cy="461705"/>
              </a:xfrm>
              <a:custGeom>
                <a:avLst/>
                <a:gdLst>
                  <a:gd name="connsiteX0" fmla="*/ 230783 w 461312"/>
                  <a:gd name="connsiteY0" fmla="*/ 461706 h 461705"/>
                  <a:gd name="connsiteX1" fmla="*/ 230529 w 461312"/>
                  <a:gd name="connsiteY1" fmla="*/ 461706 h 461705"/>
                  <a:gd name="connsiteX2" fmla="*/ 0 w 461312"/>
                  <a:gd name="connsiteY2" fmla="*/ 230599 h 461705"/>
                  <a:gd name="connsiteX3" fmla="*/ 67750 w 461312"/>
                  <a:gd name="connsiteY3" fmla="*/ 67427 h 461705"/>
                  <a:gd name="connsiteX4" fmla="*/ 230656 w 461312"/>
                  <a:gd name="connsiteY4" fmla="*/ 0 h 461705"/>
                  <a:gd name="connsiteX5" fmla="*/ 230910 w 461312"/>
                  <a:gd name="connsiteY5" fmla="*/ 0 h 461705"/>
                  <a:gd name="connsiteX6" fmla="*/ 393942 w 461312"/>
                  <a:gd name="connsiteY6" fmla="*/ 67808 h 461705"/>
                  <a:gd name="connsiteX7" fmla="*/ 461312 w 461312"/>
                  <a:gd name="connsiteY7" fmla="*/ 231107 h 461705"/>
                  <a:gd name="connsiteX8" fmla="*/ 393561 w 461312"/>
                  <a:gd name="connsiteY8" fmla="*/ 394278 h 461705"/>
                  <a:gd name="connsiteX9" fmla="*/ 230529 w 461312"/>
                  <a:gd name="connsiteY9" fmla="*/ 461706 h 461705"/>
                  <a:gd name="connsiteX10" fmla="*/ 230783 w 461312"/>
                  <a:gd name="connsiteY10" fmla="*/ 10920 h 461705"/>
                  <a:gd name="connsiteX11" fmla="*/ 75617 w 461312"/>
                  <a:gd name="connsiteY11" fmla="*/ 75173 h 461705"/>
                  <a:gd name="connsiteX12" fmla="*/ 11165 w 461312"/>
                  <a:gd name="connsiteY12" fmla="*/ 230599 h 461705"/>
                  <a:gd name="connsiteX13" fmla="*/ 230656 w 461312"/>
                  <a:gd name="connsiteY13" fmla="*/ 450785 h 461705"/>
                  <a:gd name="connsiteX14" fmla="*/ 230910 w 461312"/>
                  <a:gd name="connsiteY14" fmla="*/ 450785 h 461705"/>
                  <a:gd name="connsiteX15" fmla="*/ 386076 w 461312"/>
                  <a:gd name="connsiteY15" fmla="*/ 386532 h 461705"/>
                  <a:gd name="connsiteX16" fmla="*/ 450527 w 461312"/>
                  <a:gd name="connsiteY16" fmla="*/ 231107 h 461705"/>
                  <a:gd name="connsiteX17" fmla="*/ 386330 w 461312"/>
                  <a:gd name="connsiteY17" fmla="*/ 75554 h 461705"/>
                  <a:gd name="connsiteX18" fmla="*/ 231037 w 461312"/>
                  <a:gd name="connsiteY18" fmla="*/ 11047 h 461705"/>
                  <a:gd name="connsiteX19" fmla="*/ 230783 w 461312"/>
                  <a:gd name="connsiteY19" fmla="*/ 11047 h 461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61312" h="461705">
                    <a:moveTo>
                      <a:pt x="230783" y="461706"/>
                    </a:moveTo>
                    <a:lnTo>
                      <a:pt x="230529" y="461706"/>
                    </a:lnTo>
                    <a:cubicBezTo>
                      <a:pt x="103275" y="461579"/>
                      <a:pt x="-127" y="357834"/>
                      <a:pt x="0" y="230599"/>
                    </a:cubicBezTo>
                    <a:cubicBezTo>
                      <a:pt x="0" y="168886"/>
                      <a:pt x="24106" y="110982"/>
                      <a:pt x="67750" y="67427"/>
                    </a:cubicBezTo>
                    <a:cubicBezTo>
                      <a:pt x="111268" y="23873"/>
                      <a:pt x="169249" y="0"/>
                      <a:pt x="230656" y="0"/>
                    </a:cubicBezTo>
                    <a:lnTo>
                      <a:pt x="230910" y="0"/>
                    </a:lnTo>
                    <a:cubicBezTo>
                      <a:pt x="292570" y="0"/>
                      <a:pt x="350425" y="24126"/>
                      <a:pt x="393942" y="67808"/>
                    </a:cubicBezTo>
                    <a:cubicBezTo>
                      <a:pt x="437460" y="111490"/>
                      <a:pt x="461439" y="169521"/>
                      <a:pt x="461312" y="231107"/>
                    </a:cubicBezTo>
                    <a:cubicBezTo>
                      <a:pt x="461312" y="292820"/>
                      <a:pt x="437206" y="350723"/>
                      <a:pt x="393561" y="394278"/>
                    </a:cubicBezTo>
                    <a:cubicBezTo>
                      <a:pt x="350044" y="437833"/>
                      <a:pt x="292063" y="461706"/>
                      <a:pt x="230529" y="461706"/>
                    </a:cubicBezTo>
                    <a:close/>
                    <a:moveTo>
                      <a:pt x="230783" y="10920"/>
                    </a:moveTo>
                    <a:cubicBezTo>
                      <a:pt x="172167" y="10920"/>
                      <a:pt x="117104" y="33777"/>
                      <a:pt x="75617" y="75173"/>
                    </a:cubicBezTo>
                    <a:cubicBezTo>
                      <a:pt x="34129" y="116696"/>
                      <a:pt x="11165" y="171933"/>
                      <a:pt x="11165" y="230599"/>
                    </a:cubicBezTo>
                    <a:cubicBezTo>
                      <a:pt x="11165" y="351866"/>
                      <a:pt x="109492" y="450658"/>
                      <a:pt x="230656" y="450785"/>
                    </a:cubicBezTo>
                    <a:lnTo>
                      <a:pt x="230910" y="450785"/>
                    </a:lnTo>
                    <a:cubicBezTo>
                      <a:pt x="289525" y="450785"/>
                      <a:pt x="344588" y="427928"/>
                      <a:pt x="386076" y="386532"/>
                    </a:cubicBezTo>
                    <a:cubicBezTo>
                      <a:pt x="427563" y="345009"/>
                      <a:pt x="450527" y="289772"/>
                      <a:pt x="450527" y="231107"/>
                    </a:cubicBezTo>
                    <a:cubicBezTo>
                      <a:pt x="450527" y="172314"/>
                      <a:pt x="427817" y="117077"/>
                      <a:pt x="386330" y="75554"/>
                    </a:cubicBezTo>
                    <a:cubicBezTo>
                      <a:pt x="344842" y="34031"/>
                      <a:pt x="289652" y="11047"/>
                      <a:pt x="231037" y="11047"/>
                    </a:cubicBezTo>
                    <a:lnTo>
                      <a:pt x="230783" y="11047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4" name="Forme libre 4933">
                <a:extLst>
                  <a:ext uri="{FF2B5EF4-FFF2-40B4-BE49-F238E27FC236}">
                    <a16:creationId xmlns:a16="http://schemas.microsoft.com/office/drawing/2014/main" id="{8E3479EC-2BD7-BC0F-F5B1-DF44A3E3E59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598270" y="1856963"/>
                <a:ext cx="425660" cy="29586"/>
              </a:xfrm>
              <a:custGeom>
                <a:avLst/>
                <a:gdLst>
                  <a:gd name="connsiteX0" fmla="*/ 0 w 425660"/>
                  <a:gd name="connsiteY0" fmla="*/ 0 h 29586"/>
                  <a:gd name="connsiteX1" fmla="*/ 425660 w 425660"/>
                  <a:gd name="connsiteY1" fmla="*/ 381 h 29586"/>
                  <a:gd name="connsiteX2" fmla="*/ 425660 w 425660"/>
                  <a:gd name="connsiteY2" fmla="*/ 14984 h 29586"/>
                  <a:gd name="connsiteX3" fmla="*/ 411070 w 425660"/>
                  <a:gd name="connsiteY3" fmla="*/ 29587 h 29586"/>
                  <a:gd name="connsiteX4" fmla="*/ 14590 w 425660"/>
                  <a:gd name="connsiteY4" fmla="*/ 29206 h 29586"/>
                  <a:gd name="connsiteX5" fmla="*/ 0 w 425660"/>
                  <a:gd name="connsiteY5" fmla="*/ 14603 h 29586"/>
                  <a:gd name="connsiteX6" fmla="*/ 0 w 425660"/>
                  <a:gd name="connsiteY6" fmla="*/ 0 h 29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25660" h="29586">
                    <a:moveTo>
                      <a:pt x="0" y="0"/>
                    </a:moveTo>
                    <a:lnTo>
                      <a:pt x="425660" y="381"/>
                    </a:lnTo>
                    <a:lnTo>
                      <a:pt x="425660" y="14984"/>
                    </a:lnTo>
                    <a:cubicBezTo>
                      <a:pt x="425660" y="22984"/>
                      <a:pt x="419063" y="29587"/>
                      <a:pt x="411070" y="29587"/>
                    </a:cubicBezTo>
                    <a:lnTo>
                      <a:pt x="14590" y="29206"/>
                    </a:lnTo>
                    <a:cubicBezTo>
                      <a:pt x="6597" y="29206"/>
                      <a:pt x="0" y="22603"/>
                      <a:pt x="0" y="14603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29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5" name="Forme libre 4934">
                <a:extLst>
                  <a:ext uri="{FF2B5EF4-FFF2-40B4-BE49-F238E27FC236}">
                    <a16:creationId xmlns:a16="http://schemas.microsoft.com/office/drawing/2014/main" id="{49FBA11C-88F0-A81A-6B7A-760BB039965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52676" y="1857090"/>
                <a:ext cx="116723" cy="8761"/>
              </a:xfrm>
              <a:custGeom>
                <a:avLst/>
                <a:gdLst>
                  <a:gd name="connsiteX0" fmla="*/ 127 w 116723"/>
                  <a:gd name="connsiteY0" fmla="*/ 0 h 8761"/>
                  <a:gd name="connsiteX1" fmla="*/ 116723 w 116723"/>
                  <a:gd name="connsiteY1" fmla="*/ 0 h 8761"/>
                  <a:gd name="connsiteX2" fmla="*/ 116723 w 116723"/>
                  <a:gd name="connsiteY2" fmla="*/ 4444 h 8761"/>
                  <a:gd name="connsiteX3" fmla="*/ 112410 w 116723"/>
                  <a:gd name="connsiteY3" fmla="*/ 8762 h 8761"/>
                  <a:gd name="connsiteX4" fmla="*/ 4314 w 116723"/>
                  <a:gd name="connsiteY4" fmla="*/ 8762 h 8761"/>
                  <a:gd name="connsiteX5" fmla="*/ 0 w 116723"/>
                  <a:gd name="connsiteY5" fmla="*/ 4317 h 8761"/>
                  <a:gd name="connsiteX6" fmla="*/ 0 w 116723"/>
                  <a:gd name="connsiteY6" fmla="*/ 0 h 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723" h="8761">
                    <a:moveTo>
                      <a:pt x="127" y="0"/>
                    </a:moveTo>
                    <a:lnTo>
                      <a:pt x="116723" y="0"/>
                    </a:lnTo>
                    <a:cubicBezTo>
                      <a:pt x="116723" y="0"/>
                      <a:pt x="116723" y="4444"/>
                      <a:pt x="116723" y="4444"/>
                    </a:cubicBezTo>
                    <a:cubicBezTo>
                      <a:pt x="116723" y="6857"/>
                      <a:pt x="114820" y="8762"/>
                      <a:pt x="112410" y="8762"/>
                    </a:cubicBezTo>
                    <a:lnTo>
                      <a:pt x="4314" y="8762"/>
                    </a:lnTo>
                    <a:cubicBezTo>
                      <a:pt x="1903" y="8762"/>
                      <a:pt x="0" y="6730"/>
                      <a:pt x="0" y="4317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865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6" name="Forme libre 4935">
                <a:extLst>
                  <a:ext uri="{FF2B5EF4-FFF2-40B4-BE49-F238E27FC236}">
                    <a16:creationId xmlns:a16="http://schemas.microsoft.com/office/drawing/2014/main" id="{75CAAE49-5E16-A487-A153-77901748019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31638" y="1626111"/>
                <a:ext cx="359051" cy="226281"/>
              </a:xfrm>
              <a:custGeom>
                <a:avLst/>
                <a:gdLst>
                  <a:gd name="connsiteX0" fmla="*/ 7866 w 359051"/>
                  <a:gd name="connsiteY0" fmla="*/ 0 h 226281"/>
                  <a:gd name="connsiteX1" fmla="*/ 351439 w 359051"/>
                  <a:gd name="connsiteY1" fmla="*/ 381 h 226281"/>
                  <a:gd name="connsiteX2" fmla="*/ 359052 w 359051"/>
                  <a:gd name="connsiteY2" fmla="*/ 8000 h 226281"/>
                  <a:gd name="connsiteX3" fmla="*/ 358798 w 359051"/>
                  <a:gd name="connsiteY3" fmla="*/ 218663 h 226281"/>
                  <a:gd name="connsiteX4" fmla="*/ 351186 w 359051"/>
                  <a:gd name="connsiteY4" fmla="*/ 226281 h 226281"/>
                  <a:gd name="connsiteX5" fmla="*/ 7612 w 359051"/>
                  <a:gd name="connsiteY5" fmla="*/ 225900 h 226281"/>
                  <a:gd name="connsiteX6" fmla="*/ 0 w 359051"/>
                  <a:gd name="connsiteY6" fmla="*/ 218282 h 226281"/>
                  <a:gd name="connsiteX7" fmla="*/ 254 w 359051"/>
                  <a:gd name="connsiteY7" fmla="*/ 7619 h 226281"/>
                  <a:gd name="connsiteX8" fmla="*/ 7866 w 359051"/>
                  <a:gd name="connsiteY8" fmla="*/ 0 h 226281"/>
                  <a:gd name="connsiteX9" fmla="*/ 7866 w 359051"/>
                  <a:gd name="connsiteY9" fmla="*/ 0 h 226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59051" h="226281">
                    <a:moveTo>
                      <a:pt x="7866" y="0"/>
                    </a:moveTo>
                    <a:lnTo>
                      <a:pt x="351439" y="381"/>
                    </a:lnTo>
                    <a:cubicBezTo>
                      <a:pt x="355626" y="381"/>
                      <a:pt x="359052" y="3809"/>
                      <a:pt x="359052" y="8000"/>
                    </a:cubicBezTo>
                    <a:lnTo>
                      <a:pt x="358798" y="218663"/>
                    </a:lnTo>
                    <a:cubicBezTo>
                      <a:pt x="358798" y="222853"/>
                      <a:pt x="355373" y="226281"/>
                      <a:pt x="351186" y="226281"/>
                    </a:cubicBezTo>
                    <a:lnTo>
                      <a:pt x="7612" y="225900"/>
                    </a:lnTo>
                    <a:cubicBezTo>
                      <a:pt x="3425" y="225900"/>
                      <a:pt x="0" y="222472"/>
                      <a:pt x="0" y="218282"/>
                    </a:cubicBezTo>
                    <a:lnTo>
                      <a:pt x="254" y="7619"/>
                    </a:lnTo>
                    <a:cubicBezTo>
                      <a:pt x="254" y="3429"/>
                      <a:pt x="3679" y="0"/>
                      <a:pt x="7866" y="0"/>
                    </a:cubicBezTo>
                    <a:lnTo>
                      <a:pt x="7866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62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7" name="Forme libre 4936">
                <a:extLst>
                  <a:ext uri="{FF2B5EF4-FFF2-40B4-BE49-F238E27FC236}">
                    <a16:creationId xmlns:a16="http://schemas.microsoft.com/office/drawing/2014/main" id="{06E67368-EEBC-482C-3B04-E07B80A297A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47878" y="1641602"/>
                <a:ext cx="326826" cy="199361"/>
              </a:xfrm>
              <a:custGeom>
                <a:avLst/>
                <a:gdLst>
                  <a:gd name="connsiteX0" fmla="*/ 0 w 326826"/>
                  <a:gd name="connsiteY0" fmla="*/ 0 h 199361"/>
                  <a:gd name="connsiteX1" fmla="*/ 326826 w 326826"/>
                  <a:gd name="connsiteY1" fmla="*/ 0 h 199361"/>
                  <a:gd name="connsiteX2" fmla="*/ 326826 w 326826"/>
                  <a:gd name="connsiteY2" fmla="*/ 199361 h 199361"/>
                  <a:gd name="connsiteX3" fmla="*/ 0 w 326826"/>
                  <a:gd name="connsiteY3" fmla="*/ 199361 h 199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6826" h="199361">
                    <a:moveTo>
                      <a:pt x="0" y="0"/>
                    </a:moveTo>
                    <a:lnTo>
                      <a:pt x="326826" y="0"/>
                    </a:lnTo>
                    <a:lnTo>
                      <a:pt x="326826" y="199361"/>
                    </a:lnTo>
                    <a:lnTo>
                      <a:pt x="0" y="199361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8" name="Forme libre 4937">
                <a:extLst>
                  <a:ext uri="{FF2B5EF4-FFF2-40B4-BE49-F238E27FC236}">
                    <a16:creationId xmlns:a16="http://schemas.microsoft.com/office/drawing/2014/main" id="{9D415F72-99B4-55FB-49ED-9E509CADE8C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77439" y="1852138"/>
                <a:ext cx="267322" cy="5206"/>
              </a:xfrm>
              <a:custGeom>
                <a:avLst/>
                <a:gdLst>
                  <a:gd name="connsiteX0" fmla="*/ 0 w 267322"/>
                  <a:gd name="connsiteY0" fmla="*/ 0 h 5206"/>
                  <a:gd name="connsiteX1" fmla="*/ 23725 w 267322"/>
                  <a:gd name="connsiteY1" fmla="*/ 0 h 5206"/>
                  <a:gd name="connsiteX2" fmla="*/ 23725 w 267322"/>
                  <a:gd name="connsiteY2" fmla="*/ 4952 h 5206"/>
                  <a:gd name="connsiteX3" fmla="*/ 0 w 267322"/>
                  <a:gd name="connsiteY3" fmla="*/ 4952 h 5206"/>
                  <a:gd name="connsiteX4" fmla="*/ 0 w 267322"/>
                  <a:gd name="connsiteY4" fmla="*/ 0 h 5206"/>
                  <a:gd name="connsiteX5" fmla="*/ 243597 w 267322"/>
                  <a:gd name="connsiteY5" fmla="*/ 254 h 5206"/>
                  <a:gd name="connsiteX6" fmla="*/ 267322 w 267322"/>
                  <a:gd name="connsiteY6" fmla="*/ 254 h 5206"/>
                  <a:gd name="connsiteX7" fmla="*/ 267322 w 267322"/>
                  <a:gd name="connsiteY7" fmla="*/ 5206 h 5206"/>
                  <a:gd name="connsiteX8" fmla="*/ 243597 w 267322"/>
                  <a:gd name="connsiteY8" fmla="*/ 5206 h 5206"/>
                  <a:gd name="connsiteX9" fmla="*/ 243597 w 267322"/>
                  <a:gd name="connsiteY9" fmla="*/ 254 h 5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7322" h="5206">
                    <a:moveTo>
                      <a:pt x="0" y="0"/>
                    </a:moveTo>
                    <a:lnTo>
                      <a:pt x="23725" y="0"/>
                    </a:lnTo>
                    <a:cubicBezTo>
                      <a:pt x="23725" y="0"/>
                      <a:pt x="23725" y="4952"/>
                      <a:pt x="23725" y="4952"/>
                    </a:cubicBezTo>
                    <a:lnTo>
                      <a:pt x="0" y="4952"/>
                    </a:lnTo>
                    <a:cubicBezTo>
                      <a:pt x="0" y="4952"/>
                      <a:pt x="0" y="0"/>
                      <a:pt x="0" y="0"/>
                    </a:cubicBezTo>
                    <a:close/>
                    <a:moveTo>
                      <a:pt x="243597" y="254"/>
                    </a:moveTo>
                    <a:lnTo>
                      <a:pt x="267322" y="254"/>
                    </a:lnTo>
                    <a:cubicBezTo>
                      <a:pt x="267322" y="254"/>
                      <a:pt x="267322" y="5206"/>
                      <a:pt x="267322" y="5206"/>
                    </a:cubicBezTo>
                    <a:lnTo>
                      <a:pt x="243597" y="5206"/>
                    </a:lnTo>
                    <a:cubicBezTo>
                      <a:pt x="243597" y="5206"/>
                      <a:pt x="243597" y="254"/>
                      <a:pt x="243597" y="254"/>
                    </a:cubicBezTo>
                    <a:close/>
                  </a:path>
                </a:pathLst>
              </a:custGeom>
              <a:solidFill>
                <a:srgbClr val="00000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39" name="Forme libre 4938">
                <a:extLst>
                  <a:ext uri="{FF2B5EF4-FFF2-40B4-BE49-F238E27FC236}">
                    <a16:creationId xmlns:a16="http://schemas.microsoft.com/office/drawing/2014/main" id="{5624452D-252F-B5CD-B54B-8A7272041B0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7520" y="1647824"/>
                <a:ext cx="102386" cy="102474"/>
              </a:xfrm>
              <a:custGeom>
                <a:avLst/>
                <a:gdLst>
                  <a:gd name="connsiteX0" fmla="*/ 51257 w 102386"/>
                  <a:gd name="connsiteY0" fmla="*/ 0 h 102474"/>
                  <a:gd name="connsiteX1" fmla="*/ 87416 w 102386"/>
                  <a:gd name="connsiteY1" fmla="*/ 14984 h 102474"/>
                  <a:gd name="connsiteX2" fmla="*/ 102387 w 102386"/>
                  <a:gd name="connsiteY2" fmla="*/ 51301 h 102474"/>
                  <a:gd name="connsiteX3" fmla="*/ 87416 w 102386"/>
                  <a:gd name="connsiteY3" fmla="*/ 87490 h 102474"/>
                  <a:gd name="connsiteX4" fmla="*/ 51130 w 102386"/>
                  <a:gd name="connsiteY4" fmla="*/ 102474 h 102474"/>
                  <a:gd name="connsiteX5" fmla="*/ 14971 w 102386"/>
                  <a:gd name="connsiteY5" fmla="*/ 87490 h 102474"/>
                  <a:gd name="connsiteX6" fmla="*/ 0 w 102386"/>
                  <a:gd name="connsiteY6" fmla="*/ 51174 h 102474"/>
                  <a:gd name="connsiteX7" fmla="*/ 14971 w 102386"/>
                  <a:gd name="connsiteY7" fmla="*/ 14984 h 102474"/>
                  <a:gd name="connsiteX8" fmla="*/ 51257 w 102386"/>
                  <a:gd name="connsiteY8" fmla="*/ 0 h 102474"/>
                  <a:gd name="connsiteX9" fmla="*/ 51257 w 102386"/>
                  <a:gd name="connsiteY9" fmla="*/ 0 h 102474"/>
                  <a:gd name="connsiteX10" fmla="*/ 87796 w 102386"/>
                  <a:gd name="connsiteY10" fmla="*/ 79618 h 102474"/>
                  <a:gd name="connsiteX11" fmla="*/ 75743 w 102386"/>
                  <a:gd name="connsiteY11" fmla="*/ 75935 h 102474"/>
                  <a:gd name="connsiteX12" fmla="*/ 74348 w 102386"/>
                  <a:gd name="connsiteY12" fmla="*/ 78602 h 102474"/>
                  <a:gd name="connsiteX13" fmla="*/ 58108 w 102386"/>
                  <a:gd name="connsiteY13" fmla="*/ 97014 h 102474"/>
                  <a:gd name="connsiteX14" fmla="*/ 83863 w 102386"/>
                  <a:gd name="connsiteY14" fmla="*/ 83935 h 102474"/>
                  <a:gd name="connsiteX15" fmla="*/ 87796 w 102386"/>
                  <a:gd name="connsiteY15" fmla="*/ 79491 h 102474"/>
                  <a:gd name="connsiteX16" fmla="*/ 87796 w 102386"/>
                  <a:gd name="connsiteY16" fmla="*/ 79491 h 102474"/>
                  <a:gd name="connsiteX17" fmla="*/ 44152 w 102386"/>
                  <a:gd name="connsiteY17" fmla="*/ 97014 h 102474"/>
                  <a:gd name="connsiteX18" fmla="*/ 27912 w 102386"/>
                  <a:gd name="connsiteY18" fmla="*/ 78475 h 102474"/>
                  <a:gd name="connsiteX19" fmla="*/ 26517 w 102386"/>
                  <a:gd name="connsiteY19" fmla="*/ 75808 h 102474"/>
                  <a:gd name="connsiteX20" fmla="*/ 14463 w 102386"/>
                  <a:gd name="connsiteY20" fmla="*/ 79491 h 102474"/>
                  <a:gd name="connsiteX21" fmla="*/ 18396 w 102386"/>
                  <a:gd name="connsiteY21" fmla="*/ 83935 h 102474"/>
                  <a:gd name="connsiteX22" fmla="*/ 44152 w 102386"/>
                  <a:gd name="connsiteY22" fmla="*/ 97014 h 102474"/>
                  <a:gd name="connsiteX23" fmla="*/ 44152 w 102386"/>
                  <a:gd name="connsiteY23" fmla="*/ 97014 h 102474"/>
                  <a:gd name="connsiteX24" fmla="*/ 11672 w 102386"/>
                  <a:gd name="connsiteY24" fmla="*/ 75427 h 102474"/>
                  <a:gd name="connsiteX25" fmla="*/ 24613 w 102386"/>
                  <a:gd name="connsiteY25" fmla="*/ 71237 h 102474"/>
                  <a:gd name="connsiteX26" fmla="*/ 21188 w 102386"/>
                  <a:gd name="connsiteY26" fmla="*/ 53586 h 102474"/>
                  <a:gd name="connsiteX27" fmla="*/ 4948 w 102386"/>
                  <a:gd name="connsiteY27" fmla="*/ 53586 h 102474"/>
                  <a:gd name="connsiteX28" fmla="*/ 11672 w 102386"/>
                  <a:gd name="connsiteY28" fmla="*/ 75427 h 102474"/>
                  <a:gd name="connsiteX29" fmla="*/ 11672 w 102386"/>
                  <a:gd name="connsiteY29" fmla="*/ 75427 h 102474"/>
                  <a:gd name="connsiteX30" fmla="*/ 4948 w 102386"/>
                  <a:gd name="connsiteY30" fmla="*/ 48761 h 102474"/>
                  <a:gd name="connsiteX31" fmla="*/ 21188 w 102386"/>
                  <a:gd name="connsiteY31" fmla="*/ 48761 h 102474"/>
                  <a:gd name="connsiteX32" fmla="*/ 25248 w 102386"/>
                  <a:gd name="connsiteY32" fmla="*/ 29587 h 102474"/>
                  <a:gd name="connsiteX33" fmla="*/ 12560 w 102386"/>
                  <a:gd name="connsiteY33" fmla="*/ 25650 h 102474"/>
                  <a:gd name="connsiteX34" fmla="*/ 4948 w 102386"/>
                  <a:gd name="connsiteY34" fmla="*/ 48761 h 102474"/>
                  <a:gd name="connsiteX35" fmla="*/ 4948 w 102386"/>
                  <a:gd name="connsiteY35" fmla="*/ 48761 h 102474"/>
                  <a:gd name="connsiteX36" fmla="*/ 15479 w 102386"/>
                  <a:gd name="connsiteY36" fmla="*/ 21587 h 102474"/>
                  <a:gd name="connsiteX37" fmla="*/ 27278 w 102386"/>
                  <a:gd name="connsiteY37" fmla="*/ 25015 h 102474"/>
                  <a:gd name="connsiteX38" fmla="*/ 28039 w 102386"/>
                  <a:gd name="connsiteY38" fmla="*/ 23492 h 102474"/>
                  <a:gd name="connsiteX39" fmla="*/ 44152 w 102386"/>
                  <a:gd name="connsiteY39" fmla="*/ 5333 h 102474"/>
                  <a:gd name="connsiteX40" fmla="*/ 18523 w 102386"/>
                  <a:gd name="connsiteY40" fmla="*/ 18285 h 102474"/>
                  <a:gd name="connsiteX41" fmla="*/ 15605 w 102386"/>
                  <a:gd name="connsiteY41" fmla="*/ 21587 h 102474"/>
                  <a:gd name="connsiteX42" fmla="*/ 15605 w 102386"/>
                  <a:gd name="connsiteY42" fmla="*/ 21587 h 102474"/>
                  <a:gd name="connsiteX43" fmla="*/ 58361 w 102386"/>
                  <a:gd name="connsiteY43" fmla="*/ 5333 h 102474"/>
                  <a:gd name="connsiteX44" fmla="*/ 74348 w 102386"/>
                  <a:gd name="connsiteY44" fmla="*/ 23492 h 102474"/>
                  <a:gd name="connsiteX45" fmla="*/ 75109 w 102386"/>
                  <a:gd name="connsiteY45" fmla="*/ 25015 h 102474"/>
                  <a:gd name="connsiteX46" fmla="*/ 86908 w 102386"/>
                  <a:gd name="connsiteY46" fmla="*/ 21587 h 102474"/>
                  <a:gd name="connsiteX47" fmla="*/ 83990 w 102386"/>
                  <a:gd name="connsiteY47" fmla="*/ 18285 h 102474"/>
                  <a:gd name="connsiteX48" fmla="*/ 58361 w 102386"/>
                  <a:gd name="connsiteY48" fmla="*/ 5206 h 102474"/>
                  <a:gd name="connsiteX49" fmla="*/ 58361 w 102386"/>
                  <a:gd name="connsiteY49" fmla="*/ 5206 h 102474"/>
                  <a:gd name="connsiteX50" fmla="*/ 89953 w 102386"/>
                  <a:gd name="connsiteY50" fmla="*/ 25777 h 102474"/>
                  <a:gd name="connsiteX51" fmla="*/ 77266 w 102386"/>
                  <a:gd name="connsiteY51" fmla="*/ 29714 h 102474"/>
                  <a:gd name="connsiteX52" fmla="*/ 81326 w 102386"/>
                  <a:gd name="connsiteY52" fmla="*/ 48888 h 102474"/>
                  <a:gd name="connsiteX53" fmla="*/ 97565 w 102386"/>
                  <a:gd name="connsiteY53" fmla="*/ 48888 h 102474"/>
                  <a:gd name="connsiteX54" fmla="*/ 90080 w 102386"/>
                  <a:gd name="connsiteY54" fmla="*/ 25777 h 102474"/>
                  <a:gd name="connsiteX55" fmla="*/ 90080 w 102386"/>
                  <a:gd name="connsiteY55" fmla="*/ 25777 h 102474"/>
                  <a:gd name="connsiteX56" fmla="*/ 97439 w 102386"/>
                  <a:gd name="connsiteY56" fmla="*/ 53713 h 102474"/>
                  <a:gd name="connsiteX57" fmla="*/ 81199 w 102386"/>
                  <a:gd name="connsiteY57" fmla="*/ 53713 h 102474"/>
                  <a:gd name="connsiteX58" fmla="*/ 77646 w 102386"/>
                  <a:gd name="connsiteY58" fmla="*/ 71364 h 102474"/>
                  <a:gd name="connsiteX59" fmla="*/ 90587 w 102386"/>
                  <a:gd name="connsiteY59" fmla="*/ 75554 h 102474"/>
                  <a:gd name="connsiteX60" fmla="*/ 97439 w 102386"/>
                  <a:gd name="connsiteY60" fmla="*/ 53713 h 102474"/>
                  <a:gd name="connsiteX61" fmla="*/ 97439 w 102386"/>
                  <a:gd name="connsiteY61" fmla="*/ 53713 h 102474"/>
                  <a:gd name="connsiteX62" fmla="*/ 53667 w 102386"/>
                  <a:gd name="connsiteY62" fmla="*/ 8127 h 102474"/>
                  <a:gd name="connsiteX63" fmla="*/ 53667 w 102386"/>
                  <a:gd name="connsiteY63" fmla="*/ 27047 h 102474"/>
                  <a:gd name="connsiteX64" fmla="*/ 70161 w 102386"/>
                  <a:gd name="connsiteY64" fmla="*/ 25904 h 102474"/>
                  <a:gd name="connsiteX65" fmla="*/ 70161 w 102386"/>
                  <a:gd name="connsiteY65" fmla="*/ 25904 h 102474"/>
                  <a:gd name="connsiteX66" fmla="*/ 53794 w 102386"/>
                  <a:gd name="connsiteY66" fmla="*/ 8127 h 102474"/>
                  <a:gd name="connsiteX67" fmla="*/ 53794 w 102386"/>
                  <a:gd name="connsiteY67" fmla="*/ 8127 h 102474"/>
                  <a:gd name="connsiteX68" fmla="*/ 53667 w 102386"/>
                  <a:gd name="connsiteY68" fmla="*/ 31999 h 102474"/>
                  <a:gd name="connsiteX69" fmla="*/ 53667 w 102386"/>
                  <a:gd name="connsiteY69" fmla="*/ 48761 h 102474"/>
                  <a:gd name="connsiteX70" fmla="*/ 76378 w 102386"/>
                  <a:gd name="connsiteY70" fmla="*/ 48761 h 102474"/>
                  <a:gd name="connsiteX71" fmla="*/ 72318 w 102386"/>
                  <a:gd name="connsiteY71" fmla="*/ 30476 h 102474"/>
                  <a:gd name="connsiteX72" fmla="*/ 53667 w 102386"/>
                  <a:gd name="connsiteY72" fmla="*/ 31872 h 102474"/>
                  <a:gd name="connsiteX73" fmla="*/ 53667 w 102386"/>
                  <a:gd name="connsiteY73" fmla="*/ 31872 h 102474"/>
                  <a:gd name="connsiteX74" fmla="*/ 53667 w 102386"/>
                  <a:gd name="connsiteY74" fmla="*/ 53713 h 102474"/>
                  <a:gd name="connsiteX75" fmla="*/ 53667 w 102386"/>
                  <a:gd name="connsiteY75" fmla="*/ 68824 h 102474"/>
                  <a:gd name="connsiteX76" fmla="*/ 72825 w 102386"/>
                  <a:gd name="connsiteY76" fmla="*/ 70348 h 102474"/>
                  <a:gd name="connsiteX77" fmla="*/ 76378 w 102386"/>
                  <a:gd name="connsiteY77" fmla="*/ 53586 h 102474"/>
                  <a:gd name="connsiteX78" fmla="*/ 53667 w 102386"/>
                  <a:gd name="connsiteY78" fmla="*/ 53586 h 102474"/>
                  <a:gd name="connsiteX79" fmla="*/ 53541 w 102386"/>
                  <a:gd name="connsiteY79" fmla="*/ 73649 h 102474"/>
                  <a:gd name="connsiteX80" fmla="*/ 53541 w 102386"/>
                  <a:gd name="connsiteY80" fmla="*/ 94220 h 102474"/>
                  <a:gd name="connsiteX81" fmla="*/ 70034 w 102386"/>
                  <a:gd name="connsiteY81" fmla="*/ 76189 h 102474"/>
                  <a:gd name="connsiteX82" fmla="*/ 70668 w 102386"/>
                  <a:gd name="connsiteY82" fmla="*/ 74919 h 102474"/>
                  <a:gd name="connsiteX83" fmla="*/ 53541 w 102386"/>
                  <a:gd name="connsiteY83" fmla="*/ 73649 h 102474"/>
                  <a:gd name="connsiteX84" fmla="*/ 53541 w 102386"/>
                  <a:gd name="connsiteY84" fmla="*/ 73649 h 102474"/>
                  <a:gd name="connsiteX85" fmla="*/ 48719 w 102386"/>
                  <a:gd name="connsiteY85" fmla="*/ 94220 h 102474"/>
                  <a:gd name="connsiteX86" fmla="*/ 48719 w 102386"/>
                  <a:gd name="connsiteY86" fmla="*/ 73649 h 102474"/>
                  <a:gd name="connsiteX87" fmla="*/ 31591 w 102386"/>
                  <a:gd name="connsiteY87" fmla="*/ 74919 h 102474"/>
                  <a:gd name="connsiteX88" fmla="*/ 32226 w 102386"/>
                  <a:gd name="connsiteY88" fmla="*/ 76189 h 102474"/>
                  <a:gd name="connsiteX89" fmla="*/ 48719 w 102386"/>
                  <a:gd name="connsiteY89" fmla="*/ 94220 h 102474"/>
                  <a:gd name="connsiteX90" fmla="*/ 48719 w 102386"/>
                  <a:gd name="connsiteY90" fmla="*/ 94220 h 102474"/>
                  <a:gd name="connsiteX91" fmla="*/ 48719 w 102386"/>
                  <a:gd name="connsiteY91" fmla="*/ 68824 h 102474"/>
                  <a:gd name="connsiteX92" fmla="*/ 48719 w 102386"/>
                  <a:gd name="connsiteY92" fmla="*/ 53713 h 102474"/>
                  <a:gd name="connsiteX93" fmla="*/ 26009 w 102386"/>
                  <a:gd name="connsiteY93" fmla="*/ 53713 h 102474"/>
                  <a:gd name="connsiteX94" fmla="*/ 29434 w 102386"/>
                  <a:gd name="connsiteY94" fmla="*/ 70475 h 102474"/>
                  <a:gd name="connsiteX95" fmla="*/ 48592 w 102386"/>
                  <a:gd name="connsiteY95" fmla="*/ 68951 h 102474"/>
                  <a:gd name="connsiteX96" fmla="*/ 48592 w 102386"/>
                  <a:gd name="connsiteY96" fmla="*/ 68951 h 102474"/>
                  <a:gd name="connsiteX97" fmla="*/ 48719 w 102386"/>
                  <a:gd name="connsiteY97" fmla="*/ 48761 h 102474"/>
                  <a:gd name="connsiteX98" fmla="*/ 48719 w 102386"/>
                  <a:gd name="connsiteY98" fmla="*/ 31999 h 102474"/>
                  <a:gd name="connsiteX99" fmla="*/ 30069 w 102386"/>
                  <a:gd name="connsiteY99" fmla="*/ 30476 h 102474"/>
                  <a:gd name="connsiteX100" fmla="*/ 26009 w 102386"/>
                  <a:gd name="connsiteY100" fmla="*/ 48761 h 102474"/>
                  <a:gd name="connsiteX101" fmla="*/ 48719 w 102386"/>
                  <a:gd name="connsiteY101" fmla="*/ 48761 h 102474"/>
                  <a:gd name="connsiteX102" fmla="*/ 48719 w 102386"/>
                  <a:gd name="connsiteY102" fmla="*/ 27047 h 102474"/>
                  <a:gd name="connsiteX103" fmla="*/ 48719 w 102386"/>
                  <a:gd name="connsiteY103" fmla="*/ 8127 h 102474"/>
                  <a:gd name="connsiteX104" fmla="*/ 32353 w 102386"/>
                  <a:gd name="connsiteY104" fmla="*/ 25904 h 102474"/>
                  <a:gd name="connsiteX105" fmla="*/ 32353 w 102386"/>
                  <a:gd name="connsiteY105" fmla="*/ 25904 h 102474"/>
                  <a:gd name="connsiteX106" fmla="*/ 48846 w 102386"/>
                  <a:gd name="connsiteY106" fmla="*/ 27174 h 102474"/>
                  <a:gd name="connsiteX107" fmla="*/ 48846 w 102386"/>
                  <a:gd name="connsiteY107" fmla="*/ 27174 h 102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</a:cxnLst>
                <a:rect l="l" t="t" r="r" b="b"/>
                <a:pathLst>
                  <a:path w="102386" h="102474">
                    <a:moveTo>
                      <a:pt x="51257" y="0"/>
                    </a:moveTo>
                    <a:cubicBezTo>
                      <a:pt x="65340" y="0"/>
                      <a:pt x="78154" y="5714"/>
                      <a:pt x="87416" y="14984"/>
                    </a:cubicBezTo>
                    <a:cubicBezTo>
                      <a:pt x="96678" y="24254"/>
                      <a:pt x="102387" y="37079"/>
                      <a:pt x="102387" y="51301"/>
                    </a:cubicBezTo>
                    <a:cubicBezTo>
                      <a:pt x="102387" y="65523"/>
                      <a:pt x="96678" y="78221"/>
                      <a:pt x="87416" y="87490"/>
                    </a:cubicBezTo>
                    <a:cubicBezTo>
                      <a:pt x="78154" y="96760"/>
                      <a:pt x="65340" y="102474"/>
                      <a:pt x="51130" y="102474"/>
                    </a:cubicBezTo>
                    <a:cubicBezTo>
                      <a:pt x="36920" y="102474"/>
                      <a:pt x="24232" y="96760"/>
                      <a:pt x="14971" y="87490"/>
                    </a:cubicBezTo>
                    <a:cubicBezTo>
                      <a:pt x="5709" y="78221"/>
                      <a:pt x="0" y="65396"/>
                      <a:pt x="0" y="51174"/>
                    </a:cubicBezTo>
                    <a:cubicBezTo>
                      <a:pt x="0" y="36952"/>
                      <a:pt x="5709" y="24254"/>
                      <a:pt x="14971" y="14984"/>
                    </a:cubicBezTo>
                    <a:cubicBezTo>
                      <a:pt x="24232" y="5714"/>
                      <a:pt x="37047" y="0"/>
                      <a:pt x="51257" y="0"/>
                    </a:cubicBezTo>
                    <a:lnTo>
                      <a:pt x="51257" y="0"/>
                    </a:lnTo>
                    <a:close/>
                    <a:moveTo>
                      <a:pt x="87796" y="79618"/>
                    </a:moveTo>
                    <a:cubicBezTo>
                      <a:pt x="84624" y="78094"/>
                      <a:pt x="80438" y="76824"/>
                      <a:pt x="75743" y="75935"/>
                    </a:cubicBezTo>
                    <a:cubicBezTo>
                      <a:pt x="75362" y="76824"/>
                      <a:pt x="74855" y="77713"/>
                      <a:pt x="74348" y="78602"/>
                    </a:cubicBezTo>
                    <a:cubicBezTo>
                      <a:pt x="70542" y="85713"/>
                      <a:pt x="65086" y="92062"/>
                      <a:pt x="58108" y="97014"/>
                    </a:cubicBezTo>
                    <a:cubicBezTo>
                      <a:pt x="68131" y="95490"/>
                      <a:pt x="77012" y="90792"/>
                      <a:pt x="83863" y="83935"/>
                    </a:cubicBezTo>
                    <a:cubicBezTo>
                      <a:pt x="85259" y="82538"/>
                      <a:pt x="86527" y="81014"/>
                      <a:pt x="87796" y="79491"/>
                    </a:cubicBezTo>
                    <a:lnTo>
                      <a:pt x="87796" y="79491"/>
                    </a:lnTo>
                    <a:close/>
                    <a:moveTo>
                      <a:pt x="44152" y="97014"/>
                    </a:moveTo>
                    <a:cubicBezTo>
                      <a:pt x="37174" y="91935"/>
                      <a:pt x="31718" y="85586"/>
                      <a:pt x="27912" y="78475"/>
                    </a:cubicBezTo>
                    <a:cubicBezTo>
                      <a:pt x="27404" y="77586"/>
                      <a:pt x="27024" y="76697"/>
                      <a:pt x="26517" y="75808"/>
                    </a:cubicBezTo>
                    <a:cubicBezTo>
                      <a:pt x="21822" y="76697"/>
                      <a:pt x="17635" y="77967"/>
                      <a:pt x="14463" y="79491"/>
                    </a:cubicBezTo>
                    <a:cubicBezTo>
                      <a:pt x="15732" y="81014"/>
                      <a:pt x="17001" y="82538"/>
                      <a:pt x="18396" y="83935"/>
                    </a:cubicBezTo>
                    <a:cubicBezTo>
                      <a:pt x="25248" y="90792"/>
                      <a:pt x="34129" y="95490"/>
                      <a:pt x="44152" y="97014"/>
                    </a:cubicBezTo>
                    <a:lnTo>
                      <a:pt x="44152" y="97014"/>
                    </a:lnTo>
                    <a:close/>
                    <a:moveTo>
                      <a:pt x="11672" y="75427"/>
                    </a:moveTo>
                    <a:cubicBezTo>
                      <a:pt x="15098" y="73649"/>
                      <a:pt x="19665" y="72253"/>
                      <a:pt x="24613" y="71237"/>
                    </a:cubicBezTo>
                    <a:cubicBezTo>
                      <a:pt x="22583" y="65523"/>
                      <a:pt x="21441" y="59554"/>
                      <a:pt x="21188" y="53586"/>
                    </a:cubicBezTo>
                    <a:lnTo>
                      <a:pt x="4948" y="53586"/>
                    </a:lnTo>
                    <a:cubicBezTo>
                      <a:pt x="5328" y="61586"/>
                      <a:pt x="7739" y="68951"/>
                      <a:pt x="11672" y="75427"/>
                    </a:cubicBezTo>
                    <a:lnTo>
                      <a:pt x="11672" y="75427"/>
                    </a:lnTo>
                    <a:close/>
                    <a:moveTo>
                      <a:pt x="4948" y="48761"/>
                    </a:moveTo>
                    <a:lnTo>
                      <a:pt x="21188" y="48761"/>
                    </a:lnTo>
                    <a:cubicBezTo>
                      <a:pt x="21441" y="42285"/>
                      <a:pt x="22837" y="35682"/>
                      <a:pt x="25248" y="29587"/>
                    </a:cubicBezTo>
                    <a:cubicBezTo>
                      <a:pt x="20426" y="28571"/>
                      <a:pt x="15986" y="27301"/>
                      <a:pt x="12560" y="25650"/>
                    </a:cubicBezTo>
                    <a:cubicBezTo>
                      <a:pt x="8120" y="32380"/>
                      <a:pt x="5455" y="40253"/>
                      <a:pt x="4948" y="48761"/>
                    </a:cubicBezTo>
                    <a:lnTo>
                      <a:pt x="4948" y="48761"/>
                    </a:lnTo>
                    <a:close/>
                    <a:moveTo>
                      <a:pt x="15479" y="21587"/>
                    </a:moveTo>
                    <a:cubicBezTo>
                      <a:pt x="18777" y="22984"/>
                      <a:pt x="22710" y="24127"/>
                      <a:pt x="27278" y="25015"/>
                    </a:cubicBezTo>
                    <a:cubicBezTo>
                      <a:pt x="27531" y="24507"/>
                      <a:pt x="27785" y="24000"/>
                      <a:pt x="28039" y="23492"/>
                    </a:cubicBezTo>
                    <a:cubicBezTo>
                      <a:pt x="31845" y="16508"/>
                      <a:pt x="37174" y="10286"/>
                      <a:pt x="44152" y="5333"/>
                    </a:cubicBezTo>
                    <a:cubicBezTo>
                      <a:pt x="34256" y="6857"/>
                      <a:pt x="25248" y="11555"/>
                      <a:pt x="18523" y="18285"/>
                    </a:cubicBezTo>
                    <a:cubicBezTo>
                      <a:pt x="17508" y="19301"/>
                      <a:pt x="16493" y="20444"/>
                      <a:pt x="15605" y="21587"/>
                    </a:cubicBezTo>
                    <a:lnTo>
                      <a:pt x="15605" y="21587"/>
                    </a:lnTo>
                    <a:close/>
                    <a:moveTo>
                      <a:pt x="58361" y="5333"/>
                    </a:moveTo>
                    <a:cubicBezTo>
                      <a:pt x="65213" y="10286"/>
                      <a:pt x="70542" y="16508"/>
                      <a:pt x="74348" y="23492"/>
                    </a:cubicBezTo>
                    <a:cubicBezTo>
                      <a:pt x="74601" y="24000"/>
                      <a:pt x="74855" y="24507"/>
                      <a:pt x="75109" y="25015"/>
                    </a:cubicBezTo>
                    <a:cubicBezTo>
                      <a:pt x="79677" y="24127"/>
                      <a:pt x="83610" y="22984"/>
                      <a:pt x="86908" y="21587"/>
                    </a:cubicBezTo>
                    <a:cubicBezTo>
                      <a:pt x="86020" y="20444"/>
                      <a:pt x="85005" y="19301"/>
                      <a:pt x="83990" y="18285"/>
                    </a:cubicBezTo>
                    <a:cubicBezTo>
                      <a:pt x="77139" y="11428"/>
                      <a:pt x="68258" y="6730"/>
                      <a:pt x="58361" y="5206"/>
                    </a:cubicBezTo>
                    <a:lnTo>
                      <a:pt x="58361" y="5206"/>
                    </a:lnTo>
                    <a:close/>
                    <a:moveTo>
                      <a:pt x="89953" y="25777"/>
                    </a:moveTo>
                    <a:cubicBezTo>
                      <a:pt x="86527" y="27428"/>
                      <a:pt x="82087" y="28698"/>
                      <a:pt x="77266" y="29714"/>
                    </a:cubicBezTo>
                    <a:cubicBezTo>
                      <a:pt x="79677" y="35809"/>
                      <a:pt x="81072" y="42285"/>
                      <a:pt x="81326" y="48888"/>
                    </a:cubicBezTo>
                    <a:lnTo>
                      <a:pt x="97565" y="48888"/>
                    </a:lnTo>
                    <a:cubicBezTo>
                      <a:pt x="97185" y="40380"/>
                      <a:pt x="94393" y="32507"/>
                      <a:pt x="90080" y="25777"/>
                    </a:cubicBezTo>
                    <a:lnTo>
                      <a:pt x="90080" y="25777"/>
                    </a:lnTo>
                    <a:close/>
                    <a:moveTo>
                      <a:pt x="97439" y="53713"/>
                    </a:moveTo>
                    <a:lnTo>
                      <a:pt x="81199" y="53713"/>
                    </a:lnTo>
                    <a:cubicBezTo>
                      <a:pt x="80945" y="59681"/>
                      <a:pt x="79803" y="65650"/>
                      <a:pt x="77646" y="71364"/>
                    </a:cubicBezTo>
                    <a:cubicBezTo>
                      <a:pt x="82721" y="72380"/>
                      <a:pt x="87162" y="73776"/>
                      <a:pt x="90587" y="75554"/>
                    </a:cubicBezTo>
                    <a:cubicBezTo>
                      <a:pt x="94520" y="69205"/>
                      <a:pt x="96931" y="61713"/>
                      <a:pt x="97439" y="53713"/>
                    </a:cubicBezTo>
                    <a:lnTo>
                      <a:pt x="97439" y="53713"/>
                    </a:lnTo>
                    <a:close/>
                    <a:moveTo>
                      <a:pt x="53667" y="8127"/>
                    </a:moveTo>
                    <a:lnTo>
                      <a:pt x="53667" y="27047"/>
                    </a:lnTo>
                    <a:cubicBezTo>
                      <a:pt x="59377" y="27047"/>
                      <a:pt x="64959" y="26539"/>
                      <a:pt x="70161" y="25904"/>
                    </a:cubicBezTo>
                    <a:lnTo>
                      <a:pt x="70161" y="25904"/>
                    </a:lnTo>
                    <a:cubicBezTo>
                      <a:pt x="66355" y="18920"/>
                      <a:pt x="60899" y="12698"/>
                      <a:pt x="53794" y="8127"/>
                    </a:cubicBezTo>
                    <a:lnTo>
                      <a:pt x="53794" y="8127"/>
                    </a:lnTo>
                    <a:close/>
                    <a:moveTo>
                      <a:pt x="53667" y="31999"/>
                    </a:moveTo>
                    <a:lnTo>
                      <a:pt x="53667" y="48761"/>
                    </a:lnTo>
                    <a:cubicBezTo>
                      <a:pt x="53667" y="48761"/>
                      <a:pt x="76378" y="48761"/>
                      <a:pt x="76378" y="48761"/>
                    </a:cubicBezTo>
                    <a:cubicBezTo>
                      <a:pt x="76124" y="42539"/>
                      <a:pt x="74728" y="36317"/>
                      <a:pt x="72318" y="30476"/>
                    </a:cubicBezTo>
                    <a:cubicBezTo>
                      <a:pt x="66482" y="31365"/>
                      <a:pt x="60138" y="31872"/>
                      <a:pt x="53667" y="31872"/>
                    </a:cubicBezTo>
                    <a:lnTo>
                      <a:pt x="53667" y="31872"/>
                    </a:lnTo>
                    <a:close/>
                    <a:moveTo>
                      <a:pt x="53667" y="53713"/>
                    </a:moveTo>
                    <a:lnTo>
                      <a:pt x="53667" y="68824"/>
                    </a:lnTo>
                    <a:cubicBezTo>
                      <a:pt x="60265" y="68824"/>
                      <a:pt x="66862" y="69459"/>
                      <a:pt x="72825" y="70348"/>
                    </a:cubicBezTo>
                    <a:cubicBezTo>
                      <a:pt x="74855" y="65015"/>
                      <a:pt x="76124" y="59300"/>
                      <a:pt x="76378" y="53586"/>
                    </a:cubicBezTo>
                    <a:lnTo>
                      <a:pt x="53667" y="53586"/>
                    </a:lnTo>
                    <a:close/>
                    <a:moveTo>
                      <a:pt x="53541" y="73649"/>
                    </a:moveTo>
                    <a:lnTo>
                      <a:pt x="53541" y="94220"/>
                    </a:lnTo>
                    <a:cubicBezTo>
                      <a:pt x="60772" y="89522"/>
                      <a:pt x="66228" y="83300"/>
                      <a:pt x="70034" y="76189"/>
                    </a:cubicBezTo>
                    <a:cubicBezTo>
                      <a:pt x="70288" y="75808"/>
                      <a:pt x="70415" y="75300"/>
                      <a:pt x="70668" y="74919"/>
                    </a:cubicBezTo>
                    <a:cubicBezTo>
                      <a:pt x="65340" y="74157"/>
                      <a:pt x="59503" y="73649"/>
                      <a:pt x="53541" y="73649"/>
                    </a:cubicBezTo>
                    <a:lnTo>
                      <a:pt x="53541" y="73649"/>
                    </a:lnTo>
                    <a:close/>
                    <a:moveTo>
                      <a:pt x="48719" y="94220"/>
                    </a:moveTo>
                    <a:lnTo>
                      <a:pt x="48719" y="73649"/>
                    </a:lnTo>
                    <a:cubicBezTo>
                      <a:pt x="42756" y="73649"/>
                      <a:pt x="36920" y="74157"/>
                      <a:pt x="31591" y="74919"/>
                    </a:cubicBezTo>
                    <a:cubicBezTo>
                      <a:pt x="31845" y="75300"/>
                      <a:pt x="31972" y="75808"/>
                      <a:pt x="32226" y="76189"/>
                    </a:cubicBezTo>
                    <a:cubicBezTo>
                      <a:pt x="36032" y="83173"/>
                      <a:pt x="41487" y="89522"/>
                      <a:pt x="48719" y="94220"/>
                    </a:cubicBezTo>
                    <a:lnTo>
                      <a:pt x="48719" y="94220"/>
                    </a:lnTo>
                    <a:close/>
                    <a:moveTo>
                      <a:pt x="48719" y="68824"/>
                    </a:moveTo>
                    <a:lnTo>
                      <a:pt x="48719" y="53713"/>
                    </a:lnTo>
                    <a:cubicBezTo>
                      <a:pt x="48719" y="53713"/>
                      <a:pt x="26009" y="53713"/>
                      <a:pt x="26009" y="53713"/>
                    </a:cubicBezTo>
                    <a:cubicBezTo>
                      <a:pt x="26263" y="59427"/>
                      <a:pt x="27404" y="65142"/>
                      <a:pt x="29434" y="70475"/>
                    </a:cubicBezTo>
                    <a:cubicBezTo>
                      <a:pt x="35397" y="69586"/>
                      <a:pt x="41995" y="69078"/>
                      <a:pt x="48592" y="68951"/>
                    </a:cubicBezTo>
                    <a:lnTo>
                      <a:pt x="48592" y="68951"/>
                    </a:lnTo>
                    <a:close/>
                    <a:moveTo>
                      <a:pt x="48719" y="48761"/>
                    </a:moveTo>
                    <a:lnTo>
                      <a:pt x="48719" y="31999"/>
                    </a:lnTo>
                    <a:cubicBezTo>
                      <a:pt x="42376" y="31999"/>
                      <a:pt x="35905" y="31365"/>
                      <a:pt x="30069" y="30476"/>
                    </a:cubicBezTo>
                    <a:cubicBezTo>
                      <a:pt x="27658" y="36317"/>
                      <a:pt x="26263" y="42539"/>
                      <a:pt x="26009" y="48761"/>
                    </a:cubicBezTo>
                    <a:lnTo>
                      <a:pt x="48719" y="48761"/>
                    </a:lnTo>
                    <a:close/>
                    <a:moveTo>
                      <a:pt x="48719" y="27047"/>
                    </a:moveTo>
                    <a:lnTo>
                      <a:pt x="48719" y="8127"/>
                    </a:lnTo>
                    <a:cubicBezTo>
                      <a:pt x="41614" y="12825"/>
                      <a:pt x="36032" y="18920"/>
                      <a:pt x="32353" y="25904"/>
                    </a:cubicBezTo>
                    <a:lnTo>
                      <a:pt x="32353" y="25904"/>
                    </a:lnTo>
                    <a:cubicBezTo>
                      <a:pt x="37554" y="26666"/>
                      <a:pt x="43137" y="27047"/>
                      <a:pt x="48846" y="27174"/>
                    </a:cubicBezTo>
                    <a:lnTo>
                      <a:pt x="48846" y="27174"/>
                    </a:lnTo>
                    <a:close/>
                  </a:path>
                </a:pathLst>
              </a:custGeom>
              <a:solidFill>
                <a:srgbClr val="DDDDDD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0" name="Forme libre 4939">
                <a:extLst>
                  <a:ext uri="{FF2B5EF4-FFF2-40B4-BE49-F238E27FC236}">
                    <a16:creationId xmlns:a16="http://schemas.microsoft.com/office/drawing/2014/main" id="{F065A48B-CE66-C17D-1299-1C6AFB9ADCC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1335" y="1748394"/>
                <a:ext cx="160589" cy="39364"/>
              </a:xfrm>
              <a:custGeom>
                <a:avLst/>
                <a:gdLst>
                  <a:gd name="connsiteX0" fmla="*/ 16842 w 160589"/>
                  <a:gd name="connsiteY0" fmla="*/ 0 h 39364"/>
                  <a:gd name="connsiteX1" fmla="*/ 160590 w 160589"/>
                  <a:gd name="connsiteY1" fmla="*/ 0 h 39364"/>
                  <a:gd name="connsiteX2" fmla="*/ 160590 w 160589"/>
                  <a:gd name="connsiteY2" fmla="*/ 5587 h 39364"/>
                  <a:gd name="connsiteX3" fmla="*/ 160590 w 160589"/>
                  <a:gd name="connsiteY3" fmla="*/ 34031 h 39364"/>
                  <a:gd name="connsiteX4" fmla="*/ 160590 w 160589"/>
                  <a:gd name="connsiteY4" fmla="*/ 39364 h 39364"/>
                  <a:gd name="connsiteX5" fmla="*/ 16842 w 160589"/>
                  <a:gd name="connsiteY5" fmla="*/ 39237 h 39364"/>
                  <a:gd name="connsiteX6" fmla="*/ 16842 w 160589"/>
                  <a:gd name="connsiteY6" fmla="*/ 0 h 39364"/>
                  <a:gd name="connsiteX7" fmla="*/ 16842 w 160589"/>
                  <a:gd name="connsiteY7" fmla="*/ 0 h 39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0589" h="39364">
                    <a:moveTo>
                      <a:pt x="16842" y="0"/>
                    </a:moveTo>
                    <a:lnTo>
                      <a:pt x="160590" y="0"/>
                    </a:lnTo>
                    <a:cubicBezTo>
                      <a:pt x="160590" y="0"/>
                      <a:pt x="160590" y="5587"/>
                      <a:pt x="160590" y="5587"/>
                    </a:cubicBezTo>
                    <a:cubicBezTo>
                      <a:pt x="153739" y="15238"/>
                      <a:pt x="154881" y="26031"/>
                      <a:pt x="160590" y="34031"/>
                    </a:cubicBezTo>
                    <a:lnTo>
                      <a:pt x="160590" y="39364"/>
                    </a:lnTo>
                    <a:cubicBezTo>
                      <a:pt x="160590" y="39364"/>
                      <a:pt x="16842" y="39237"/>
                      <a:pt x="16842" y="39237"/>
                    </a:cubicBezTo>
                    <a:cubicBezTo>
                      <a:pt x="-5614" y="39237"/>
                      <a:pt x="-5614" y="0"/>
                      <a:pt x="16842" y="0"/>
                    </a:cubicBezTo>
                    <a:lnTo>
                      <a:pt x="1684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06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1" name="Forme libre 4940">
                <a:extLst>
                  <a:ext uri="{FF2B5EF4-FFF2-40B4-BE49-F238E27FC236}">
                    <a16:creationId xmlns:a16="http://schemas.microsoft.com/office/drawing/2014/main" id="{A7F890F8-CCCD-D4B8-92CD-59F18C3D21D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5871" y="1753979"/>
                <a:ext cx="156054" cy="28445"/>
              </a:xfrm>
              <a:custGeom>
                <a:avLst/>
                <a:gdLst>
                  <a:gd name="connsiteX0" fmla="*/ 156054 w 156054"/>
                  <a:gd name="connsiteY0" fmla="*/ 28446 h 28445"/>
                  <a:gd name="connsiteX1" fmla="*/ 156054 w 156054"/>
                  <a:gd name="connsiteY1" fmla="*/ 2 h 28445"/>
                  <a:gd name="connsiteX2" fmla="*/ 12307 w 156054"/>
                  <a:gd name="connsiteY2" fmla="*/ 2 h 28445"/>
                  <a:gd name="connsiteX3" fmla="*/ 0 w 156054"/>
                  <a:gd name="connsiteY3" fmla="*/ 14097 h 28445"/>
                  <a:gd name="connsiteX4" fmla="*/ 12307 w 156054"/>
                  <a:gd name="connsiteY4" fmla="*/ 28319 h 28445"/>
                  <a:gd name="connsiteX5" fmla="*/ 156054 w 156054"/>
                  <a:gd name="connsiteY5" fmla="*/ 28319 h 28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6054" h="28445">
                    <a:moveTo>
                      <a:pt x="156054" y="28446"/>
                    </a:moveTo>
                    <a:cubicBezTo>
                      <a:pt x="150218" y="18922"/>
                      <a:pt x="149838" y="9526"/>
                      <a:pt x="156054" y="2"/>
                    </a:cubicBezTo>
                    <a:lnTo>
                      <a:pt x="12307" y="2"/>
                    </a:lnTo>
                    <a:cubicBezTo>
                      <a:pt x="5582" y="-125"/>
                      <a:pt x="0" y="6224"/>
                      <a:pt x="0" y="14097"/>
                    </a:cubicBezTo>
                    <a:cubicBezTo>
                      <a:pt x="0" y="21970"/>
                      <a:pt x="5582" y="28319"/>
                      <a:pt x="12307" y="28319"/>
                    </a:cubicBezTo>
                    <a:lnTo>
                      <a:pt x="156054" y="28319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2" name="Forme libre 4941">
                <a:extLst>
                  <a:ext uri="{FF2B5EF4-FFF2-40B4-BE49-F238E27FC236}">
                    <a16:creationId xmlns:a16="http://schemas.microsoft.com/office/drawing/2014/main" id="{FE053141-33F7-0AC2-82AF-B05B7634930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5876" y="1753981"/>
                <a:ext cx="156176" cy="27555"/>
              </a:xfrm>
              <a:custGeom>
                <a:avLst/>
                <a:gdLst>
                  <a:gd name="connsiteX0" fmla="*/ 154781 w 156176"/>
                  <a:gd name="connsiteY0" fmla="*/ 2286 h 27555"/>
                  <a:gd name="connsiteX1" fmla="*/ 156176 w 156176"/>
                  <a:gd name="connsiteY1" fmla="*/ 1 h 27555"/>
                  <a:gd name="connsiteX2" fmla="*/ 12429 w 156176"/>
                  <a:gd name="connsiteY2" fmla="*/ 1 h 27555"/>
                  <a:gd name="connsiteX3" fmla="*/ 8622 w 156176"/>
                  <a:gd name="connsiteY3" fmla="*/ 27556 h 27555"/>
                  <a:gd name="connsiteX4" fmla="*/ 12683 w 156176"/>
                  <a:gd name="connsiteY4" fmla="*/ 2032 h 27555"/>
                  <a:gd name="connsiteX5" fmla="*/ 154781 w 156176"/>
                  <a:gd name="connsiteY5" fmla="*/ 2032 h 27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6176" h="27555">
                    <a:moveTo>
                      <a:pt x="154781" y="2286"/>
                    </a:moveTo>
                    <a:cubicBezTo>
                      <a:pt x="155161" y="1524"/>
                      <a:pt x="155669" y="762"/>
                      <a:pt x="156176" y="1"/>
                    </a:cubicBezTo>
                    <a:lnTo>
                      <a:pt x="12429" y="1"/>
                    </a:lnTo>
                    <a:cubicBezTo>
                      <a:pt x="-1274" y="-126"/>
                      <a:pt x="-5207" y="21714"/>
                      <a:pt x="8622" y="27556"/>
                    </a:cubicBezTo>
                    <a:cubicBezTo>
                      <a:pt x="-893" y="22476"/>
                      <a:pt x="2659" y="4953"/>
                      <a:pt x="12683" y="2032"/>
                    </a:cubicBezTo>
                    <a:lnTo>
                      <a:pt x="154781" y="2032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3" name="Forme libre 4942">
                <a:extLst>
                  <a:ext uri="{FF2B5EF4-FFF2-40B4-BE49-F238E27FC236}">
                    <a16:creationId xmlns:a16="http://schemas.microsoft.com/office/drawing/2014/main" id="{52AD6F4D-5BB4-E932-08F0-1E076E517E7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5871" y="1757664"/>
                <a:ext cx="154912" cy="22856"/>
              </a:xfrm>
              <a:custGeom>
                <a:avLst/>
                <a:gdLst>
                  <a:gd name="connsiteX0" fmla="*/ 153263 w 154912"/>
                  <a:gd name="connsiteY0" fmla="*/ 1270 h 22856"/>
                  <a:gd name="connsiteX1" fmla="*/ 2918 w 154912"/>
                  <a:gd name="connsiteY1" fmla="*/ 1270 h 22856"/>
                  <a:gd name="connsiteX2" fmla="*/ 3806 w 154912"/>
                  <a:gd name="connsiteY2" fmla="*/ 0 h 22856"/>
                  <a:gd name="connsiteX3" fmla="*/ 153771 w 154912"/>
                  <a:gd name="connsiteY3" fmla="*/ 0 h 22856"/>
                  <a:gd name="connsiteX4" fmla="*/ 153263 w 154912"/>
                  <a:gd name="connsiteY4" fmla="*/ 1270 h 22856"/>
                  <a:gd name="connsiteX5" fmla="*/ 153263 w 154912"/>
                  <a:gd name="connsiteY5" fmla="*/ 1270 h 22856"/>
                  <a:gd name="connsiteX6" fmla="*/ 1776 w 154912"/>
                  <a:gd name="connsiteY6" fmla="*/ 3175 h 22856"/>
                  <a:gd name="connsiteX7" fmla="*/ 1269 w 154912"/>
                  <a:gd name="connsiteY7" fmla="*/ 4190 h 22856"/>
                  <a:gd name="connsiteX8" fmla="*/ 152248 w 154912"/>
                  <a:gd name="connsiteY8" fmla="*/ 4190 h 22856"/>
                  <a:gd name="connsiteX9" fmla="*/ 152629 w 154912"/>
                  <a:gd name="connsiteY9" fmla="*/ 3302 h 22856"/>
                  <a:gd name="connsiteX10" fmla="*/ 1776 w 154912"/>
                  <a:gd name="connsiteY10" fmla="*/ 3302 h 22856"/>
                  <a:gd name="connsiteX11" fmla="*/ 507 w 154912"/>
                  <a:gd name="connsiteY11" fmla="*/ 6222 h 22856"/>
                  <a:gd name="connsiteX12" fmla="*/ 254 w 154912"/>
                  <a:gd name="connsiteY12" fmla="*/ 7238 h 22856"/>
                  <a:gd name="connsiteX13" fmla="*/ 151614 w 154912"/>
                  <a:gd name="connsiteY13" fmla="*/ 7238 h 22856"/>
                  <a:gd name="connsiteX14" fmla="*/ 151741 w 154912"/>
                  <a:gd name="connsiteY14" fmla="*/ 6349 h 22856"/>
                  <a:gd name="connsiteX15" fmla="*/ 507 w 154912"/>
                  <a:gd name="connsiteY15" fmla="*/ 6349 h 22856"/>
                  <a:gd name="connsiteX16" fmla="*/ 0 w 154912"/>
                  <a:gd name="connsiteY16" fmla="*/ 9397 h 22856"/>
                  <a:gd name="connsiteX17" fmla="*/ 0 w 154912"/>
                  <a:gd name="connsiteY17" fmla="*/ 10412 h 22856"/>
                  <a:gd name="connsiteX18" fmla="*/ 0 w 154912"/>
                  <a:gd name="connsiteY18" fmla="*/ 10412 h 22856"/>
                  <a:gd name="connsiteX19" fmla="*/ 151360 w 154912"/>
                  <a:gd name="connsiteY19" fmla="*/ 10666 h 22856"/>
                  <a:gd name="connsiteX20" fmla="*/ 151360 w 154912"/>
                  <a:gd name="connsiteY20" fmla="*/ 9651 h 22856"/>
                  <a:gd name="connsiteX21" fmla="*/ 0 w 154912"/>
                  <a:gd name="connsiteY21" fmla="*/ 9651 h 22856"/>
                  <a:gd name="connsiteX22" fmla="*/ 127 w 154912"/>
                  <a:gd name="connsiteY22" fmla="*/ 12444 h 22856"/>
                  <a:gd name="connsiteX23" fmla="*/ 254 w 154912"/>
                  <a:gd name="connsiteY23" fmla="*/ 13460 h 22856"/>
                  <a:gd name="connsiteX24" fmla="*/ 151614 w 154912"/>
                  <a:gd name="connsiteY24" fmla="*/ 13460 h 22856"/>
                  <a:gd name="connsiteX25" fmla="*/ 151487 w 154912"/>
                  <a:gd name="connsiteY25" fmla="*/ 12571 h 22856"/>
                  <a:gd name="connsiteX26" fmla="*/ 127 w 154912"/>
                  <a:gd name="connsiteY26" fmla="*/ 12571 h 22856"/>
                  <a:gd name="connsiteX27" fmla="*/ 888 w 154912"/>
                  <a:gd name="connsiteY27" fmla="*/ 15619 h 22856"/>
                  <a:gd name="connsiteX28" fmla="*/ 1269 w 154912"/>
                  <a:gd name="connsiteY28" fmla="*/ 16635 h 22856"/>
                  <a:gd name="connsiteX29" fmla="*/ 152248 w 154912"/>
                  <a:gd name="connsiteY29" fmla="*/ 16635 h 22856"/>
                  <a:gd name="connsiteX30" fmla="*/ 151994 w 154912"/>
                  <a:gd name="connsiteY30" fmla="*/ 15746 h 22856"/>
                  <a:gd name="connsiteX31" fmla="*/ 888 w 154912"/>
                  <a:gd name="connsiteY31" fmla="*/ 15746 h 22856"/>
                  <a:gd name="connsiteX32" fmla="*/ 2284 w 154912"/>
                  <a:gd name="connsiteY32" fmla="*/ 18666 h 22856"/>
                  <a:gd name="connsiteX33" fmla="*/ 3045 w 154912"/>
                  <a:gd name="connsiteY33" fmla="*/ 19682 h 22856"/>
                  <a:gd name="connsiteX34" fmla="*/ 153390 w 154912"/>
                  <a:gd name="connsiteY34" fmla="*/ 19682 h 22856"/>
                  <a:gd name="connsiteX35" fmla="*/ 153009 w 154912"/>
                  <a:gd name="connsiteY35" fmla="*/ 18793 h 22856"/>
                  <a:gd name="connsiteX36" fmla="*/ 2411 w 154912"/>
                  <a:gd name="connsiteY36" fmla="*/ 18793 h 22856"/>
                  <a:gd name="connsiteX37" fmla="*/ 4948 w 154912"/>
                  <a:gd name="connsiteY37" fmla="*/ 21841 h 22856"/>
                  <a:gd name="connsiteX38" fmla="*/ 6344 w 154912"/>
                  <a:gd name="connsiteY38" fmla="*/ 22857 h 22856"/>
                  <a:gd name="connsiteX39" fmla="*/ 154912 w 154912"/>
                  <a:gd name="connsiteY39" fmla="*/ 22857 h 22856"/>
                  <a:gd name="connsiteX40" fmla="*/ 154278 w 154912"/>
                  <a:gd name="connsiteY40" fmla="*/ 21968 h 22856"/>
                  <a:gd name="connsiteX41" fmla="*/ 4948 w 154912"/>
                  <a:gd name="connsiteY41" fmla="*/ 21968 h 22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54912" h="22856">
                    <a:moveTo>
                      <a:pt x="153263" y="1270"/>
                    </a:moveTo>
                    <a:lnTo>
                      <a:pt x="2918" y="1270"/>
                    </a:lnTo>
                    <a:cubicBezTo>
                      <a:pt x="2918" y="1270"/>
                      <a:pt x="3552" y="381"/>
                      <a:pt x="3806" y="0"/>
                    </a:cubicBezTo>
                    <a:lnTo>
                      <a:pt x="153771" y="0"/>
                    </a:lnTo>
                    <a:cubicBezTo>
                      <a:pt x="153771" y="0"/>
                      <a:pt x="153390" y="889"/>
                      <a:pt x="153263" y="1270"/>
                    </a:cubicBezTo>
                    <a:lnTo>
                      <a:pt x="153263" y="1270"/>
                    </a:lnTo>
                    <a:close/>
                    <a:moveTo>
                      <a:pt x="1776" y="3175"/>
                    </a:moveTo>
                    <a:cubicBezTo>
                      <a:pt x="1776" y="3175"/>
                      <a:pt x="1395" y="3936"/>
                      <a:pt x="1269" y="4190"/>
                    </a:cubicBezTo>
                    <a:lnTo>
                      <a:pt x="152248" y="4190"/>
                    </a:lnTo>
                    <a:cubicBezTo>
                      <a:pt x="152248" y="4190"/>
                      <a:pt x="152502" y="3682"/>
                      <a:pt x="152629" y="3302"/>
                    </a:cubicBezTo>
                    <a:lnTo>
                      <a:pt x="1776" y="3302"/>
                    </a:lnTo>
                    <a:close/>
                    <a:moveTo>
                      <a:pt x="507" y="6222"/>
                    </a:moveTo>
                    <a:cubicBezTo>
                      <a:pt x="507" y="6222"/>
                      <a:pt x="381" y="6984"/>
                      <a:pt x="254" y="7238"/>
                    </a:cubicBezTo>
                    <a:lnTo>
                      <a:pt x="151614" y="7238"/>
                    </a:lnTo>
                    <a:cubicBezTo>
                      <a:pt x="151614" y="7238"/>
                      <a:pt x="151614" y="6730"/>
                      <a:pt x="151741" y="6349"/>
                    </a:cubicBezTo>
                    <a:lnTo>
                      <a:pt x="507" y="6349"/>
                    </a:lnTo>
                    <a:close/>
                    <a:moveTo>
                      <a:pt x="0" y="9397"/>
                    </a:moveTo>
                    <a:cubicBezTo>
                      <a:pt x="0" y="9397"/>
                      <a:pt x="0" y="10032"/>
                      <a:pt x="0" y="10412"/>
                    </a:cubicBezTo>
                    <a:lnTo>
                      <a:pt x="0" y="10412"/>
                    </a:lnTo>
                    <a:cubicBezTo>
                      <a:pt x="0" y="10412"/>
                      <a:pt x="151360" y="10666"/>
                      <a:pt x="151360" y="10666"/>
                    </a:cubicBezTo>
                    <a:cubicBezTo>
                      <a:pt x="151360" y="10286"/>
                      <a:pt x="151360" y="9905"/>
                      <a:pt x="151360" y="9651"/>
                    </a:cubicBezTo>
                    <a:lnTo>
                      <a:pt x="0" y="9651"/>
                    </a:lnTo>
                    <a:close/>
                    <a:moveTo>
                      <a:pt x="127" y="12444"/>
                    </a:moveTo>
                    <a:cubicBezTo>
                      <a:pt x="127" y="12444"/>
                      <a:pt x="127" y="13206"/>
                      <a:pt x="254" y="13460"/>
                    </a:cubicBezTo>
                    <a:lnTo>
                      <a:pt x="151614" y="13460"/>
                    </a:lnTo>
                    <a:cubicBezTo>
                      <a:pt x="151614" y="13460"/>
                      <a:pt x="151614" y="12952"/>
                      <a:pt x="151487" y="12571"/>
                    </a:cubicBezTo>
                    <a:lnTo>
                      <a:pt x="127" y="12571"/>
                    </a:lnTo>
                    <a:close/>
                    <a:moveTo>
                      <a:pt x="888" y="15619"/>
                    </a:moveTo>
                    <a:cubicBezTo>
                      <a:pt x="888" y="15619"/>
                      <a:pt x="1142" y="16381"/>
                      <a:pt x="1269" y="16635"/>
                    </a:cubicBezTo>
                    <a:lnTo>
                      <a:pt x="152248" y="16635"/>
                    </a:lnTo>
                    <a:cubicBezTo>
                      <a:pt x="152248" y="16635"/>
                      <a:pt x="152121" y="16127"/>
                      <a:pt x="151994" y="15746"/>
                    </a:cubicBezTo>
                    <a:lnTo>
                      <a:pt x="888" y="15746"/>
                    </a:lnTo>
                    <a:close/>
                    <a:moveTo>
                      <a:pt x="2284" y="18666"/>
                    </a:moveTo>
                    <a:cubicBezTo>
                      <a:pt x="2284" y="18666"/>
                      <a:pt x="2791" y="19428"/>
                      <a:pt x="3045" y="19682"/>
                    </a:cubicBezTo>
                    <a:lnTo>
                      <a:pt x="153390" y="19682"/>
                    </a:lnTo>
                    <a:cubicBezTo>
                      <a:pt x="153390" y="19682"/>
                      <a:pt x="153136" y="19174"/>
                      <a:pt x="153009" y="18793"/>
                    </a:cubicBezTo>
                    <a:lnTo>
                      <a:pt x="2411" y="18793"/>
                    </a:lnTo>
                    <a:close/>
                    <a:moveTo>
                      <a:pt x="4948" y="21841"/>
                    </a:moveTo>
                    <a:cubicBezTo>
                      <a:pt x="4948" y="21841"/>
                      <a:pt x="5836" y="22603"/>
                      <a:pt x="6344" y="22857"/>
                    </a:cubicBezTo>
                    <a:lnTo>
                      <a:pt x="154912" y="22857"/>
                    </a:lnTo>
                    <a:cubicBezTo>
                      <a:pt x="154912" y="22857"/>
                      <a:pt x="154532" y="22349"/>
                      <a:pt x="154278" y="21968"/>
                    </a:cubicBezTo>
                    <a:lnTo>
                      <a:pt x="4948" y="21968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4" name="Forme libre 4943">
                <a:extLst>
                  <a:ext uri="{FF2B5EF4-FFF2-40B4-BE49-F238E27FC236}">
                    <a16:creationId xmlns:a16="http://schemas.microsoft.com/office/drawing/2014/main" id="{C7BA28F7-482C-B856-4292-632E066E8E9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7901" y="1787758"/>
                <a:ext cx="197605" cy="53205"/>
              </a:xfrm>
              <a:custGeom>
                <a:avLst/>
                <a:gdLst>
                  <a:gd name="connsiteX0" fmla="*/ 176862 w 197605"/>
                  <a:gd name="connsiteY0" fmla="*/ 127 h 53205"/>
                  <a:gd name="connsiteX1" fmla="*/ 0 w 197605"/>
                  <a:gd name="connsiteY1" fmla="*/ 127 h 53205"/>
                  <a:gd name="connsiteX2" fmla="*/ 0 w 197605"/>
                  <a:gd name="connsiteY2" fmla="*/ 7238 h 53205"/>
                  <a:gd name="connsiteX3" fmla="*/ 0 w 197605"/>
                  <a:gd name="connsiteY3" fmla="*/ 45713 h 53205"/>
                  <a:gd name="connsiteX4" fmla="*/ 0 w 197605"/>
                  <a:gd name="connsiteY4" fmla="*/ 53078 h 53205"/>
                  <a:gd name="connsiteX5" fmla="*/ 176862 w 197605"/>
                  <a:gd name="connsiteY5" fmla="*/ 53205 h 53205"/>
                  <a:gd name="connsiteX6" fmla="*/ 176862 w 197605"/>
                  <a:gd name="connsiteY6" fmla="*/ 0 h 53205"/>
                  <a:gd name="connsiteX7" fmla="*/ 176862 w 197605"/>
                  <a:gd name="connsiteY7" fmla="*/ 0 h 53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7605" h="53205">
                    <a:moveTo>
                      <a:pt x="176862" y="127"/>
                    </a:moveTo>
                    <a:lnTo>
                      <a:pt x="0" y="127"/>
                    </a:lnTo>
                    <a:cubicBezTo>
                      <a:pt x="0" y="127"/>
                      <a:pt x="0" y="7238"/>
                      <a:pt x="0" y="7238"/>
                    </a:cubicBezTo>
                    <a:cubicBezTo>
                      <a:pt x="8373" y="20317"/>
                      <a:pt x="6978" y="34920"/>
                      <a:pt x="0" y="45713"/>
                    </a:cubicBezTo>
                    <a:lnTo>
                      <a:pt x="0" y="53078"/>
                    </a:lnTo>
                    <a:cubicBezTo>
                      <a:pt x="0" y="53078"/>
                      <a:pt x="176862" y="53205"/>
                      <a:pt x="176862" y="53205"/>
                    </a:cubicBezTo>
                    <a:cubicBezTo>
                      <a:pt x="204520" y="53205"/>
                      <a:pt x="204520" y="127"/>
                      <a:pt x="176862" y="0"/>
                    </a:cubicBezTo>
                    <a:lnTo>
                      <a:pt x="17686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537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5" name="Forme libre 4944">
                <a:extLst>
                  <a:ext uri="{FF2B5EF4-FFF2-40B4-BE49-F238E27FC236}">
                    <a16:creationId xmlns:a16="http://schemas.microsoft.com/office/drawing/2014/main" id="{3867DD92-594C-FA14-1357-80791C270EB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7774" y="1794996"/>
                <a:ext cx="191959" cy="38729"/>
              </a:xfrm>
              <a:custGeom>
                <a:avLst/>
                <a:gdLst>
                  <a:gd name="connsiteX0" fmla="*/ 0 w 191959"/>
                  <a:gd name="connsiteY0" fmla="*/ 38475 h 38729"/>
                  <a:gd name="connsiteX1" fmla="*/ 0 w 191959"/>
                  <a:gd name="connsiteY1" fmla="*/ 0 h 38729"/>
                  <a:gd name="connsiteX2" fmla="*/ 176862 w 191959"/>
                  <a:gd name="connsiteY2" fmla="*/ 0 h 38729"/>
                  <a:gd name="connsiteX3" fmla="*/ 191960 w 191959"/>
                  <a:gd name="connsiteY3" fmla="*/ 19428 h 38729"/>
                  <a:gd name="connsiteX4" fmla="*/ 176862 w 191959"/>
                  <a:gd name="connsiteY4" fmla="*/ 38729 h 38729"/>
                  <a:gd name="connsiteX5" fmla="*/ 0 w 191959"/>
                  <a:gd name="connsiteY5" fmla="*/ 38729 h 38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1959" h="38729">
                    <a:moveTo>
                      <a:pt x="0" y="38475"/>
                    </a:moveTo>
                    <a:cubicBezTo>
                      <a:pt x="7105" y="25650"/>
                      <a:pt x="7739" y="12825"/>
                      <a:pt x="0" y="0"/>
                    </a:cubicBezTo>
                    <a:lnTo>
                      <a:pt x="176862" y="0"/>
                    </a:lnTo>
                    <a:cubicBezTo>
                      <a:pt x="185235" y="127"/>
                      <a:pt x="191960" y="8889"/>
                      <a:pt x="191960" y="19428"/>
                    </a:cubicBezTo>
                    <a:cubicBezTo>
                      <a:pt x="191960" y="29968"/>
                      <a:pt x="185108" y="38729"/>
                      <a:pt x="176862" y="38729"/>
                    </a:cubicBezTo>
                    <a:lnTo>
                      <a:pt x="0" y="38729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6" name="Forme libre 4945">
                <a:extLst>
                  <a:ext uri="{FF2B5EF4-FFF2-40B4-BE49-F238E27FC236}">
                    <a16:creationId xmlns:a16="http://schemas.microsoft.com/office/drawing/2014/main" id="{A5F2E068-28A9-9551-A06D-3E2E255BB69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7901" y="1794996"/>
                <a:ext cx="192082" cy="37840"/>
              </a:xfrm>
              <a:custGeom>
                <a:avLst/>
                <a:gdLst>
                  <a:gd name="connsiteX0" fmla="*/ 1649 w 192082"/>
                  <a:gd name="connsiteY0" fmla="*/ 3048 h 37840"/>
                  <a:gd name="connsiteX1" fmla="*/ 0 w 192082"/>
                  <a:gd name="connsiteY1" fmla="*/ 0 h 37840"/>
                  <a:gd name="connsiteX2" fmla="*/ 176862 w 192082"/>
                  <a:gd name="connsiteY2" fmla="*/ 0 h 37840"/>
                  <a:gd name="connsiteX3" fmla="*/ 181429 w 192082"/>
                  <a:gd name="connsiteY3" fmla="*/ 37840 h 37840"/>
                  <a:gd name="connsiteX4" fmla="*/ 176481 w 192082"/>
                  <a:gd name="connsiteY4" fmla="*/ 3301 h 37840"/>
                  <a:gd name="connsiteX5" fmla="*/ 1649 w 192082"/>
                  <a:gd name="connsiteY5" fmla="*/ 3301 h 378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2082" h="37840">
                    <a:moveTo>
                      <a:pt x="1649" y="3048"/>
                    </a:moveTo>
                    <a:cubicBezTo>
                      <a:pt x="1142" y="2032"/>
                      <a:pt x="634" y="1016"/>
                      <a:pt x="0" y="0"/>
                    </a:cubicBezTo>
                    <a:lnTo>
                      <a:pt x="176862" y="0"/>
                    </a:lnTo>
                    <a:cubicBezTo>
                      <a:pt x="193736" y="254"/>
                      <a:pt x="198430" y="29968"/>
                      <a:pt x="181429" y="37840"/>
                    </a:cubicBezTo>
                    <a:cubicBezTo>
                      <a:pt x="193101" y="30857"/>
                      <a:pt x="188787" y="7238"/>
                      <a:pt x="176481" y="3301"/>
                    </a:cubicBezTo>
                    <a:lnTo>
                      <a:pt x="1649" y="3301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7" name="Forme libre 4946">
                <a:extLst>
                  <a:ext uri="{FF2B5EF4-FFF2-40B4-BE49-F238E27FC236}">
                    <a16:creationId xmlns:a16="http://schemas.microsoft.com/office/drawing/2014/main" id="{7FCDAEA4-7B34-7223-23C3-C2F0AAC19F9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9169" y="1800457"/>
                <a:ext cx="190564" cy="30856"/>
              </a:xfrm>
              <a:custGeom>
                <a:avLst/>
                <a:gdLst>
                  <a:gd name="connsiteX0" fmla="*/ 2157 w 190564"/>
                  <a:gd name="connsiteY0" fmla="*/ 1270 h 30856"/>
                  <a:gd name="connsiteX1" fmla="*/ 187012 w 190564"/>
                  <a:gd name="connsiteY1" fmla="*/ 1270 h 30856"/>
                  <a:gd name="connsiteX2" fmla="*/ 185870 w 190564"/>
                  <a:gd name="connsiteY2" fmla="*/ 0 h 30856"/>
                  <a:gd name="connsiteX3" fmla="*/ 1523 w 190564"/>
                  <a:gd name="connsiteY3" fmla="*/ 0 h 30856"/>
                  <a:gd name="connsiteX4" fmla="*/ 2157 w 190564"/>
                  <a:gd name="connsiteY4" fmla="*/ 1270 h 30856"/>
                  <a:gd name="connsiteX5" fmla="*/ 2157 w 190564"/>
                  <a:gd name="connsiteY5" fmla="*/ 1270 h 30856"/>
                  <a:gd name="connsiteX6" fmla="*/ 188534 w 190564"/>
                  <a:gd name="connsiteY6" fmla="*/ 4190 h 30856"/>
                  <a:gd name="connsiteX7" fmla="*/ 189168 w 190564"/>
                  <a:gd name="connsiteY7" fmla="*/ 5587 h 30856"/>
                  <a:gd name="connsiteX8" fmla="*/ 3426 w 190564"/>
                  <a:gd name="connsiteY8" fmla="*/ 5587 h 30856"/>
                  <a:gd name="connsiteX9" fmla="*/ 3045 w 190564"/>
                  <a:gd name="connsiteY9" fmla="*/ 3936 h 30856"/>
                  <a:gd name="connsiteX10" fmla="*/ 188534 w 190564"/>
                  <a:gd name="connsiteY10" fmla="*/ 3936 h 30856"/>
                  <a:gd name="connsiteX11" fmla="*/ 190057 w 190564"/>
                  <a:gd name="connsiteY11" fmla="*/ 8381 h 30856"/>
                  <a:gd name="connsiteX12" fmla="*/ 190310 w 190564"/>
                  <a:gd name="connsiteY12" fmla="*/ 9778 h 30856"/>
                  <a:gd name="connsiteX13" fmla="*/ 4187 w 190564"/>
                  <a:gd name="connsiteY13" fmla="*/ 9778 h 30856"/>
                  <a:gd name="connsiteX14" fmla="*/ 3933 w 190564"/>
                  <a:gd name="connsiteY14" fmla="*/ 8127 h 30856"/>
                  <a:gd name="connsiteX15" fmla="*/ 189930 w 190564"/>
                  <a:gd name="connsiteY15" fmla="*/ 8127 h 30856"/>
                  <a:gd name="connsiteX16" fmla="*/ 190564 w 190564"/>
                  <a:gd name="connsiteY16" fmla="*/ 12571 h 30856"/>
                  <a:gd name="connsiteX17" fmla="*/ 190564 w 190564"/>
                  <a:gd name="connsiteY17" fmla="*/ 13968 h 30856"/>
                  <a:gd name="connsiteX18" fmla="*/ 190564 w 190564"/>
                  <a:gd name="connsiteY18" fmla="*/ 13968 h 30856"/>
                  <a:gd name="connsiteX19" fmla="*/ 4314 w 190564"/>
                  <a:gd name="connsiteY19" fmla="*/ 13968 h 30856"/>
                  <a:gd name="connsiteX20" fmla="*/ 4314 w 190564"/>
                  <a:gd name="connsiteY20" fmla="*/ 12571 h 30856"/>
                  <a:gd name="connsiteX21" fmla="*/ 190437 w 190564"/>
                  <a:gd name="connsiteY21" fmla="*/ 12571 h 30856"/>
                  <a:gd name="connsiteX22" fmla="*/ 190437 w 190564"/>
                  <a:gd name="connsiteY22" fmla="*/ 16762 h 30856"/>
                  <a:gd name="connsiteX23" fmla="*/ 190184 w 190564"/>
                  <a:gd name="connsiteY23" fmla="*/ 18158 h 30856"/>
                  <a:gd name="connsiteX24" fmla="*/ 4060 w 190564"/>
                  <a:gd name="connsiteY24" fmla="*/ 18158 h 30856"/>
                  <a:gd name="connsiteX25" fmla="*/ 4187 w 190564"/>
                  <a:gd name="connsiteY25" fmla="*/ 16508 h 30856"/>
                  <a:gd name="connsiteX26" fmla="*/ 190310 w 190564"/>
                  <a:gd name="connsiteY26" fmla="*/ 16508 h 30856"/>
                  <a:gd name="connsiteX27" fmla="*/ 189549 w 190564"/>
                  <a:gd name="connsiteY27" fmla="*/ 21079 h 30856"/>
                  <a:gd name="connsiteX28" fmla="*/ 189042 w 190564"/>
                  <a:gd name="connsiteY28" fmla="*/ 22476 h 30856"/>
                  <a:gd name="connsiteX29" fmla="*/ 3299 w 190564"/>
                  <a:gd name="connsiteY29" fmla="*/ 22476 h 30856"/>
                  <a:gd name="connsiteX30" fmla="*/ 3679 w 190564"/>
                  <a:gd name="connsiteY30" fmla="*/ 20825 h 30856"/>
                  <a:gd name="connsiteX31" fmla="*/ 189549 w 190564"/>
                  <a:gd name="connsiteY31" fmla="*/ 20825 h 30856"/>
                  <a:gd name="connsiteX32" fmla="*/ 187773 w 190564"/>
                  <a:gd name="connsiteY32" fmla="*/ 25269 h 30856"/>
                  <a:gd name="connsiteX33" fmla="*/ 186885 w 190564"/>
                  <a:gd name="connsiteY33" fmla="*/ 26666 h 30856"/>
                  <a:gd name="connsiteX34" fmla="*/ 2030 w 190564"/>
                  <a:gd name="connsiteY34" fmla="*/ 26666 h 30856"/>
                  <a:gd name="connsiteX35" fmla="*/ 2538 w 190564"/>
                  <a:gd name="connsiteY35" fmla="*/ 25015 h 30856"/>
                  <a:gd name="connsiteX36" fmla="*/ 187773 w 190564"/>
                  <a:gd name="connsiteY36" fmla="*/ 25015 h 30856"/>
                  <a:gd name="connsiteX37" fmla="*/ 184474 w 190564"/>
                  <a:gd name="connsiteY37" fmla="*/ 29460 h 30856"/>
                  <a:gd name="connsiteX38" fmla="*/ 182698 w 190564"/>
                  <a:gd name="connsiteY38" fmla="*/ 30857 h 30856"/>
                  <a:gd name="connsiteX39" fmla="*/ 0 w 190564"/>
                  <a:gd name="connsiteY39" fmla="*/ 30857 h 30856"/>
                  <a:gd name="connsiteX40" fmla="*/ 761 w 190564"/>
                  <a:gd name="connsiteY40" fmla="*/ 29206 h 30856"/>
                  <a:gd name="connsiteX41" fmla="*/ 184474 w 190564"/>
                  <a:gd name="connsiteY41" fmla="*/ 29206 h 30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90564" h="30856">
                    <a:moveTo>
                      <a:pt x="2157" y="1270"/>
                    </a:moveTo>
                    <a:lnTo>
                      <a:pt x="187012" y="1270"/>
                    </a:lnTo>
                    <a:cubicBezTo>
                      <a:pt x="187012" y="1270"/>
                      <a:pt x="186251" y="508"/>
                      <a:pt x="185870" y="0"/>
                    </a:cubicBezTo>
                    <a:lnTo>
                      <a:pt x="1523" y="0"/>
                    </a:lnTo>
                    <a:cubicBezTo>
                      <a:pt x="1523" y="0"/>
                      <a:pt x="1903" y="762"/>
                      <a:pt x="2157" y="1270"/>
                    </a:cubicBezTo>
                    <a:lnTo>
                      <a:pt x="2157" y="1270"/>
                    </a:lnTo>
                    <a:close/>
                    <a:moveTo>
                      <a:pt x="188534" y="4190"/>
                    </a:moveTo>
                    <a:cubicBezTo>
                      <a:pt x="188534" y="4190"/>
                      <a:pt x="188915" y="5206"/>
                      <a:pt x="189168" y="5587"/>
                    </a:cubicBezTo>
                    <a:lnTo>
                      <a:pt x="3426" y="5587"/>
                    </a:lnTo>
                    <a:cubicBezTo>
                      <a:pt x="3426" y="4952"/>
                      <a:pt x="3172" y="4444"/>
                      <a:pt x="3045" y="3936"/>
                    </a:cubicBezTo>
                    <a:lnTo>
                      <a:pt x="188534" y="3936"/>
                    </a:lnTo>
                    <a:close/>
                    <a:moveTo>
                      <a:pt x="190057" y="8381"/>
                    </a:moveTo>
                    <a:cubicBezTo>
                      <a:pt x="190057" y="8381"/>
                      <a:pt x="190310" y="9397"/>
                      <a:pt x="190310" y="9778"/>
                    </a:cubicBezTo>
                    <a:lnTo>
                      <a:pt x="4187" y="9778"/>
                    </a:lnTo>
                    <a:cubicBezTo>
                      <a:pt x="4187" y="9143"/>
                      <a:pt x="4187" y="8635"/>
                      <a:pt x="3933" y="8127"/>
                    </a:cubicBezTo>
                    <a:lnTo>
                      <a:pt x="189930" y="8127"/>
                    </a:lnTo>
                    <a:close/>
                    <a:moveTo>
                      <a:pt x="190564" y="12571"/>
                    </a:moveTo>
                    <a:cubicBezTo>
                      <a:pt x="190564" y="12571"/>
                      <a:pt x="190564" y="13460"/>
                      <a:pt x="190564" y="13968"/>
                    </a:cubicBezTo>
                    <a:lnTo>
                      <a:pt x="190564" y="13968"/>
                    </a:lnTo>
                    <a:cubicBezTo>
                      <a:pt x="190564" y="13968"/>
                      <a:pt x="4314" y="13968"/>
                      <a:pt x="4314" y="13968"/>
                    </a:cubicBezTo>
                    <a:cubicBezTo>
                      <a:pt x="4314" y="13460"/>
                      <a:pt x="4314" y="12952"/>
                      <a:pt x="4314" y="12571"/>
                    </a:cubicBezTo>
                    <a:lnTo>
                      <a:pt x="190437" y="12571"/>
                    </a:lnTo>
                    <a:close/>
                    <a:moveTo>
                      <a:pt x="190437" y="16762"/>
                    </a:moveTo>
                    <a:cubicBezTo>
                      <a:pt x="190437" y="16762"/>
                      <a:pt x="190310" y="17777"/>
                      <a:pt x="190184" y="18158"/>
                    </a:cubicBezTo>
                    <a:lnTo>
                      <a:pt x="4060" y="18158"/>
                    </a:lnTo>
                    <a:cubicBezTo>
                      <a:pt x="4060" y="17523"/>
                      <a:pt x="4060" y="17016"/>
                      <a:pt x="4187" y="16508"/>
                    </a:cubicBezTo>
                    <a:lnTo>
                      <a:pt x="190310" y="16508"/>
                    </a:lnTo>
                    <a:close/>
                    <a:moveTo>
                      <a:pt x="189549" y="21079"/>
                    </a:moveTo>
                    <a:cubicBezTo>
                      <a:pt x="189549" y="21079"/>
                      <a:pt x="189168" y="22095"/>
                      <a:pt x="189042" y="22476"/>
                    </a:cubicBezTo>
                    <a:lnTo>
                      <a:pt x="3299" y="22476"/>
                    </a:lnTo>
                    <a:cubicBezTo>
                      <a:pt x="3299" y="21841"/>
                      <a:pt x="3552" y="21333"/>
                      <a:pt x="3679" y="20825"/>
                    </a:cubicBezTo>
                    <a:lnTo>
                      <a:pt x="189549" y="20825"/>
                    </a:lnTo>
                    <a:close/>
                    <a:moveTo>
                      <a:pt x="187773" y="25269"/>
                    </a:moveTo>
                    <a:cubicBezTo>
                      <a:pt x="187773" y="25269"/>
                      <a:pt x="187138" y="26285"/>
                      <a:pt x="186885" y="26666"/>
                    </a:cubicBezTo>
                    <a:lnTo>
                      <a:pt x="2030" y="26666"/>
                    </a:lnTo>
                    <a:cubicBezTo>
                      <a:pt x="2157" y="26031"/>
                      <a:pt x="2411" y="25523"/>
                      <a:pt x="2538" y="25015"/>
                    </a:cubicBezTo>
                    <a:lnTo>
                      <a:pt x="187773" y="25015"/>
                    </a:lnTo>
                    <a:close/>
                    <a:moveTo>
                      <a:pt x="184474" y="29460"/>
                    </a:moveTo>
                    <a:cubicBezTo>
                      <a:pt x="184474" y="29460"/>
                      <a:pt x="183332" y="30476"/>
                      <a:pt x="182698" y="30857"/>
                    </a:cubicBezTo>
                    <a:lnTo>
                      <a:pt x="0" y="30857"/>
                    </a:lnTo>
                    <a:cubicBezTo>
                      <a:pt x="254" y="30222"/>
                      <a:pt x="508" y="29714"/>
                      <a:pt x="761" y="29206"/>
                    </a:cubicBezTo>
                    <a:lnTo>
                      <a:pt x="184474" y="29206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8" name="Forme libre 4947">
                <a:extLst>
                  <a:ext uri="{FF2B5EF4-FFF2-40B4-BE49-F238E27FC236}">
                    <a16:creationId xmlns:a16="http://schemas.microsoft.com/office/drawing/2014/main" id="{496D4219-FB2D-891C-CA57-24E1FA3D43D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86828" y="1714617"/>
                <a:ext cx="119387" cy="33904"/>
              </a:xfrm>
              <a:custGeom>
                <a:avLst/>
                <a:gdLst>
                  <a:gd name="connsiteX0" fmla="*/ 106827 w 119387"/>
                  <a:gd name="connsiteY0" fmla="*/ 127 h 33904"/>
                  <a:gd name="connsiteX1" fmla="*/ 0 w 119387"/>
                  <a:gd name="connsiteY1" fmla="*/ 127 h 33904"/>
                  <a:gd name="connsiteX2" fmla="*/ 0 w 119387"/>
                  <a:gd name="connsiteY2" fmla="*/ 4698 h 33904"/>
                  <a:gd name="connsiteX3" fmla="*/ 0 w 119387"/>
                  <a:gd name="connsiteY3" fmla="*/ 29206 h 33904"/>
                  <a:gd name="connsiteX4" fmla="*/ 0 w 119387"/>
                  <a:gd name="connsiteY4" fmla="*/ 33904 h 33904"/>
                  <a:gd name="connsiteX5" fmla="*/ 106827 w 119387"/>
                  <a:gd name="connsiteY5" fmla="*/ 33904 h 33904"/>
                  <a:gd name="connsiteX6" fmla="*/ 106827 w 119387"/>
                  <a:gd name="connsiteY6" fmla="*/ 0 h 33904"/>
                  <a:gd name="connsiteX7" fmla="*/ 106827 w 119387"/>
                  <a:gd name="connsiteY7" fmla="*/ 0 h 33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9387" h="33904">
                    <a:moveTo>
                      <a:pt x="106827" y="127"/>
                    </a:moveTo>
                    <a:lnTo>
                      <a:pt x="0" y="127"/>
                    </a:lnTo>
                    <a:cubicBezTo>
                      <a:pt x="0" y="127"/>
                      <a:pt x="0" y="4698"/>
                      <a:pt x="0" y="4698"/>
                    </a:cubicBezTo>
                    <a:cubicBezTo>
                      <a:pt x="5075" y="13079"/>
                      <a:pt x="4187" y="22349"/>
                      <a:pt x="0" y="29206"/>
                    </a:cubicBezTo>
                    <a:lnTo>
                      <a:pt x="0" y="33904"/>
                    </a:lnTo>
                    <a:cubicBezTo>
                      <a:pt x="0" y="33904"/>
                      <a:pt x="106827" y="33904"/>
                      <a:pt x="106827" y="33904"/>
                    </a:cubicBezTo>
                    <a:cubicBezTo>
                      <a:pt x="123575" y="33904"/>
                      <a:pt x="123575" y="127"/>
                      <a:pt x="106827" y="0"/>
                    </a:cubicBezTo>
                    <a:lnTo>
                      <a:pt x="106827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79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49" name="Forme libre 4948">
                <a:extLst>
                  <a:ext uri="{FF2B5EF4-FFF2-40B4-BE49-F238E27FC236}">
                    <a16:creationId xmlns:a16="http://schemas.microsoft.com/office/drawing/2014/main" id="{9945FF37-84EF-FA8F-286D-B1CE9A75D18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86828" y="1719315"/>
                <a:ext cx="115962" cy="24761"/>
              </a:xfrm>
              <a:custGeom>
                <a:avLst/>
                <a:gdLst>
                  <a:gd name="connsiteX0" fmla="*/ 0 w 115962"/>
                  <a:gd name="connsiteY0" fmla="*/ 24507 h 24761"/>
                  <a:gd name="connsiteX1" fmla="*/ 0 w 115962"/>
                  <a:gd name="connsiteY1" fmla="*/ 0 h 24761"/>
                  <a:gd name="connsiteX2" fmla="*/ 106827 w 115962"/>
                  <a:gd name="connsiteY2" fmla="*/ 0 h 24761"/>
                  <a:gd name="connsiteX3" fmla="*/ 115962 w 115962"/>
                  <a:gd name="connsiteY3" fmla="*/ 12444 h 24761"/>
                  <a:gd name="connsiteX4" fmla="*/ 106827 w 115962"/>
                  <a:gd name="connsiteY4" fmla="*/ 24761 h 24761"/>
                  <a:gd name="connsiteX5" fmla="*/ 0 w 115962"/>
                  <a:gd name="connsiteY5" fmla="*/ 24761 h 24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5962" h="24761">
                    <a:moveTo>
                      <a:pt x="0" y="24507"/>
                    </a:moveTo>
                    <a:cubicBezTo>
                      <a:pt x="4314" y="16381"/>
                      <a:pt x="4694" y="8127"/>
                      <a:pt x="0" y="0"/>
                    </a:cubicBezTo>
                    <a:lnTo>
                      <a:pt x="106827" y="0"/>
                    </a:lnTo>
                    <a:cubicBezTo>
                      <a:pt x="111902" y="0"/>
                      <a:pt x="115962" y="5587"/>
                      <a:pt x="115962" y="12444"/>
                    </a:cubicBezTo>
                    <a:cubicBezTo>
                      <a:pt x="115962" y="19301"/>
                      <a:pt x="111775" y="24761"/>
                      <a:pt x="106827" y="24761"/>
                    </a:cubicBezTo>
                    <a:lnTo>
                      <a:pt x="0" y="24761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0" name="Forme libre 4949">
                <a:extLst>
                  <a:ext uri="{FF2B5EF4-FFF2-40B4-BE49-F238E27FC236}">
                    <a16:creationId xmlns:a16="http://schemas.microsoft.com/office/drawing/2014/main" id="{11C9D949-8222-F36F-6285-02E04087298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86828" y="1719188"/>
                <a:ext cx="116070" cy="23999"/>
              </a:xfrm>
              <a:custGeom>
                <a:avLst/>
                <a:gdLst>
                  <a:gd name="connsiteX0" fmla="*/ 1015 w 116070"/>
                  <a:gd name="connsiteY0" fmla="*/ 2032 h 23999"/>
                  <a:gd name="connsiteX1" fmla="*/ 0 w 116070"/>
                  <a:gd name="connsiteY1" fmla="*/ 0 h 23999"/>
                  <a:gd name="connsiteX2" fmla="*/ 106827 w 116070"/>
                  <a:gd name="connsiteY2" fmla="*/ 0 h 23999"/>
                  <a:gd name="connsiteX3" fmla="*/ 109618 w 116070"/>
                  <a:gd name="connsiteY3" fmla="*/ 24000 h 23999"/>
                  <a:gd name="connsiteX4" fmla="*/ 106701 w 116070"/>
                  <a:gd name="connsiteY4" fmla="*/ 2032 h 23999"/>
                  <a:gd name="connsiteX5" fmla="*/ 1015 w 116070"/>
                  <a:gd name="connsiteY5" fmla="*/ 2032 h 23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070" h="23999">
                    <a:moveTo>
                      <a:pt x="1015" y="2032"/>
                    </a:moveTo>
                    <a:cubicBezTo>
                      <a:pt x="761" y="1397"/>
                      <a:pt x="381" y="762"/>
                      <a:pt x="0" y="0"/>
                    </a:cubicBezTo>
                    <a:lnTo>
                      <a:pt x="106827" y="0"/>
                    </a:lnTo>
                    <a:cubicBezTo>
                      <a:pt x="117104" y="0"/>
                      <a:pt x="119895" y="19047"/>
                      <a:pt x="109618" y="24000"/>
                    </a:cubicBezTo>
                    <a:cubicBezTo>
                      <a:pt x="116723" y="19555"/>
                      <a:pt x="114059" y="4444"/>
                      <a:pt x="106701" y="2032"/>
                    </a:cubicBezTo>
                    <a:lnTo>
                      <a:pt x="1015" y="2032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1" name="Forme libre 4950">
                <a:extLst>
                  <a:ext uri="{FF2B5EF4-FFF2-40B4-BE49-F238E27FC236}">
                    <a16:creationId xmlns:a16="http://schemas.microsoft.com/office/drawing/2014/main" id="{DCF72D9C-BBB8-71AF-2417-055662F08E6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87716" y="1722871"/>
                <a:ext cx="115074" cy="19555"/>
              </a:xfrm>
              <a:custGeom>
                <a:avLst/>
                <a:gdLst>
                  <a:gd name="connsiteX0" fmla="*/ 1142 w 115074"/>
                  <a:gd name="connsiteY0" fmla="*/ 762 h 19555"/>
                  <a:gd name="connsiteX1" fmla="*/ 112918 w 115074"/>
                  <a:gd name="connsiteY1" fmla="*/ 762 h 19555"/>
                  <a:gd name="connsiteX2" fmla="*/ 112283 w 115074"/>
                  <a:gd name="connsiteY2" fmla="*/ 0 h 19555"/>
                  <a:gd name="connsiteX3" fmla="*/ 888 w 115074"/>
                  <a:gd name="connsiteY3" fmla="*/ 0 h 19555"/>
                  <a:gd name="connsiteX4" fmla="*/ 1269 w 115074"/>
                  <a:gd name="connsiteY4" fmla="*/ 762 h 19555"/>
                  <a:gd name="connsiteX5" fmla="*/ 1269 w 115074"/>
                  <a:gd name="connsiteY5" fmla="*/ 762 h 19555"/>
                  <a:gd name="connsiteX6" fmla="*/ 113806 w 115074"/>
                  <a:gd name="connsiteY6" fmla="*/ 2540 h 19555"/>
                  <a:gd name="connsiteX7" fmla="*/ 114186 w 115074"/>
                  <a:gd name="connsiteY7" fmla="*/ 3428 h 19555"/>
                  <a:gd name="connsiteX8" fmla="*/ 1903 w 115074"/>
                  <a:gd name="connsiteY8" fmla="*/ 3428 h 19555"/>
                  <a:gd name="connsiteX9" fmla="*/ 1649 w 115074"/>
                  <a:gd name="connsiteY9" fmla="*/ 2413 h 19555"/>
                  <a:gd name="connsiteX10" fmla="*/ 113806 w 115074"/>
                  <a:gd name="connsiteY10" fmla="*/ 2413 h 19555"/>
                  <a:gd name="connsiteX11" fmla="*/ 114694 w 115074"/>
                  <a:gd name="connsiteY11" fmla="*/ 5206 h 19555"/>
                  <a:gd name="connsiteX12" fmla="*/ 114821 w 115074"/>
                  <a:gd name="connsiteY12" fmla="*/ 6095 h 19555"/>
                  <a:gd name="connsiteX13" fmla="*/ 2411 w 115074"/>
                  <a:gd name="connsiteY13" fmla="*/ 6095 h 19555"/>
                  <a:gd name="connsiteX14" fmla="*/ 2411 w 115074"/>
                  <a:gd name="connsiteY14" fmla="*/ 5079 h 19555"/>
                  <a:gd name="connsiteX15" fmla="*/ 114821 w 115074"/>
                  <a:gd name="connsiteY15" fmla="*/ 5079 h 19555"/>
                  <a:gd name="connsiteX16" fmla="*/ 115074 w 115074"/>
                  <a:gd name="connsiteY16" fmla="*/ 7873 h 19555"/>
                  <a:gd name="connsiteX17" fmla="*/ 115074 w 115074"/>
                  <a:gd name="connsiteY17" fmla="*/ 8762 h 19555"/>
                  <a:gd name="connsiteX18" fmla="*/ 115074 w 115074"/>
                  <a:gd name="connsiteY18" fmla="*/ 8762 h 19555"/>
                  <a:gd name="connsiteX19" fmla="*/ 2538 w 115074"/>
                  <a:gd name="connsiteY19" fmla="*/ 8762 h 19555"/>
                  <a:gd name="connsiteX20" fmla="*/ 2538 w 115074"/>
                  <a:gd name="connsiteY20" fmla="*/ 7873 h 19555"/>
                  <a:gd name="connsiteX21" fmla="*/ 115074 w 115074"/>
                  <a:gd name="connsiteY21" fmla="*/ 7873 h 19555"/>
                  <a:gd name="connsiteX22" fmla="*/ 115074 w 115074"/>
                  <a:gd name="connsiteY22" fmla="*/ 10539 h 19555"/>
                  <a:gd name="connsiteX23" fmla="*/ 114947 w 115074"/>
                  <a:gd name="connsiteY23" fmla="*/ 11428 h 19555"/>
                  <a:gd name="connsiteX24" fmla="*/ 2411 w 115074"/>
                  <a:gd name="connsiteY24" fmla="*/ 11428 h 19555"/>
                  <a:gd name="connsiteX25" fmla="*/ 2411 w 115074"/>
                  <a:gd name="connsiteY25" fmla="*/ 10412 h 19555"/>
                  <a:gd name="connsiteX26" fmla="*/ 114947 w 115074"/>
                  <a:gd name="connsiteY26" fmla="*/ 10412 h 19555"/>
                  <a:gd name="connsiteX27" fmla="*/ 114440 w 115074"/>
                  <a:gd name="connsiteY27" fmla="*/ 13206 h 19555"/>
                  <a:gd name="connsiteX28" fmla="*/ 114186 w 115074"/>
                  <a:gd name="connsiteY28" fmla="*/ 14095 h 19555"/>
                  <a:gd name="connsiteX29" fmla="*/ 1903 w 115074"/>
                  <a:gd name="connsiteY29" fmla="*/ 14095 h 19555"/>
                  <a:gd name="connsiteX30" fmla="*/ 2157 w 115074"/>
                  <a:gd name="connsiteY30" fmla="*/ 13079 h 19555"/>
                  <a:gd name="connsiteX31" fmla="*/ 114567 w 115074"/>
                  <a:gd name="connsiteY31" fmla="*/ 13079 h 19555"/>
                  <a:gd name="connsiteX32" fmla="*/ 113425 w 115074"/>
                  <a:gd name="connsiteY32" fmla="*/ 15873 h 19555"/>
                  <a:gd name="connsiteX33" fmla="*/ 112918 w 115074"/>
                  <a:gd name="connsiteY33" fmla="*/ 16762 h 19555"/>
                  <a:gd name="connsiteX34" fmla="*/ 1142 w 115074"/>
                  <a:gd name="connsiteY34" fmla="*/ 16762 h 19555"/>
                  <a:gd name="connsiteX35" fmla="*/ 1523 w 115074"/>
                  <a:gd name="connsiteY35" fmla="*/ 15746 h 19555"/>
                  <a:gd name="connsiteX36" fmla="*/ 113425 w 115074"/>
                  <a:gd name="connsiteY36" fmla="*/ 15746 h 19555"/>
                  <a:gd name="connsiteX37" fmla="*/ 111395 w 115074"/>
                  <a:gd name="connsiteY37" fmla="*/ 18666 h 19555"/>
                  <a:gd name="connsiteX38" fmla="*/ 110380 w 115074"/>
                  <a:gd name="connsiteY38" fmla="*/ 19555 h 19555"/>
                  <a:gd name="connsiteX39" fmla="*/ 0 w 115074"/>
                  <a:gd name="connsiteY39" fmla="*/ 19555 h 19555"/>
                  <a:gd name="connsiteX40" fmla="*/ 508 w 115074"/>
                  <a:gd name="connsiteY40" fmla="*/ 18539 h 19555"/>
                  <a:gd name="connsiteX41" fmla="*/ 111522 w 115074"/>
                  <a:gd name="connsiteY41" fmla="*/ 18539 h 19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5074" h="19555">
                    <a:moveTo>
                      <a:pt x="1142" y="762"/>
                    </a:moveTo>
                    <a:lnTo>
                      <a:pt x="112918" y="762"/>
                    </a:lnTo>
                    <a:cubicBezTo>
                      <a:pt x="112918" y="762"/>
                      <a:pt x="112537" y="254"/>
                      <a:pt x="112283" y="0"/>
                    </a:cubicBezTo>
                    <a:lnTo>
                      <a:pt x="888" y="0"/>
                    </a:lnTo>
                    <a:cubicBezTo>
                      <a:pt x="888" y="0"/>
                      <a:pt x="1142" y="508"/>
                      <a:pt x="1269" y="762"/>
                    </a:cubicBezTo>
                    <a:lnTo>
                      <a:pt x="1269" y="762"/>
                    </a:lnTo>
                    <a:close/>
                    <a:moveTo>
                      <a:pt x="113806" y="2540"/>
                    </a:moveTo>
                    <a:cubicBezTo>
                      <a:pt x="113806" y="2540"/>
                      <a:pt x="114060" y="3175"/>
                      <a:pt x="114186" y="3428"/>
                    </a:cubicBezTo>
                    <a:lnTo>
                      <a:pt x="1903" y="3428"/>
                    </a:lnTo>
                    <a:cubicBezTo>
                      <a:pt x="1903" y="3428"/>
                      <a:pt x="1776" y="2667"/>
                      <a:pt x="1649" y="2413"/>
                    </a:cubicBezTo>
                    <a:lnTo>
                      <a:pt x="113806" y="2413"/>
                    </a:lnTo>
                    <a:close/>
                    <a:moveTo>
                      <a:pt x="114694" y="5206"/>
                    </a:moveTo>
                    <a:cubicBezTo>
                      <a:pt x="114694" y="5206"/>
                      <a:pt x="114821" y="5841"/>
                      <a:pt x="114821" y="6095"/>
                    </a:cubicBezTo>
                    <a:lnTo>
                      <a:pt x="2411" y="6095"/>
                    </a:lnTo>
                    <a:cubicBezTo>
                      <a:pt x="2411" y="6095"/>
                      <a:pt x="2411" y="5333"/>
                      <a:pt x="2411" y="5079"/>
                    </a:cubicBezTo>
                    <a:lnTo>
                      <a:pt x="114821" y="5079"/>
                    </a:lnTo>
                    <a:close/>
                    <a:moveTo>
                      <a:pt x="115074" y="7873"/>
                    </a:moveTo>
                    <a:cubicBezTo>
                      <a:pt x="115074" y="7873"/>
                      <a:pt x="115074" y="8508"/>
                      <a:pt x="115074" y="8762"/>
                    </a:cubicBezTo>
                    <a:lnTo>
                      <a:pt x="115074" y="8762"/>
                    </a:lnTo>
                    <a:cubicBezTo>
                      <a:pt x="115074" y="8762"/>
                      <a:pt x="2538" y="8762"/>
                      <a:pt x="2538" y="8762"/>
                    </a:cubicBezTo>
                    <a:cubicBezTo>
                      <a:pt x="2538" y="8508"/>
                      <a:pt x="2538" y="8127"/>
                      <a:pt x="2538" y="7873"/>
                    </a:cubicBezTo>
                    <a:lnTo>
                      <a:pt x="115074" y="7873"/>
                    </a:lnTo>
                    <a:close/>
                    <a:moveTo>
                      <a:pt x="115074" y="10539"/>
                    </a:moveTo>
                    <a:cubicBezTo>
                      <a:pt x="115074" y="10539"/>
                      <a:pt x="115074" y="11174"/>
                      <a:pt x="114947" y="11428"/>
                    </a:cubicBezTo>
                    <a:lnTo>
                      <a:pt x="2411" y="11428"/>
                    </a:lnTo>
                    <a:cubicBezTo>
                      <a:pt x="2411" y="11428"/>
                      <a:pt x="2411" y="10666"/>
                      <a:pt x="2411" y="10412"/>
                    </a:cubicBezTo>
                    <a:lnTo>
                      <a:pt x="114947" y="10412"/>
                    </a:lnTo>
                    <a:close/>
                    <a:moveTo>
                      <a:pt x="114440" y="13206"/>
                    </a:moveTo>
                    <a:cubicBezTo>
                      <a:pt x="114440" y="13206"/>
                      <a:pt x="114186" y="13841"/>
                      <a:pt x="114186" y="14095"/>
                    </a:cubicBezTo>
                    <a:lnTo>
                      <a:pt x="1903" y="14095"/>
                    </a:lnTo>
                    <a:cubicBezTo>
                      <a:pt x="1903" y="14095"/>
                      <a:pt x="2030" y="13333"/>
                      <a:pt x="2157" y="13079"/>
                    </a:cubicBezTo>
                    <a:lnTo>
                      <a:pt x="114567" y="13079"/>
                    </a:lnTo>
                    <a:close/>
                    <a:moveTo>
                      <a:pt x="113425" y="15873"/>
                    </a:moveTo>
                    <a:cubicBezTo>
                      <a:pt x="113425" y="15873"/>
                      <a:pt x="113044" y="16508"/>
                      <a:pt x="112918" y="16762"/>
                    </a:cubicBezTo>
                    <a:lnTo>
                      <a:pt x="1142" y="16762"/>
                    </a:lnTo>
                    <a:cubicBezTo>
                      <a:pt x="1142" y="16762"/>
                      <a:pt x="1396" y="16000"/>
                      <a:pt x="1523" y="15746"/>
                    </a:cubicBezTo>
                    <a:lnTo>
                      <a:pt x="113425" y="15746"/>
                    </a:lnTo>
                    <a:close/>
                    <a:moveTo>
                      <a:pt x="111395" y="18666"/>
                    </a:moveTo>
                    <a:cubicBezTo>
                      <a:pt x="111395" y="18666"/>
                      <a:pt x="110634" y="19301"/>
                      <a:pt x="110380" y="19555"/>
                    </a:cubicBezTo>
                    <a:lnTo>
                      <a:pt x="0" y="19555"/>
                    </a:lnTo>
                    <a:cubicBezTo>
                      <a:pt x="0" y="19555"/>
                      <a:pt x="254" y="18793"/>
                      <a:pt x="508" y="18539"/>
                    </a:cubicBezTo>
                    <a:lnTo>
                      <a:pt x="111522" y="18539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2" name="Forme libre 4951">
                <a:extLst>
                  <a:ext uri="{FF2B5EF4-FFF2-40B4-BE49-F238E27FC236}">
                    <a16:creationId xmlns:a16="http://schemas.microsoft.com/office/drawing/2014/main" id="{9A6F7479-4674-5A1C-76E0-A4BDE299D85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16366" y="1571381"/>
                <a:ext cx="133726" cy="170790"/>
              </a:xfrm>
              <a:custGeom>
                <a:avLst/>
                <a:gdLst>
                  <a:gd name="connsiteX0" fmla="*/ 116470 w 133726"/>
                  <a:gd name="connsiteY0" fmla="*/ 127 h 170790"/>
                  <a:gd name="connsiteX1" fmla="*/ 127 w 133726"/>
                  <a:gd name="connsiteY1" fmla="*/ 127 h 170790"/>
                  <a:gd name="connsiteX2" fmla="*/ 0 w 133726"/>
                  <a:gd name="connsiteY2" fmla="*/ 170790 h 170790"/>
                  <a:gd name="connsiteX3" fmla="*/ 116343 w 133726"/>
                  <a:gd name="connsiteY3" fmla="*/ 170790 h 170790"/>
                  <a:gd name="connsiteX4" fmla="*/ 133725 w 133726"/>
                  <a:gd name="connsiteY4" fmla="*/ 153013 h 170790"/>
                  <a:gd name="connsiteX5" fmla="*/ 133725 w 133726"/>
                  <a:gd name="connsiteY5" fmla="*/ 17904 h 170790"/>
                  <a:gd name="connsiteX6" fmla="*/ 116470 w 133726"/>
                  <a:gd name="connsiteY6" fmla="*/ 0 h 170790"/>
                  <a:gd name="connsiteX7" fmla="*/ 116470 w 133726"/>
                  <a:gd name="connsiteY7" fmla="*/ 0 h 170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3726" h="170790">
                    <a:moveTo>
                      <a:pt x="116470" y="127"/>
                    </a:moveTo>
                    <a:lnTo>
                      <a:pt x="127" y="127"/>
                    </a:lnTo>
                    <a:cubicBezTo>
                      <a:pt x="127" y="127"/>
                      <a:pt x="0" y="170790"/>
                      <a:pt x="0" y="170790"/>
                    </a:cubicBezTo>
                    <a:lnTo>
                      <a:pt x="116343" y="170790"/>
                    </a:lnTo>
                    <a:cubicBezTo>
                      <a:pt x="125858" y="170790"/>
                      <a:pt x="133725" y="162918"/>
                      <a:pt x="133725" y="153013"/>
                    </a:cubicBezTo>
                    <a:lnTo>
                      <a:pt x="133725" y="17904"/>
                    </a:lnTo>
                    <a:cubicBezTo>
                      <a:pt x="133851" y="8127"/>
                      <a:pt x="126112" y="0"/>
                      <a:pt x="116470" y="0"/>
                    </a:cubicBezTo>
                    <a:lnTo>
                      <a:pt x="1164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568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3" name="Forme libre 4952">
                <a:extLst>
                  <a:ext uri="{FF2B5EF4-FFF2-40B4-BE49-F238E27FC236}">
                    <a16:creationId xmlns:a16="http://schemas.microsoft.com/office/drawing/2014/main" id="{4273AE58-D7E4-2CD7-3CF4-7BB89916213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16239" y="1565667"/>
                <a:ext cx="128270" cy="170663"/>
              </a:xfrm>
              <a:custGeom>
                <a:avLst/>
                <a:gdLst>
                  <a:gd name="connsiteX0" fmla="*/ 111649 w 128270"/>
                  <a:gd name="connsiteY0" fmla="*/ 0 h 170663"/>
                  <a:gd name="connsiteX1" fmla="*/ 127 w 128270"/>
                  <a:gd name="connsiteY1" fmla="*/ 0 h 170663"/>
                  <a:gd name="connsiteX2" fmla="*/ 0 w 128270"/>
                  <a:gd name="connsiteY2" fmla="*/ 170663 h 170663"/>
                  <a:gd name="connsiteX3" fmla="*/ 111522 w 128270"/>
                  <a:gd name="connsiteY3" fmla="*/ 170663 h 170663"/>
                  <a:gd name="connsiteX4" fmla="*/ 128269 w 128270"/>
                  <a:gd name="connsiteY4" fmla="*/ 153648 h 170663"/>
                  <a:gd name="connsiteX5" fmla="*/ 128269 w 128270"/>
                  <a:gd name="connsiteY5" fmla="*/ 17143 h 170663"/>
                  <a:gd name="connsiteX6" fmla="*/ 111775 w 128270"/>
                  <a:gd name="connsiteY6" fmla="*/ 0 h 170663"/>
                  <a:gd name="connsiteX7" fmla="*/ 111775 w 128270"/>
                  <a:gd name="connsiteY7" fmla="*/ 0 h 170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8270" h="170663">
                    <a:moveTo>
                      <a:pt x="111649" y="0"/>
                    </a:moveTo>
                    <a:lnTo>
                      <a:pt x="127" y="0"/>
                    </a:lnTo>
                    <a:cubicBezTo>
                      <a:pt x="127" y="0"/>
                      <a:pt x="0" y="170663"/>
                      <a:pt x="0" y="170663"/>
                    </a:cubicBezTo>
                    <a:lnTo>
                      <a:pt x="111522" y="170663"/>
                    </a:lnTo>
                    <a:cubicBezTo>
                      <a:pt x="120657" y="170663"/>
                      <a:pt x="128269" y="163045"/>
                      <a:pt x="128269" y="153648"/>
                    </a:cubicBezTo>
                    <a:lnTo>
                      <a:pt x="128269" y="17143"/>
                    </a:lnTo>
                    <a:cubicBezTo>
                      <a:pt x="128396" y="7746"/>
                      <a:pt x="120910" y="0"/>
                      <a:pt x="111775" y="0"/>
                    </a:cubicBezTo>
                    <a:lnTo>
                      <a:pt x="111775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4" name="Forme libre 4953">
                <a:extLst>
                  <a:ext uri="{FF2B5EF4-FFF2-40B4-BE49-F238E27FC236}">
                    <a16:creationId xmlns:a16="http://schemas.microsoft.com/office/drawing/2014/main" id="{774C5A09-3F72-8FC2-4F74-309AF7DE7D0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16366" y="1549795"/>
                <a:ext cx="133851" cy="170663"/>
              </a:xfrm>
              <a:custGeom>
                <a:avLst/>
                <a:gdLst>
                  <a:gd name="connsiteX0" fmla="*/ 116470 w 133851"/>
                  <a:gd name="connsiteY0" fmla="*/ 0 h 170663"/>
                  <a:gd name="connsiteX1" fmla="*/ 127 w 133851"/>
                  <a:gd name="connsiteY1" fmla="*/ 0 h 170663"/>
                  <a:gd name="connsiteX2" fmla="*/ 0 w 133851"/>
                  <a:gd name="connsiteY2" fmla="*/ 170663 h 170663"/>
                  <a:gd name="connsiteX3" fmla="*/ 133725 w 133851"/>
                  <a:gd name="connsiteY3" fmla="*/ 170663 h 170663"/>
                  <a:gd name="connsiteX4" fmla="*/ 133851 w 133851"/>
                  <a:gd name="connsiteY4" fmla="*/ 17904 h 170663"/>
                  <a:gd name="connsiteX5" fmla="*/ 116470 w 133851"/>
                  <a:gd name="connsiteY5" fmla="*/ 0 h 170663"/>
                  <a:gd name="connsiteX6" fmla="*/ 116470 w 133851"/>
                  <a:gd name="connsiteY6" fmla="*/ 0 h 170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3851" h="170663">
                    <a:moveTo>
                      <a:pt x="116470" y="0"/>
                    </a:moveTo>
                    <a:lnTo>
                      <a:pt x="127" y="0"/>
                    </a:lnTo>
                    <a:cubicBezTo>
                      <a:pt x="127" y="0"/>
                      <a:pt x="0" y="170663"/>
                      <a:pt x="0" y="170663"/>
                    </a:cubicBezTo>
                    <a:lnTo>
                      <a:pt x="133725" y="170663"/>
                    </a:lnTo>
                    <a:cubicBezTo>
                      <a:pt x="133725" y="170663"/>
                      <a:pt x="133851" y="17904"/>
                      <a:pt x="133851" y="17904"/>
                    </a:cubicBezTo>
                    <a:cubicBezTo>
                      <a:pt x="133851" y="8127"/>
                      <a:pt x="125985" y="0"/>
                      <a:pt x="116470" y="0"/>
                    </a:cubicBezTo>
                    <a:lnTo>
                      <a:pt x="1164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3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5" name="Forme libre 4954">
                <a:extLst>
                  <a:ext uri="{FF2B5EF4-FFF2-40B4-BE49-F238E27FC236}">
                    <a16:creationId xmlns:a16="http://schemas.microsoft.com/office/drawing/2014/main" id="{3C83D937-E8C1-00E7-65C4-811EB66319F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35246" y="1549922"/>
                <a:ext cx="14844" cy="170536"/>
              </a:xfrm>
              <a:custGeom>
                <a:avLst/>
                <a:gdLst>
                  <a:gd name="connsiteX0" fmla="*/ 0 w 14844"/>
                  <a:gd name="connsiteY0" fmla="*/ 170536 h 170536"/>
                  <a:gd name="connsiteX1" fmla="*/ 14717 w 14844"/>
                  <a:gd name="connsiteY1" fmla="*/ 170536 h 170536"/>
                  <a:gd name="connsiteX2" fmla="*/ 14844 w 14844"/>
                  <a:gd name="connsiteY2" fmla="*/ 17650 h 170536"/>
                  <a:gd name="connsiteX3" fmla="*/ 127 w 14844"/>
                  <a:gd name="connsiteY3" fmla="*/ 0 h 170536"/>
                  <a:gd name="connsiteX4" fmla="*/ 127 w 14844"/>
                  <a:gd name="connsiteY4" fmla="*/ 170536 h 170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844" h="170536">
                    <a:moveTo>
                      <a:pt x="0" y="170536"/>
                    </a:moveTo>
                    <a:lnTo>
                      <a:pt x="14717" y="170536"/>
                    </a:lnTo>
                    <a:cubicBezTo>
                      <a:pt x="14717" y="170536"/>
                      <a:pt x="14844" y="17650"/>
                      <a:pt x="14844" y="17650"/>
                    </a:cubicBezTo>
                    <a:cubicBezTo>
                      <a:pt x="14844" y="8762"/>
                      <a:pt x="8374" y="1270"/>
                      <a:pt x="127" y="0"/>
                    </a:cubicBezTo>
                    <a:lnTo>
                      <a:pt x="127" y="170536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4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6" name="Forme libre 4955">
                <a:extLst>
                  <a:ext uri="{FF2B5EF4-FFF2-40B4-BE49-F238E27FC236}">
                    <a16:creationId xmlns:a16="http://schemas.microsoft.com/office/drawing/2014/main" id="{8474E12B-EB4E-5C7C-51F3-513BC0E7E60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16239" y="1722617"/>
                <a:ext cx="127888" cy="11682"/>
              </a:xfrm>
              <a:custGeom>
                <a:avLst/>
                <a:gdLst>
                  <a:gd name="connsiteX0" fmla="*/ 121545 w 127888"/>
                  <a:gd name="connsiteY0" fmla="*/ 10412 h 11682"/>
                  <a:gd name="connsiteX1" fmla="*/ 127 w 127888"/>
                  <a:gd name="connsiteY1" fmla="*/ 10412 h 11682"/>
                  <a:gd name="connsiteX2" fmla="*/ 127 w 127888"/>
                  <a:gd name="connsiteY2" fmla="*/ 11682 h 11682"/>
                  <a:gd name="connsiteX3" fmla="*/ 119515 w 127888"/>
                  <a:gd name="connsiteY3" fmla="*/ 11682 h 11682"/>
                  <a:gd name="connsiteX4" fmla="*/ 121545 w 127888"/>
                  <a:gd name="connsiteY4" fmla="*/ 10412 h 11682"/>
                  <a:gd name="connsiteX5" fmla="*/ 121545 w 127888"/>
                  <a:gd name="connsiteY5" fmla="*/ 10412 h 11682"/>
                  <a:gd name="connsiteX6" fmla="*/ 0 w 127888"/>
                  <a:gd name="connsiteY6" fmla="*/ 0 h 11682"/>
                  <a:gd name="connsiteX7" fmla="*/ 0 w 127888"/>
                  <a:gd name="connsiteY7" fmla="*/ 1397 h 11682"/>
                  <a:gd name="connsiteX8" fmla="*/ 127508 w 127888"/>
                  <a:gd name="connsiteY8" fmla="*/ 1524 h 11682"/>
                  <a:gd name="connsiteX9" fmla="*/ 127889 w 127888"/>
                  <a:gd name="connsiteY9" fmla="*/ 127 h 11682"/>
                  <a:gd name="connsiteX10" fmla="*/ 0 w 127888"/>
                  <a:gd name="connsiteY10" fmla="*/ 127 h 11682"/>
                  <a:gd name="connsiteX11" fmla="*/ 0 w 127888"/>
                  <a:gd name="connsiteY11" fmla="*/ 3429 h 11682"/>
                  <a:gd name="connsiteX12" fmla="*/ 0 w 127888"/>
                  <a:gd name="connsiteY12" fmla="*/ 4825 h 11682"/>
                  <a:gd name="connsiteX13" fmla="*/ 126112 w 127888"/>
                  <a:gd name="connsiteY13" fmla="*/ 4825 h 11682"/>
                  <a:gd name="connsiteX14" fmla="*/ 126747 w 127888"/>
                  <a:gd name="connsiteY14" fmla="*/ 3429 h 11682"/>
                  <a:gd name="connsiteX15" fmla="*/ 0 w 127888"/>
                  <a:gd name="connsiteY15" fmla="*/ 3429 h 11682"/>
                  <a:gd name="connsiteX16" fmla="*/ 0 w 127888"/>
                  <a:gd name="connsiteY16" fmla="*/ 6857 h 11682"/>
                  <a:gd name="connsiteX17" fmla="*/ 0 w 127888"/>
                  <a:gd name="connsiteY17" fmla="*/ 8254 h 11682"/>
                  <a:gd name="connsiteX18" fmla="*/ 123702 w 127888"/>
                  <a:gd name="connsiteY18" fmla="*/ 8254 h 11682"/>
                  <a:gd name="connsiteX19" fmla="*/ 124843 w 127888"/>
                  <a:gd name="connsiteY19" fmla="*/ 6857 h 11682"/>
                  <a:gd name="connsiteX20" fmla="*/ 0 w 127888"/>
                  <a:gd name="connsiteY20" fmla="*/ 6857 h 116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7888" h="11682">
                    <a:moveTo>
                      <a:pt x="121545" y="10412"/>
                    </a:moveTo>
                    <a:lnTo>
                      <a:pt x="127" y="10412"/>
                    </a:lnTo>
                    <a:cubicBezTo>
                      <a:pt x="127" y="10412"/>
                      <a:pt x="127" y="11682"/>
                      <a:pt x="127" y="11682"/>
                    </a:cubicBezTo>
                    <a:lnTo>
                      <a:pt x="119515" y="11682"/>
                    </a:lnTo>
                    <a:cubicBezTo>
                      <a:pt x="120276" y="11428"/>
                      <a:pt x="120910" y="10920"/>
                      <a:pt x="121545" y="10412"/>
                    </a:cubicBezTo>
                    <a:lnTo>
                      <a:pt x="121545" y="10412"/>
                    </a:lnTo>
                    <a:close/>
                    <a:moveTo>
                      <a:pt x="0" y="0"/>
                    </a:moveTo>
                    <a:lnTo>
                      <a:pt x="0" y="1397"/>
                    </a:lnTo>
                    <a:cubicBezTo>
                      <a:pt x="0" y="1397"/>
                      <a:pt x="127508" y="1524"/>
                      <a:pt x="127508" y="1524"/>
                    </a:cubicBezTo>
                    <a:cubicBezTo>
                      <a:pt x="127635" y="1143"/>
                      <a:pt x="127762" y="635"/>
                      <a:pt x="127889" y="127"/>
                    </a:cubicBezTo>
                    <a:lnTo>
                      <a:pt x="0" y="127"/>
                    </a:lnTo>
                    <a:close/>
                    <a:moveTo>
                      <a:pt x="0" y="3429"/>
                    </a:moveTo>
                    <a:lnTo>
                      <a:pt x="0" y="4825"/>
                    </a:lnTo>
                    <a:cubicBezTo>
                      <a:pt x="0" y="4825"/>
                      <a:pt x="126112" y="4825"/>
                      <a:pt x="126112" y="4825"/>
                    </a:cubicBezTo>
                    <a:cubicBezTo>
                      <a:pt x="126366" y="4444"/>
                      <a:pt x="126620" y="3936"/>
                      <a:pt x="126747" y="3429"/>
                    </a:cubicBezTo>
                    <a:lnTo>
                      <a:pt x="0" y="3429"/>
                    </a:lnTo>
                    <a:close/>
                    <a:moveTo>
                      <a:pt x="0" y="6857"/>
                    </a:moveTo>
                    <a:lnTo>
                      <a:pt x="0" y="8254"/>
                    </a:lnTo>
                    <a:cubicBezTo>
                      <a:pt x="0" y="8254"/>
                      <a:pt x="123702" y="8254"/>
                      <a:pt x="123702" y="8254"/>
                    </a:cubicBezTo>
                    <a:cubicBezTo>
                      <a:pt x="124082" y="7873"/>
                      <a:pt x="124463" y="7365"/>
                      <a:pt x="124843" y="6857"/>
                    </a:cubicBezTo>
                    <a:lnTo>
                      <a:pt x="0" y="6857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7" name="Forme libre 4956">
                <a:extLst>
                  <a:ext uri="{FF2B5EF4-FFF2-40B4-BE49-F238E27FC236}">
                    <a16:creationId xmlns:a16="http://schemas.microsoft.com/office/drawing/2014/main" id="{8CB66A68-ACE3-3510-4246-83E71DCC3FB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61025" y="1693030"/>
                <a:ext cx="43644" cy="7237"/>
              </a:xfrm>
              <a:custGeom>
                <a:avLst/>
                <a:gdLst>
                  <a:gd name="connsiteX0" fmla="*/ 43645 w 43644"/>
                  <a:gd name="connsiteY0" fmla="*/ 0 h 7237"/>
                  <a:gd name="connsiteX1" fmla="*/ 0 w 43644"/>
                  <a:gd name="connsiteY1" fmla="*/ 0 h 7237"/>
                  <a:gd name="connsiteX2" fmla="*/ 0 w 43644"/>
                  <a:gd name="connsiteY2" fmla="*/ 2667 h 7237"/>
                  <a:gd name="connsiteX3" fmla="*/ 43645 w 43644"/>
                  <a:gd name="connsiteY3" fmla="*/ 2667 h 7237"/>
                  <a:gd name="connsiteX4" fmla="*/ 43645 w 43644"/>
                  <a:gd name="connsiteY4" fmla="*/ 0 h 7237"/>
                  <a:gd name="connsiteX5" fmla="*/ 35271 w 43644"/>
                  <a:gd name="connsiteY5" fmla="*/ 4571 h 7237"/>
                  <a:gd name="connsiteX6" fmla="*/ 8247 w 43644"/>
                  <a:gd name="connsiteY6" fmla="*/ 4571 h 7237"/>
                  <a:gd name="connsiteX7" fmla="*/ 8247 w 43644"/>
                  <a:gd name="connsiteY7" fmla="*/ 7238 h 7237"/>
                  <a:gd name="connsiteX8" fmla="*/ 35271 w 43644"/>
                  <a:gd name="connsiteY8" fmla="*/ 7238 h 7237"/>
                  <a:gd name="connsiteX9" fmla="*/ 35271 w 43644"/>
                  <a:gd name="connsiteY9" fmla="*/ 4571 h 72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644" h="7237">
                    <a:moveTo>
                      <a:pt x="43645" y="0"/>
                    </a:moveTo>
                    <a:lnTo>
                      <a:pt x="0" y="0"/>
                    </a:lnTo>
                    <a:cubicBezTo>
                      <a:pt x="0" y="0"/>
                      <a:pt x="0" y="2667"/>
                      <a:pt x="0" y="2667"/>
                    </a:cubicBezTo>
                    <a:lnTo>
                      <a:pt x="43645" y="2667"/>
                    </a:lnTo>
                    <a:cubicBezTo>
                      <a:pt x="43645" y="2667"/>
                      <a:pt x="43645" y="0"/>
                      <a:pt x="43645" y="0"/>
                    </a:cubicBezTo>
                    <a:close/>
                    <a:moveTo>
                      <a:pt x="35271" y="4571"/>
                    </a:moveTo>
                    <a:lnTo>
                      <a:pt x="8247" y="4571"/>
                    </a:lnTo>
                    <a:cubicBezTo>
                      <a:pt x="8247" y="4571"/>
                      <a:pt x="8247" y="7238"/>
                      <a:pt x="8247" y="7238"/>
                    </a:cubicBezTo>
                    <a:lnTo>
                      <a:pt x="35271" y="7238"/>
                    </a:lnTo>
                    <a:cubicBezTo>
                      <a:pt x="35271" y="7238"/>
                      <a:pt x="35271" y="4571"/>
                      <a:pt x="35271" y="457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8" name="Forme libre 4957">
                <a:extLst>
                  <a:ext uri="{FF2B5EF4-FFF2-40B4-BE49-F238E27FC236}">
                    <a16:creationId xmlns:a16="http://schemas.microsoft.com/office/drawing/2014/main" id="{B31A9EEE-D79C-9630-9804-E7904A0E71B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09491" y="1652142"/>
                <a:ext cx="51706" cy="113648"/>
              </a:xfrm>
              <a:custGeom>
                <a:avLst/>
                <a:gdLst>
                  <a:gd name="connsiteX0" fmla="*/ 44279 w 51706"/>
                  <a:gd name="connsiteY0" fmla="*/ 4571 h 113648"/>
                  <a:gd name="connsiteX1" fmla="*/ 28420 w 51706"/>
                  <a:gd name="connsiteY1" fmla="*/ 0 h 113648"/>
                  <a:gd name="connsiteX2" fmla="*/ 5582 w 51706"/>
                  <a:gd name="connsiteY2" fmla="*/ 5079 h 113648"/>
                  <a:gd name="connsiteX3" fmla="*/ 11038 w 51706"/>
                  <a:gd name="connsiteY3" fmla="*/ 11301 h 113648"/>
                  <a:gd name="connsiteX4" fmla="*/ 28420 w 51706"/>
                  <a:gd name="connsiteY4" fmla="*/ 9905 h 113648"/>
                  <a:gd name="connsiteX5" fmla="*/ 40600 w 51706"/>
                  <a:gd name="connsiteY5" fmla="*/ 14984 h 113648"/>
                  <a:gd name="connsiteX6" fmla="*/ 40600 w 51706"/>
                  <a:gd name="connsiteY6" fmla="*/ 16762 h 113648"/>
                  <a:gd name="connsiteX7" fmla="*/ 22456 w 51706"/>
                  <a:gd name="connsiteY7" fmla="*/ 12444 h 113648"/>
                  <a:gd name="connsiteX8" fmla="*/ 0 w 51706"/>
                  <a:gd name="connsiteY8" fmla="*/ 19047 h 113648"/>
                  <a:gd name="connsiteX9" fmla="*/ 21188 w 51706"/>
                  <a:gd name="connsiteY9" fmla="*/ 22222 h 113648"/>
                  <a:gd name="connsiteX10" fmla="*/ 40600 w 51706"/>
                  <a:gd name="connsiteY10" fmla="*/ 28952 h 113648"/>
                  <a:gd name="connsiteX11" fmla="*/ 40600 w 51706"/>
                  <a:gd name="connsiteY11" fmla="*/ 31238 h 113648"/>
                  <a:gd name="connsiteX12" fmla="*/ 25882 w 51706"/>
                  <a:gd name="connsiteY12" fmla="*/ 28063 h 113648"/>
                  <a:gd name="connsiteX13" fmla="*/ 7358 w 51706"/>
                  <a:gd name="connsiteY13" fmla="*/ 32634 h 113648"/>
                  <a:gd name="connsiteX14" fmla="*/ 25882 w 51706"/>
                  <a:gd name="connsiteY14" fmla="*/ 37714 h 113648"/>
                  <a:gd name="connsiteX15" fmla="*/ 40600 w 51706"/>
                  <a:gd name="connsiteY15" fmla="*/ 41142 h 113648"/>
                  <a:gd name="connsiteX16" fmla="*/ 40600 w 51706"/>
                  <a:gd name="connsiteY16" fmla="*/ 44825 h 113648"/>
                  <a:gd name="connsiteX17" fmla="*/ 25882 w 51706"/>
                  <a:gd name="connsiteY17" fmla="*/ 43936 h 113648"/>
                  <a:gd name="connsiteX18" fmla="*/ 11673 w 51706"/>
                  <a:gd name="connsiteY18" fmla="*/ 48126 h 113648"/>
                  <a:gd name="connsiteX19" fmla="*/ 13068 w 51706"/>
                  <a:gd name="connsiteY19" fmla="*/ 54348 h 113648"/>
                  <a:gd name="connsiteX20" fmla="*/ 25882 w 51706"/>
                  <a:gd name="connsiteY20" fmla="*/ 52951 h 113648"/>
                  <a:gd name="connsiteX21" fmla="*/ 40473 w 51706"/>
                  <a:gd name="connsiteY21" fmla="*/ 54856 h 113648"/>
                  <a:gd name="connsiteX22" fmla="*/ 40473 w 51706"/>
                  <a:gd name="connsiteY22" fmla="*/ 69205 h 113648"/>
                  <a:gd name="connsiteX23" fmla="*/ 27278 w 51706"/>
                  <a:gd name="connsiteY23" fmla="*/ 89522 h 113648"/>
                  <a:gd name="connsiteX24" fmla="*/ 14210 w 51706"/>
                  <a:gd name="connsiteY24" fmla="*/ 90157 h 113648"/>
                  <a:gd name="connsiteX25" fmla="*/ 10404 w 51706"/>
                  <a:gd name="connsiteY25" fmla="*/ 113649 h 113648"/>
                  <a:gd name="connsiteX26" fmla="*/ 42503 w 51706"/>
                  <a:gd name="connsiteY26" fmla="*/ 113649 h 113648"/>
                  <a:gd name="connsiteX27" fmla="*/ 40346 w 51706"/>
                  <a:gd name="connsiteY27" fmla="*/ 85205 h 113648"/>
                  <a:gd name="connsiteX28" fmla="*/ 49100 w 51706"/>
                  <a:gd name="connsiteY28" fmla="*/ 46729 h 113648"/>
                  <a:gd name="connsiteX29" fmla="*/ 48719 w 51706"/>
                  <a:gd name="connsiteY29" fmla="*/ 34031 h 113648"/>
                  <a:gd name="connsiteX30" fmla="*/ 49100 w 51706"/>
                  <a:gd name="connsiteY30" fmla="*/ 21206 h 113648"/>
                  <a:gd name="connsiteX31" fmla="*/ 44406 w 51706"/>
                  <a:gd name="connsiteY31" fmla="*/ 4825 h 113648"/>
                  <a:gd name="connsiteX32" fmla="*/ 44406 w 51706"/>
                  <a:gd name="connsiteY32" fmla="*/ 4825 h 113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1706" h="113648">
                    <a:moveTo>
                      <a:pt x="44279" y="4571"/>
                    </a:moveTo>
                    <a:lnTo>
                      <a:pt x="28420" y="0"/>
                    </a:lnTo>
                    <a:lnTo>
                      <a:pt x="5582" y="5079"/>
                    </a:lnTo>
                    <a:cubicBezTo>
                      <a:pt x="4441" y="8127"/>
                      <a:pt x="8120" y="11047"/>
                      <a:pt x="11038" y="11301"/>
                    </a:cubicBezTo>
                    <a:lnTo>
                      <a:pt x="28420" y="9905"/>
                    </a:lnTo>
                    <a:lnTo>
                      <a:pt x="40600" y="14984"/>
                    </a:lnTo>
                    <a:lnTo>
                      <a:pt x="40600" y="16762"/>
                    </a:lnTo>
                    <a:cubicBezTo>
                      <a:pt x="40600" y="16762"/>
                      <a:pt x="22456" y="12444"/>
                      <a:pt x="22456" y="12444"/>
                    </a:cubicBezTo>
                    <a:lnTo>
                      <a:pt x="0" y="19047"/>
                    </a:lnTo>
                    <a:cubicBezTo>
                      <a:pt x="381" y="28190"/>
                      <a:pt x="6344" y="25904"/>
                      <a:pt x="21188" y="22222"/>
                    </a:cubicBezTo>
                    <a:lnTo>
                      <a:pt x="40600" y="28952"/>
                    </a:lnTo>
                    <a:lnTo>
                      <a:pt x="40600" y="31238"/>
                    </a:lnTo>
                    <a:cubicBezTo>
                      <a:pt x="40600" y="31238"/>
                      <a:pt x="25882" y="28063"/>
                      <a:pt x="25882" y="28063"/>
                    </a:cubicBezTo>
                    <a:lnTo>
                      <a:pt x="7358" y="32634"/>
                    </a:lnTo>
                    <a:cubicBezTo>
                      <a:pt x="7105" y="41777"/>
                      <a:pt x="13956" y="39110"/>
                      <a:pt x="25882" y="37714"/>
                    </a:cubicBezTo>
                    <a:lnTo>
                      <a:pt x="40600" y="41142"/>
                    </a:lnTo>
                    <a:lnTo>
                      <a:pt x="40600" y="44825"/>
                    </a:lnTo>
                    <a:cubicBezTo>
                      <a:pt x="40600" y="44825"/>
                      <a:pt x="25882" y="43936"/>
                      <a:pt x="25882" y="43936"/>
                    </a:cubicBezTo>
                    <a:lnTo>
                      <a:pt x="11673" y="48126"/>
                    </a:lnTo>
                    <a:cubicBezTo>
                      <a:pt x="9389" y="49142"/>
                      <a:pt x="9896" y="53586"/>
                      <a:pt x="13068" y="54348"/>
                    </a:cubicBezTo>
                    <a:lnTo>
                      <a:pt x="25882" y="52951"/>
                    </a:lnTo>
                    <a:lnTo>
                      <a:pt x="40473" y="54856"/>
                    </a:lnTo>
                    <a:lnTo>
                      <a:pt x="40473" y="69205"/>
                    </a:lnTo>
                    <a:cubicBezTo>
                      <a:pt x="41868" y="78475"/>
                      <a:pt x="35905" y="87871"/>
                      <a:pt x="27278" y="89522"/>
                    </a:cubicBezTo>
                    <a:lnTo>
                      <a:pt x="14210" y="90157"/>
                    </a:lnTo>
                    <a:lnTo>
                      <a:pt x="10404" y="113649"/>
                    </a:lnTo>
                    <a:lnTo>
                      <a:pt x="42503" y="113649"/>
                    </a:lnTo>
                    <a:cubicBezTo>
                      <a:pt x="42503" y="113649"/>
                      <a:pt x="40346" y="85205"/>
                      <a:pt x="40346" y="85205"/>
                    </a:cubicBezTo>
                    <a:cubicBezTo>
                      <a:pt x="45167" y="73903"/>
                      <a:pt x="55063" y="59300"/>
                      <a:pt x="49100" y="46729"/>
                    </a:cubicBezTo>
                    <a:cubicBezTo>
                      <a:pt x="52145" y="41650"/>
                      <a:pt x="51130" y="36825"/>
                      <a:pt x="48719" y="34031"/>
                    </a:cubicBezTo>
                    <a:cubicBezTo>
                      <a:pt x="51003" y="30857"/>
                      <a:pt x="53921" y="25269"/>
                      <a:pt x="49100" y="21206"/>
                    </a:cubicBezTo>
                    <a:cubicBezTo>
                      <a:pt x="48719" y="12571"/>
                      <a:pt x="51257" y="9778"/>
                      <a:pt x="44406" y="4825"/>
                    </a:cubicBezTo>
                    <a:lnTo>
                      <a:pt x="44406" y="4825"/>
                    </a:lnTo>
                    <a:close/>
                  </a:path>
                </a:pathLst>
              </a:custGeom>
              <a:solidFill>
                <a:srgbClr val="E1E1E1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59" name="Forme libre 4958">
                <a:extLst>
                  <a:ext uri="{FF2B5EF4-FFF2-40B4-BE49-F238E27FC236}">
                    <a16:creationId xmlns:a16="http://schemas.microsoft.com/office/drawing/2014/main" id="{BCFF832E-83AB-1093-6536-297E353CE7F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19768" y="1741918"/>
                <a:ext cx="12433" cy="23872"/>
              </a:xfrm>
              <a:custGeom>
                <a:avLst/>
                <a:gdLst>
                  <a:gd name="connsiteX0" fmla="*/ 3933 w 12433"/>
                  <a:gd name="connsiteY0" fmla="*/ 381 h 23872"/>
                  <a:gd name="connsiteX1" fmla="*/ 0 w 12433"/>
                  <a:gd name="connsiteY1" fmla="*/ 23873 h 23872"/>
                  <a:gd name="connsiteX2" fmla="*/ 12434 w 12433"/>
                  <a:gd name="connsiteY2" fmla="*/ 0 h 23872"/>
                  <a:gd name="connsiteX3" fmla="*/ 3933 w 12433"/>
                  <a:gd name="connsiteY3" fmla="*/ 381 h 2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33" h="23872">
                    <a:moveTo>
                      <a:pt x="3933" y="381"/>
                    </a:moveTo>
                    <a:lnTo>
                      <a:pt x="0" y="23873"/>
                    </a:lnTo>
                    <a:lnTo>
                      <a:pt x="12434" y="0"/>
                    </a:lnTo>
                    <a:lnTo>
                      <a:pt x="3933" y="381"/>
                    </a:lnTo>
                    <a:close/>
                  </a:path>
                </a:pathLst>
              </a:custGeom>
              <a:solidFill>
                <a:srgbClr val="D4D4D4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0" name="Forme libre 4959">
                <a:extLst>
                  <a:ext uri="{FF2B5EF4-FFF2-40B4-BE49-F238E27FC236}">
                    <a16:creationId xmlns:a16="http://schemas.microsoft.com/office/drawing/2014/main" id="{281AD44A-C551-DFAC-C904-47A80E7A6AB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05811" y="1765410"/>
                <a:ext cx="58234" cy="75681"/>
              </a:xfrm>
              <a:custGeom>
                <a:avLst/>
                <a:gdLst>
                  <a:gd name="connsiteX0" fmla="*/ 52272 w 58234"/>
                  <a:gd name="connsiteY0" fmla="*/ 127 h 75681"/>
                  <a:gd name="connsiteX1" fmla="*/ 58235 w 58234"/>
                  <a:gd name="connsiteY1" fmla="*/ 75681 h 75681"/>
                  <a:gd name="connsiteX2" fmla="*/ 0 w 58234"/>
                  <a:gd name="connsiteY2" fmla="*/ 75681 h 75681"/>
                  <a:gd name="connsiteX3" fmla="*/ 8501 w 58234"/>
                  <a:gd name="connsiteY3" fmla="*/ 0 h 75681"/>
                  <a:gd name="connsiteX4" fmla="*/ 52272 w 58234"/>
                  <a:gd name="connsiteY4" fmla="*/ 0 h 75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234" h="75681">
                    <a:moveTo>
                      <a:pt x="52272" y="127"/>
                    </a:moveTo>
                    <a:lnTo>
                      <a:pt x="58235" y="75681"/>
                    </a:lnTo>
                    <a:lnTo>
                      <a:pt x="0" y="75681"/>
                    </a:lnTo>
                    <a:cubicBezTo>
                      <a:pt x="0" y="75681"/>
                      <a:pt x="8501" y="0"/>
                      <a:pt x="8501" y="0"/>
                    </a:cubicBezTo>
                    <a:lnTo>
                      <a:pt x="5227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705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1" name="Forme libre 4960">
                <a:extLst>
                  <a:ext uri="{FF2B5EF4-FFF2-40B4-BE49-F238E27FC236}">
                    <a16:creationId xmlns:a16="http://schemas.microsoft.com/office/drawing/2014/main" id="{9F3C6345-9A19-B881-6736-B31524EECE5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16976" y="1760076"/>
                <a:ext cx="39077" cy="5587"/>
              </a:xfrm>
              <a:custGeom>
                <a:avLst/>
                <a:gdLst>
                  <a:gd name="connsiteX0" fmla="*/ 0 w 39077"/>
                  <a:gd name="connsiteY0" fmla="*/ 0 h 5587"/>
                  <a:gd name="connsiteX1" fmla="*/ 39077 w 39077"/>
                  <a:gd name="connsiteY1" fmla="*/ 0 h 5587"/>
                  <a:gd name="connsiteX2" fmla="*/ 39077 w 39077"/>
                  <a:gd name="connsiteY2" fmla="*/ 5587 h 5587"/>
                  <a:gd name="connsiteX3" fmla="*/ 0 w 39077"/>
                  <a:gd name="connsiteY3" fmla="*/ 5587 h 5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077" h="5587">
                    <a:moveTo>
                      <a:pt x="0" y="0"/>
                    </a:moveTo>
                    <a:lnTo>
                      <a:pt x="39077" y="0"/>
                    </a:lnTo>
                    <a:lnTo>
                      <a:pt x="39077" y="5587"/>
                    </a:lnTo>
                    <a:lnTo>
                      <a:pt x="0" y="5587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2" name="Forme libre 4961">
                <a:extLst>
                  <a:ext uri="{FF2B5EF4-FFF2-40B4-BE49-F238E27FC236}">
                    <a16:creationId xmlns:a16="http://schemas.microsoft.com/office/drawing/2014/main" id="{83F35648-3801-6451-4AFA-9D98CA959C8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50598" y="1770489"/>
                <a:ext cx="5582" cy="5587"/>
              </a:xfrm>
              <a:custGeom>
                <a:avLst/>
                <a:gdLst>
                  <a:gd name="connsiteX0" fmla="*/ 2791 w 5582"/>
                  <a:gd name="connsiteY0" fmla="*/ 0 h 5587"/>
                  <a:gd name="connsiteX1" fmla="*/ 5582 w 5582"/>
                  <a:gd name="connsiteY1" fmla="*/ 2794 h 5587"/>
                  <a:gd name="connsiteX2" fmla="*/ 2791 w 5582"/>
                  <a:gd name="connsiteY2" fmla="*/ 5587 h 5587"/>
                  <a:gd name="connsiteX3" fmla="*/ 0 w 5582"/>
                  <a:gd name="connsiteY3" fmla="*/ 2794 h 5587"/>
                  <a:gd name="connsiteX4" fmla="*/ 2791 w 5582"/>
                  <a:gd name="connsiteY4" fmla="*/ 0 h 5587"/>
                  <a:gd name="connsiteX5" fmla="*/ 2791 w 5582"/>
                  <a:gd name="connsiteY5" fmla="*/ 0 h 5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582" h="5587">
                    <a:moveTo>
                      <a:pt x="2791" y="0"/>
                    </a:moveTo>
                    <a:cubicBezTo>
                      <a:pt x="4314" y="0"/>
                      <a:pt x="5582" y="1270"/>
                      <a:pt x="5582" y="2794"/>
                    </a:cubicBezTo>
                    <a:cubicBezTo>
                      <a:pt x="5582" y="4317"/>
                      <a:pt x="4314" y="5587"/>
                      <a:pt x="2791" y="5587"/>
                    </a:cubicBezTo>
                    <a:cubicBezTo>
                      <a:pt x="1269" y="5587"/>
                      <a:pt x="0" y="4317"/>
                      <a:pt x="0" y="2794"/>
                    </a:cubicBezTo>
                    <a:cubicBezTo>
                      <a:pt x="0" y="1270"/>
                      <a:pt x="1269" y="0"/>
                      <a:pt x="2791" y="0"/>
                    </a:cubicBezTo>
                    <a:lnTo>
                      <a:pt x="2791" y="0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3" name="Forme libre 4962">
                <a:extLst>
                  <a:ext uri="{FF2B5EF4-FFF2-40B4-BE49-F238E27FC236}">
                    <a16:creationId xmlns:a16="http://schemas.microsoft.com/office/drawing/2014/main" id="{BADB1925-9508-0F1D-5934-DCFD9C42691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51232" y="1777473"/>
                <a:ext cx="5582" cy="5587"/>
              </a:xfrm>
              <a:custGeom>
                <a:avLst/>
                <a:gdLst>
                  <a:gd name="connsiteX0" fmla="*/ 2791 w 5582"/>
                  <a:gd name="connsiteY0" fmla="*/ 0 h 5587"/>
                  <a:gd name="connsiteX1" fmla="*/ 5582 w 5582"/>
                  <a:gd name="connsiteY1" fmla="*/ 2794 h 5587"/>
                  <a:gd name="connsiteX2" fmla="*/ 2791 w 5582"/>
                  <a:gd name="connsiteY2" fmla="*/ 5587 h 5587"/>
                  <a:gd name="connsiteX3" fmla="*/ 0 w 5582"/>
                  <a:gd name="connsiteY3" fmla="*/ 2794 h 5587"/>
                  <a:gd name="connsiteX4" fmla="*/ 2791 w 5582"/>
                  <a:gd name="connsiteY4" fmla="*/ 0 h 5587"/>
                  <a:gd name="connsiteX5" fmla="*/ 2791 w 5582"/>
                  <a:gd name="connsiteY5" fmla="*/ 0 h 5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582" h="5587">
                    <a:moveTo>
                      <a:pt x="2791" y="0"/>
                    </a:moveTo>
                    <a:cubicBezTo>
                      <a:pt x="4314" y="0"/>
                      <a:pt x="5582" y="1270"/>
                      <a:pt x="5582" y="2794"/>
                    </a:cubicBezTo>
                    <a:cubicBezTo>
                      <a:pt x="5582" y="4317"/>
                      <a:pt x="4314" y="5587"/>
                      <a:pt x="2791" y="5587"/>
                    </a:cubicBezTo>
                    <a:cubicBezTo>
                      <a:pt x="1269" y="5587"/>
                      <a:pt x="0" y="4317"/>
                      <a:pt x="0" y="2794"/>
                    </a:cubicBezTo>
                    <a:cubicBezTo>
                      <a:pt x="0" y="1270"/>
                      <a:pt x="1269" y="0"/>
                      <a:pt x="2791" y="0"/>
                    </a:cubicBezTo>
                    <a:lnTo>
                      <a:pt x="2791" y="0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4" name="Forme libre 4963">
                <a:extLst>
                  <a:ext uri="{FF2B5EF4-FFF2-40B4-BE49-F238E27FC236}">
                    <a16:creationId xmlns:a16="http://schemas.microsoft.com/office/drawing/2014/main" id="{715BB14C-6F89-6700-1628-CFBCCA9354D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15200" y="1656586"/>
                <a:ext cx="4947" cy="3047"/>
              </a:xfrm>
              <a:custGeom>
                <a:avLst/>
                <a:gdLst>
                  <a:gd name="connsiteX0" fmla="*/ 761 w 4947"/>
                  <a:gd name="connsiteY0" fmla="*/ 3048 h 3047"/>
                  <a:gd name="connsiteX1" fmla="*/ 4948 w 4947"/>
                  <a:gd name="connsiteY1" fmla="*/ 1905 h 3047"/>
                  <a:gd name="connsiteX2" fmla="*/ 4314 w 4947"/>
                  <a:gd name="connsiteY2" fmla="*/ 0 h 3047"/>
                  <a:gd name="connsiteX3" fmla="*/ 0 w 4947"/>
                  <a:gd name="connsiteY3" fmla="*/ 889 h 3047"/>
                  <a:gd name="connsiteX4" fmla="*/ 761 w 4947"/>
                  <a:gd name="connsiteY4" fmla="*/ 3048 h 3047"/>
                  <a:gd name="connsiteX5" fmla="*/ 761 w 4947"/>
                  <a:gd name="connsiteY5" fmla="*/ 3048 h 30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947" h="3047">
                    <a:moveTo>
                      <a:pt x="761" y="3048"/>
                    </a:moveTo>
                    <a:lnTo>
                      <a:pt x="4948" y="1905"/>
                    </a:lnTo>
                    <a:lnTo>
                      <a:pt x="4314" y="0"/>
                    </a:lnTo>
                    <a:lnTo>
                      <a:pt x="0" y="889"/>
                    </a:lnTo>
                    <a:cubicBezTo>
                      <a:pt x="0" y="889"/>
                      <a:pt x="0" y="2286"/>
                      <a:pt x="761" y="3048"/>
                    </a:cubicBezTo>
                    <a:lnTo>
                      <a:pt x="761" y="3048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5" name="Forme libre 4964">
                <a:extLst>
                  <a:ext uri="{FF2B5EF4-FFF2-40B4-BE49-F238E27FC236}">
                    <a16:creationId xmlns:a16="http://schemas.microsoft.com/office/drawing/2014/main" id="{39ED2BE9-D6A8-46AE-02B8-48D932DD92F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10120" y="1669919"/>
                <a:ext cx="6476" cy="5206"/>
              </a:xfrm>
              <a:custGeom>
                <a:avLst/>
                <a:gdLst>
                  <a:gd name="connsiteX0" fmla="*/ 1148 w 6476"/>
                  <a:gd name="connsiteY0" fmla="*/ 5206 h 5206"/>
                  <a:gd name="connsiteX1" fmla="*/ 6476 w 6476"/>
                  <a:gd name="connsiteY1" fmla="*/ 3175 h 5206"/>
                  <a:gd name="connsiteX2" fmla="*/ 5334 w 6476"/>
                  <a:gd name="connsiteY2" fmla="*/ 0 h 5206"/>
                  <a:gd name="connsiteX3" fmla="*/ 132 w 6476"/>
                  <a:gd name="connsiteY3" fmla="*/ 1524 h 5206"/>
                  <a:gd name="connsiteX4" fmla="*/ 1148 w 6476"/>
                  <a:gd name="connsiteY4" fmla="*/ 5206 h 5206"/>
                  <a:gd name="connsiteX5" fmla="*/ 1148 w 6476"/>
                  <a:gd name="connsiteY5" fmla="*/ 5206 h 5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76" h="5206">
                    <a:moveTo>
                      <a:pt x="1148" y="5206"/>
                    </a:moveTo>
                    <a:lnTo>
                      <a:pt x="6476" y="3175"/>
                    </a:lnTo>
                    <a:lnTo>
                      <a:pt x="5334" y="0"/>
                    </a:lnTo>
                    <a:lnTo>
                      <a:pt x="132" y="1524"/>
                    </a:lnTo>
                    <a:cubicBezTo>
                      <a:pt x="-121" y="2413"/>
                      <a:pt x="-121" y="3682"/>
                      <a:pt x="1148" y="5206"/>
                    </a:cubicBezTo>
                    <a:lnTo>
                      <a:pt x="1148" y="5206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6" name="Forme libre 4965">
                <a:extLst>
                  <a:ext uri="{FF2B5EF4-FFF2-40B4-BE49-F238E27FC236}">
                    <a16:creationId xmlns:a16="http://schemas.microsoft.com/office/drawing/2014/main" id="{95B52410-C7FC-15D4-F10F-2F1FA7A7795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17443" y="1684014"/>
                <a:ext cx="5749" cy="4952"/>
              </a:xfrm>
              <a:custGeom>
                <a:avLst/>
                <a:gdLst>
                  <a:gd name="connsiteX0" fmla="*/ 1055 w 5749"/>
                  <a:gd name="connsiteY0" fmla="*/ 4952 h 4952"/>
                  <a:gd name="connsiteX1" fmla="*/ 5750 w 5749"/>
                  <a:gd name="connsiteY1" fmla="*/ 3429 h 4952"/>
                  <a:gd name="connsiteX2" fmla="*/ 4608 w 5749"/>
                  <a:gd name="connsiteY2" fmla="*/ 0 h 4952"/>
                  <a:gd name="connsiteX3" fmla="*/ 41 w 5749"/>
                  <a:gd name="connsiteY3" fmla="*/ 1016 h 4952"/>
                  <a:gd name="connsiteX4" fmla="*/ 1055 w 5749"/>
                  <a:gd name="connsiteY4" fmla="*/ 4952 h 4952"/>
                  <a:gd name="connsiteX5" fmla="*/ 1055 w 5749"/>
                  <a:gd name="connsiteY5" fmla="*/ 4952 h 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49" h="4952">
                    <a:moveTo>
                      <a:pt x="1055" y="4952"/>
                    </a:moveTo>
                    <a:lnTo>
                      <a:pt x="5750" y="3429"/>
                    </a:lnTo>
                    <a:lnTo>
                      <a:pt x="4608" y="0"/>
                    </a:lnTo>
                    <a:lnTo>
                      <a:pt x="41" y="1016"/>
                    </a:lnTo>
                    <a:cubicBezTo>
                      <a:pt x="-86" y="1905"/>
                      <a:pt x="41" y="3302"/>
                      <a:pt x="1055" y="4952"/>
                    </a:cubicBezTo>
                    <a:lnTo>
                      <a:pt x="1055" y="4952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7" name="Forme libre 4966">
                <a:extLst>
                  <a:ext uri="{FF2B5EF4-FFF2-40B4-BE49-F238E27FC236}">
                    <a16:creationId xmlns:a16="http://schemas.microsoft.com/office/drawing/2014/main" id="{DF1985FD-C8F5-FC08-BA66-ECBA42CAD9C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20558" y="1699760"/>
                <a:ext cx="5172" cy="4952"/>
              </a:xfrm>
              <a:custGeom>
                <a:avLst/>
                <a:gdLst>
                  <a:gd name="connsiteX0" fmla="*/ 859 w 5172"/>
                  <a:gd name="connsiteY0" fmla="*/ 889 h 4952"/>
                  <a:gd name="connsiteX1" fmla="*/ 4157 w 5172"/>
                  <a:gd name="connsiteY1" fmla="*/ 0 h 4952"/>
                  <a:gd name="connsiteX2" fmla="*/ 5172 w 5172"/>
                  <a:gd name="connsiteY2" fmla="*/ 4063 h 4952"/>
                  <a:gd name="connsiteX3" fmla="*/ 1239 w 5172"/>
                  <a:gd name="connsiteY3" fmla="*/ 4952 h 4952"/>
                  <a:gd name="connsiteX4" fmla="*/ 732 w 5172"/>
                  <a:gd name="connsiteY4" fmla="*/ 762 h 4952"/>
                  <a:gd name="connsiteX5" fmla="*/ 732 w 5172"/>
                  <a:gd name="connsiteY5" fmla="*/ 762 h 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72" h="4952">
                    <a:moveTo>
                      <a:pt x="859" y="889"/>
                    </a:moveTo>
                    <a:lnTo>
                      <a:pt x="4157" y="0"/>
                    </a:lnTo>
                    <a:lnTo>
                      <a:pt x="5172" y="4063"/>
                    </a:lnTo>
                    <a:lnTo>
                      <a:pt x="1239" y="4952"/>
                    </a:lnTo>
                    <a:cubicBezTo>
                      <a:pt x="1239" y="4952"/>
                      <a:pt x="-1171" y="2286"/>
                      <a:pt x="732" y="762"/>
                    </a:cubicBezTo>
                    <a:lnTo>
                      <a:pt x="732" y="762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8" name="Forme libre 4967">
                <a:extLst>
                  <a:ext uri="{FF2B5EF4-FFF2-40B4-BE49-F238E27FC236}">
                    <a16:creationId xmlns:a16="http://schemas.microsoft.com/office/drawing/2014/main" id="{AAE35CBF-D664-5005-E9CF-AD5EC079AE8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62572" y="1566429"/>
                <a:ext cx="109333" cy="54050"/>
              </a:xfrm>
              <a:custGeom>
                <a:avLst/>
                <a:gdLst>
                  <a:gd name="connsiteX0" fmla="*/ 24994 w 109333"/>
                  <a:gd name="connsiteY0" fmla="*/ 48253 h 54050"/>
                  <a:gd name="connsiteX1" fmla="*/ 381 w 109333"/>
                  <a:gd name="connsiteY1" fmla="*/ 48253 h 54050"/>
                  <a:gd name="connsiteX2" fmla="*/ 0 w 109333"/>
                  <a:gd name="connsiteY2" fmla="*/ 12190 h 54050"/>
                  <a:gd name="connsiteX3" fmla="*/ 23852 w 109333"/>
                  <a:gd name="connsiteY3" fmla="*/ 13460 h 54050"/>
                  <a:gd name="connsiteX4" fmla="*/ 39077 w 109333"/>
                  <a:gd name="connsiteY4" fmla="*/ 1778 h 54050"/>
                  <a:gd name="connsiteX5" fmla="*/ 53921 w 109333"/>
                  <a:gd name="connsiteY5" fmla="*/ 0 h 54050"/>
                  <a:gd name="connsiteX6" fmla="*/ 53921 w 109333"/>
                  <a:gd name="connsiteY6" fmla="*/ 7619 h 54050"/>
                  <a:gd name="connsiteX7" fmla="*/ 78788 w 109333"/>
                  <a:gd name="connsiteY7" fmla="*/ 6349 h 54050"/>
                  <a:gd name="connsiteX8" fmla="*/ 104163 w 109333"/>
                  <a:gd name="connsiteY8" fmla="*/ 10793 h 54050"/>
                  <a:gd name="connsiteX9" fmla="*/ 99088 w 109333"/>
                  <a:gd name="connsiteY9" fmla="*/ 17143 h 54050"/>
                  <a:gd name="connsiteX10" fmla="*/ 78915 w 109333"/>
                  <a:gd name="connsiteY10" fmla="*/ 16127 h 54050"/>
                  <a:gd name="connsiteX11" fmla="*/ 66482 w 109333"/>
                  <a:gd name="connsiteY11" fmla="*/ 18412 h 54050"/>
                  <a:gd name="connsiteX12" fmla="*/ 84117 w 109333"/>
                  <a:gd name="connsiteY12" fmla="*/ 18412 h 54050"/>
                  <a:gd name="connsiteX13" fmla="*/ 108096 w 109333"/>
                  <a:gd name="connsiteY13" fmla="*/ 22222 h 54050"/>
                  <a:gd name="connsiteX14" fmla="*/ 102387 w 109333"/>
                  <a:gd name="connsiteY14" fmla="*/ 29587 h 54050"/>
                  <a:gd name="connsiteX15" fmla="*/ 84624 w 109333"/>
                  <a:gd name="connsiteY15" fmla="*/ 27809 h 54050"/>
                  <a:gd name="connsiteX16" fmla="*/ 66735 w 109333"/>
                  <a:gd name="connsiteY16" fmla="*/ 29714 h 54050"/>
                  <a:gd name="connsiteX17" fmla="*/ 85259 w 109333"/>
                  <a:gd name="connsiteY17" fmla="*/ 30730 h 54050"/>
                  <a:gd name="connsiteX18" fmla="*/ 104417 w 109333"/>
                  <a:gd name="connsiteY18" fmla="*/ 33777 h 54050"/>
                  <a:gd name="connsiteX19" fmla="*/ 100484 w 109333"/>
                  <a:gd name="connsiteY19" fmla="*/ 40507 h 54050"/>
                  <a:gd name="connsiteX20" fmla="*/ 84751 w 109333"/>
                  <a:gd name="connsiteY20" fmla="*/ 39237 h 54050"/>
                  <a:gd name="connsiteX21" fmla="*/ 66609 w 109333"/>
                  <a:gd name="connsiteY21" fmla="*/ 41650 h 54050"/>
                  <a:gd name="connsiteX22" fmla="*/ 82468 w 109333"/>
                  <a:gd name="connsiteY22" fmla="*/ 43047 h 54050"/>
                  <a:gd name="connsiteX23" fmla="*/ 98834 w 109333"/>
                  <a:gd name="connsiteY23" fmla="*/ 47491 h 54050"/>
                  <a:gd name="connsiteX24" fmla="*/ 91476 w 109333"/>
                  <a:gd name="connsiteY24" fmla="*/ 52443 h 54050"/>
                  <a:gd name="connsiteX25" fmla="*/ 80945 w 109333"/>
                  <a:gd name="connsiteY25" fmla="*/ 51301 h 54050"/>
                  <a:gd name="connsiteX26" fmla="*/ 24867 w 109333"/>
                  <a:gd name="connsiteY26" fmla="*/ 48380 h 54050"/>
                  <a:gd name="connsiteX27" fmla="*/ 24867 w 109333"/>
                  <a:gd name="connsiteY27" fmla="*/ 48380 h 54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09333" h="54050">
                    <a:moveTo>
                      <a:pt x="24994" y="48253"/>
                    </a:moveTo>
                    <a:lnTo>
                      <a:pt x="381" y="48253"/>
                    </a:lnTo>
                    <a:cubicBezTo>
                      <a:pt x="381" y="48253"/>
                      <a:pt x="0" y="12190"/>
                      <a:pt x="0" y="12190"/>
                    </a:cubicBezTo>
                    <a:lnTo>
                      <a:pt x="23852" y="13460"/>
                    </a:lnTo>
                    <a:cubicBezTo>
                      <a:pt x="25501" y="10032"/>
                      <a:pt x="36159" y="2794"/>
                      <a:pt x="39077" y="1778"/>
                    </a:cubicBezTo>
                    <a:lnTo>
                      <a:pt x="53921" y="0"/>
                    </a:lnTo>
                    <a:lnTo>
                      <a:pt x="53921" y="7619"/>
                    </a:lnTo>
                    <a:cubicBezTo>
                      <a:pt x="53921" y="7619"/>
                      <a:pt x="78788" y="6349"/>
                      <a:pt x="78788" y="6349"/>
                    </a:cubicBezTo>
                    <a:lnTo>
                      <a:pt x="104163" y="10793"/>
                    </a:lnTo>
                    <a:cubicBezTo>
                      <a:pt x="105685" y="10793"/>
                      <a:pt x="106827" y="17523"/>
                      <a:pt x="99088" y="17143"/>
                    </a:cubicBezTo>
                    <a:lnTo>
                      <a:pt x="78915" y="16127"/>
                    </a:lnTo>
                    <a:lnTo>
                      <a:pt x="66482" y="18412"/>
                    </a:lnTo>
                    <a:lnTo>
                      <a:pt x="84117" y="18412"/>
                    </a:lnTo>
                    <a:cubicBezTo>
                      <a:pt x="84117" y="18412"/>
                      <a:pt x="108096" y="22222"/>
                      <a:pt x="108096" y="22222"/>
                    </a:cubicBezTo>
                    <a:cubicBezTo>
                      <a:pt x="110760" y="22603"/>
                      <a:pt x="109238" y="29460"/>
                      <a:pt x="102387" y="29587"/>
                    </a:cubicBezTo>
                    <a:lnTo>
                      <a:pt x="84624" y="27809"/>
                    </a:lnTo>
                    <a:lnTo>
                      <a:pt x="66735" y="29714"/>
                    </a:lnTo>
                    <a:lnTo>
                      <a:pt x="85259" y="30730"/>
                    </a:lnTo>
                    <a:lnTo>
                      <a:pt x="104417" y="33777"/>
                    </a:lnTo>
                    <a:cubicBezTo>
                      <a:pt x="107842" y="34285"/>
                      <a:pt x="107335" y="41142"/>
                      <a:pt x="100484" y="40507"/>
                    </a:cubicBezTo>
                    <a:lnTo>
                      <a:pt x="84751" y="39237"/>
                    </a:lnTo>
                    <a:lnTo>
                      <a:pt x="66609" y="41650"/>
                    </a:lnTo>
                    <a:lnTo>
                      <a:pt x="82468" y="43047"/>
                    </a:lnTo>
                    <a:lnTo>
                      <a:pt x="98834" y="47491"/>
                    </a:lnTo>
                    <a:cubicBezTo>
                      <a:pt x="100103" y="47872"/>
                      <a:pt x="100611" y="53586"/>
                      <a:pt x="91476" y="52443"/>
                    </a:cubicBezTo>
                    <a:lnTo>
                      <a:pt x="80945" y="51301"/>
                    </a:lnTo>
                    <a:cubicBezTo>
                      <a:pt x="67496" y="52443"/>
                      <a:pt x="35017" y="58285"/>
                      <a:pt x="24867" y="48380"/>
                    </a:cubicBezTo>
                    <a:lnTo>
                      <a:pt x="24867" y="48380"/>
                    </a:lnTo>
                    <a:close/>
                  </a:path>
                </a:pathLst>
              </a:custGeom>
              <a:solidFill>
                <a:srgbClr val="EBEBEB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69" name="Forme libre 4968">
                <a:extLst>
                  <a:ext uri="{FF2B5EF4-FFF2-40B4-BE49-F238E27FC236}">
                    <a16:creationId xmlns:a16="http://schemas.microsoft.com/office/drawing/2014/main" id="{77B80FE5-BD21-CF8E-6AEE-26215A49997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62952" y="1613285"/>
                <a:ext cx="99277" cy="7194"/>
              </a:xfrm>
              <a:custGeom>
                <a:avLst/>
                <a:gdLst>
                  <a:gd name="connsiteX0" fmla="*/ 24613 w 99277"/>
                  <a:gd name="connsiteY0" fmla="*/ 1397 h 7194"/>
                  <a:gd name="connsiteX1" fmla="*/ 0 w 99277"/>
                  <a:gd name="connsiteY1" fmla="*/ 1397 h 7194"/>
                  <a:gd name="connsiteX2" fmla="*/ 0 w 99277"/>
                  <a:gd name="connsiteY2" fmla="*/ 0 h 7194"/>
                  <a:gd name="connsiteX3" fmla="*/ 24867 w 99277"/>
                  <a:gd name="connsiteY3" fmla="*/ 254 h 7194"/>
                  <a:gd name="connsiteX4" fmla="*/ 80818 w 99277"/>
                  <a:gd name="connsiteY4" fmla="*/ 3936 h 7194"/>
                  <a:gd name="connsiteX5" fmla="*/ 95028 w 99277"/>
                  <a:gd name="connsiteY5" fmla="*/ 5206 h 7194"/>
                  <a:gd name="connsiteX6" fmla="*/ 98581 w 99277"/>
                  <a:gd name="connsiteY6" fmla="*/ 635 h 7194"/>
                  <a:gd name="connsiteX7" fmla="*/ 91222 w 99277"/>
                  <a:gd name="connsiteY7" fmla="*/ 5587 h 7194"/>
                  <a:gd name="connsiteX8" fmla="*/ 80691 w 99277"/>
                  <a:gd name="connsiteY8" fmla="*/ 4444 h 7194"/>
                  <a:gd name="connsiteX9" fmla="*/ 24613 w 99277"/>
                  <a:gd name="connsiteY9" fmla="*/ 1524 h 7194"/>
                  <a:gd name="connsiteX10" fmla="*/ 24613 w 99277"/>
                  <a:gd name="connsiteY10" fmla="*/ 1524 h 7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9277" h="7194">
                    <a:moveTo>
                      <a:pt x="24613" y="1397"/>
                    </a:moveTo>
                    <a:lnTo>
                      <a:pt x="0" y="1397"/>
                    </a:lnTo>
                    <a:cubicBezTo>
                      <a:pt x="0" y="1397"/>
                      <a:pt x="0" y="0"/>
                      <a:pt x="0" y="0"/>
                    </a:cubicBezTo>
                    <a:lnTo>
                      <a:pt x="24867" y="254"/>
                    </a:lnTo>
                    <a:cubicBezTo>
                      <a:pt x="35778" y="10666"/>
                      <a:pt x="66735" y="5079"/>
                      <a:pt x="80818" y="3936"/>
                    </a:cubicBezTo>
                    <a:cubicBezTo>
                      <a:pt x="80818" y="3936"/>
                      <a:pt x="90587" y="5587"/>
                      <a:pt x="95028" y="5206"/>
                    </a:cubicBezTo>
                    <a:cubicBezTo>
                      <a:pt x="100103" y="4444"/>
                      <a:pt x="99088" y="889"/>
                      <a:pt x="98581" y="635"/>
                    </a:cubicBezTo>
                    <a:cubicBezTo>
                      <a:pt x="99849" y="1016"/>
                      <a:pt x="100357" y="6730"/>
                      <a:pt x="91222" y="5587"/>
                    </a:cubicBezTo>
                    <a:lnTo>
                      <a:pt x="80691" y="4444"/>
                    </a:lnTo>
                    <a:cubicBezTo>
                      <a:pt x="67243" y="5587"/>
                      <a:pt x="34763" y="11428"/>
                      <a:pt x="24613" y="1524"/>
                    </a:cubicBezTo>
                    <a:lnTo>
                      <a:pt x="24613" y="1524"/>
                    </a:lnTo>
                    <a:close/>
                  </a:path>
                </a:pathLst>
              </a:custGeom>
              <a:solidFill>
                <a:srgbClr val="D4D4D4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0" name="Forme libre 4969">
                <a:extLst>
                  <a:ext uri="{FF2B5EF4-FFF2-40B4-BE49-F238E27FC236}">
                    <a16:creationId xmlns:a16="http://schemas.microsoft.com/office/drawing/2014/main" id="{F78C51E4-E7C9-9D05-3D0E-A370486E523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62318" y="1577223"/>
                <a:ext cx="8246" cy="39491"/>
              </a:xfrm>
              <a:custGeom>
                <a:avLst/>
                <a:gdLst>
                  <a:gd name="connsiteX0" fmla="*/ 7612 w 8246"/>
                  <a:gd name="connsiteY0" fmla="*/ 0 h 39491"/>
                  <a:gd name="connsiteX1" fmla="*/ 8247 w 8246"/>
                  <a:gd name="connsiteY1" fmla="*/ 39491 h 39491"/>
                  <a:gd name="connsiteX2" fmla="*/ 635 w 8246"/>
                  <a:gd name="connsiteY2" fmla="*/ 39491 h 39491"/>
                  <a:gd name="connsiteX3" fmla="*/ 0 w 8246"/>
                  <a:gd name="connsiteY3" fmla="*/ 0 h 39491"/>
                  <a:gd name="connsiteX4" fmla="*/ 7612 w 8246"/>
                  <a:gd name="connsiteY4" fmla="*/ 0 h 39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46" h="39491">
                    <a:moveTo>
                      <a:pt x="7612" y="0"/>
                    </a:moveTo>
                    <a:lnTo>
                      <a:pt x="8247" y="39491"/>
                    </a:lnTo>
                    <a:lnTo>
                      <a:pt x="635" y="39491"/>
                    </a:lnTo>
                    <a:cubicBezTo>
                      <a:pt x="635" y="39491"/>
                      <a:pt x="0" y="0"/>
                      <a:pt x="0" y="0"/>
                    </a:cubicBezTo>
                    <a:lnTo>
                      <a:pt x="7612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1" name="Forme libre 4970">
                <a:extLst>
                  <a:ext uri="{FF2B5EF4-FFF2-40B4-BE49-F238E27FC236}">
                    <a16:creationId xmlns:a16="http://schemas.microsoft.com/office/drawing/2014/main" id="{2CDFC220-C774-1DF6-2539-DD020F0B90D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46712" y="1605032"/>
                <a:ext cx="7612" cy="7872"/>
              </a:xfrm>
              <a:custGeom>
                <a:avLst/>
                <a:gdLst>
                  <a:gd name="connsiteX0" fmla="*/ 7612 w 7612"/>
                  <a:gd name="connsiteY0" fmla="*/ 3936 h 7872"/>
                  <a:gd name="connsiteX1" fmla="*/ 3806 w 7612"/>
                  <a:gd name="connsiteY1" fmla="*/ 7873 h 7872"/>
                  <a:gd name="connsiteX2" fmla="*/ 0 w 7612"/>
                  <a:gd name="connsiteY2" fmla="*/ 3936 h 7872"/>
                  <a:gd name="connsiteX3" fmla="*/ 3806 w 7612"/>
                  <a:gd name="connsiteY3" fmla="*/ 0 h 7872"/>
                  <a:gd name="connsiteX4" fmla="*/ 7612 w 7612"/>
                  <a:gd name="connsiteY4" fmla="*/ 3936 h 7872"/>
                  <a:gd name="connsiteX5" fmla="*/ 7612 w 7612"/>
                  <a:gd name="connsiteY5" fmla="*/ 3936 h 7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612" h="7872">
                    <a:moveTo>
                      <a:pt x="7612" y="3936"/>
                    </a:moveTo>
                    <a:cubicBezTo>
                      <a:pt x="7612" y="6095"/>
                      <a:pt x="5963" y="7873"/>
                      <a:pt x="3806" y="7873"/>
                    </a:cubicBezTo>
                    <a:cubicBezTo>
                      <a:pt x="1649" y="7873"/>
                      <a:pt x="0" y="6095"/>
                      <a:pt x="0" y="3936"/>
                    </a:cubicBezTo>
                    <a:cubicBezTo>
                      <a:pt x="0" y="1778"/>
                      <a:pt x="1649" y="0"/>
                      <a:pt x="3806" y="0"/>
                    </a:cubicBezTo>
                    <a:cubicBezTo>
                      <a:pt x="5963" y="0"/>
                      <a:pt x="7612" y="1778"/>
                      <a:pt x="7612" y="3936"/>
                    </a:cubicBezTo>
                    <a:lnTo>
                      <a:pt x="7612" y="3936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2" name="Forme libre 4971">
                <a:extLst>
                  <a:ext uri="{FF2B5EF4-FFF2-40B4-BE49-F238E27FC236}">
                    <a16:creationId xmlns:a16="http://schemas.microsoft.com/office/drawing/2014/main" id="{984058C1-0804-2E39-A3E4-F72DE67D99D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61279" y="1577096"/>
                <a:ext cx="5505" cy="2793"/>
              </a:xfrm>
              <a:custGeom>
                <a:avLst/>
                <a:gdLst>
                  <a:gd name="connsiteX0" fmla="*/ 507 w 5505"/>
                  <a:gd name="connsiteY0" fmla="*/ 0 h 2793"/>
                  <a:gd name="connsiteX1" fmla="*/ 5202 w 5505"/>
                  <a:gd name="connsiteY1" fmla="*/ 508 h 2793"/>
                  <a:gd name="connsiteX2" fmla="*/ 5328 w 5505"/>
                  <a:gd name="connsiteY2" fmla="*/ 2794 h 2793"/>
                  <a:gd name="connsiteX3" fmla="*/ 0 w 5505"/>
                  <a:gd name="connsiteY3" fmla="*/ 2540 h 2793"/>
                  <a:gd name="connsiteX4" fmla="*/ 507 w 5505"/>
                  <a:gd name="connsiteY4" fmla="*/ 0 h 2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2793">
                    <a:moveTo>
                      <a:pt x="507" y="0"/>
                    </a:moveTo>
                    <a:lnTo>
                      <a:pt x="5202" y="508"/>
                    </a:lnTo>
                    <a:cubicBezTo>
                      <a:pt x="5582" y="1524"/>
                      <a:pt x="5582" y="2286"/>
                      <a:pt x="5328" y="2794"/>
                    </a:cubicBezTo>
                    <a:lnTo>
                      <a:pt x="0" y="2540"/>
                    </a:lnTo>
                    <a:lnTo>
                      <a:pt x="507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3" name="Forme libre 4972">
                <a:extLst>
                  <a:ext uri="{FF2B5EF4-FFF2-40B4-BE49-F238E27FC236}">
                    <a16:creationId xmlns:a16="http://schemas.microsoft.com/office/drawing/2014/main" id="{FC3EDD28-DAA0-3D91-539A-C128696C758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65339" y="1588524"/>
                <a:ext cx="5505" cy="2793"/>
              </a:xfrm>
              <a:custGeom>
                <a:avLst/>
                <a:gdLst>
                  <a:gd name="connsiteX0" fmla="*/ 508 w 5505"/>
                  <a:gd name="connsiteY0" fmla="*/ 0 h 2793"/>
                  <a:gd name="connsiteX1" fmla="*/ 5202 w 5505"/>
                  <a:gd name="connsiteY1" fmla="*/ 508 h 2793"/>
                  <a:gd name="connsiteX2" fmla="*/ 5329 w 5505"/>
                  <a:gd name="connsiteY2" fmla="*/ 2794 h 2793"/>
                  <a:gd name="connsiteX3" fmla="*/ 0 w 5505"/>
                  <a:gd name="connsiteY3" fmla="*/ 2540 h 2793"/>
                  <a:gd name="connsiteX4" fmla="*/ 508 w 5505"/>
                  <a:gd name="connsiteY4" fmla="*/ 0 h 2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2793">
                    <a:moveTo>
                      <a:pt x="508" y="0"/>
                    </a:moveTo>
                    <a:lnTo>
                      <a:pt x="5202" y="508"/>
                    </a:lnTo>
                    <a:cubicBezTo>
                      <a:pt x="5582" y="1524"/>
                      <a:pt x="5582" y="2286"/>
                      <a:pt x="5329" y="2794"/>
                    </a:cubicBezTo>
                    <a:lnTo>
                      <a:pt x="0" y="2540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4" name="Forme libre 4973">
                <a:extLst>
                  <a:ext uri="{FF2B5EF4-FFF2-40B4-BE49-F238E27FC236}">
                    <a16:creationId xmlns:a16="http://schemas.microsoft.com/office/drawing/2014/main" id="{E62EBD96-4C92-B1F0-97EF-6ADEC727602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61786" y="1600206"/>
                <a:ext cx="5505" cy="2793"/>
              </a:xfrm>
              <a:custGeom>
                <a:avLst/>
                <a:gdLst>
                  <a:gd name="connsiteX0" fmla="*/ 508 w 5505"/>
                  <a:gd name="connsiteY0" fmla="*/ 0 h 2793"/>
                  <a:gd name="connsiteX1" fmla="*/ 5202 w 5505"/>
                  <a:gd name="connsiteY1" fmla="*/ 508 h 2793"/>
                  <a:gd name="connsiteX2" fmla="*/ 5329 w 5505"/>
                  <a:gd name="connsiteY2" fmla="*/ 2794 h 2793"/>
                  <a:gd name="connsiteX3" fmla="*/ 0 w 5505"/>
                  <a:gd name="connsiteY3" fmla="*/ 2540 h 2793"/>
                  <a:gd name="connsiteX4" fmla="*/ 508 w 5505"/>
                  <a:gd name="connsiteY4" fmla="*/ 0 h 2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2793">
                    <a:moveTo>
                      <a:pt x="508" y="0"/>
                    </a:moveTo>
                    <a:lnTo>
                      <a:pt x="5202" y="508"/>
                    </a:lnTo>
                    <a:cubicBezTo>
                      <a:pt x="5582" y="1524"/>
                      <a:pt x="5582" y="2286"/>
                      <a:pt x="5329" y="2794"/>
                    </a:cubicBezTo>
                    <a:lnTo>
                      <a:pt x="0" y="2540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5" name="Forme libre 4974">
                <a:extLst>
                  <a:ext uri="{FF2B5EF4-FFF2-40B4-BE49-F238E27FC236}">
                    <a16:creationId xmlns:a16="http://schemas.microsoft.com/office/drawing/2014/main" id="{04B7D029-FC19-A417-122F-8C381DD7B3C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55823" y="1613031"/>
                <a:ext cx="5505" cy="3301"/>
              </a:xfrm>
              <a:custGeom>
                <a:avLst/>
                <a:gdLst>
                  <a:gd name="connsiteX0" fmla="*/ 508 w 5505"/>
                  <a:gd name="connsiteY0" fmla="*/ 0 h 3301"/>
                  <a:gd name="connsiteX1" fmla="*/ 5202 w 5505"/>
                  <a:gd name="connsiteY1" fmla="*/ 1016 h 3301"/>
                  <a:gd name="connsiteX2" fmla="*/ 5329 w 5505"/>
                  <a:gd name="connsiteY2" fmla="*/ 3302 h 3301"/>
                  <a:gd name="connsiteX3" fmla="*/ 0 w 5505"/>
                  <a:gd name="connsiteY3" fmla="*/ 2413 h 3301"/>
                  <a:gd name="connsiteX4" fmla="*/ 508 w 5505"/>
                  <a:gd name="connsiteY4" fmla="*/ 0 h 3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3301">
                    <a:moveTo>
                      <a:pt x="508" y="0"/>
                    </a:moveTo>
                    <a:lnTo>
                      <a:pt x="5202" y="1016"/>
                    </a:lnTo>
                    <a:cubicBezTo>
                      <a:pt x="5582" y="2032"/>
                      <a:pt x="5582" y="2794"/>
                      <a:pt x="5329" y="3302"/>
                    </a:cubicBezTo>
                    <a:lnTo>
                      <a:pt x="0" y="2413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06" name="Groupe 5205">
            <a:extLst>
              <a:ext uri="{FF2B5EF4-FFF2-40B4-BE49-F238E27FC236}">
                <a16:creationId xmlns:a16="http://schemas.microsoft.com/office/drawing/2014/main" id="{4D280156-24D5-C046-ED2E-3B1612807589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3"/>
            </p:custDataLst>
          </p:nvPr>
        </p:nvGrpSpPr>
        <p:grpSpPr>
          <a:xfrm>
            <a:off x="4781569" y="1213166"/>
            <a:ext cx="1698065" cy="1494447"/>
            <a:chOff x="4781569" y="1213166"/>
            <a:chExt cx="1698065" cy="1494447"/>
          </a:xfrm>
        </p:grpSpPr>
        <p:sp>
          <p:nvSpPr>
            <p:cNvPr id="4858" name="Forme libre 4857">
              <a:extLst>
                <a:ext uri="{FF2B5EF4-FFF2-40B4-BE49-F238E27FC236}">
                  <a16:creationId xmlns:a16="http://schemas.microsoft.com/office/drawing/2014/main" id="{BED4CA59-E082-E3D7-E087-46B0C6A3824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781569" y="1213166"/>
              <a:ext cx="1698065" cy="1494447"/>
            </a:xfrm>
            <a:custGeom>
              <a:avLst/>
              <a:gdLst>
                <a:gd name="connsiteX0" fmla="*/ 541750 w 1698065"/>
                <a:gd name="connsiteY0" fmla="*/ 616496 h 1494447"/>
                <a:gd name="connsiteX1" fmla="*/ 626755 w 1698065"/>
                <a:gd name="connsiteY1" fmla="*/ 652559 h 1494447"/>
                <a:gd name="connsiteX2" fmla="*/ 665324 w 1698065"/>
                <a:gd name="connsiteY2" fmla="*/ 680114 h 1494447"/>
                <a:gd name="connsiteX3" fmla="*/ 754263 w 1698065"/>
                <a:gd name="connsiteY3" fmla="*/ 876301 h 1494447"/>
                <a:gd name="connsiteX4" fmla="*/ 716328 w 1698065"/>
                <a:gd name="connsiteY4" fmla="*/ 961125 h 1494447"/>
                <a:gd name="connsiteX5" fmla="*/ 624471 w 1698065"/>
                <a:gd name="connsiteY5" fmla="*/ 984743 h 1494447"/>
                <a:gd name="connsiteX6" fmla="*/ 513330 w 1698065"/>
                <a:gd name="connsiteY6" fmla="*/ 1027536 h 1494447"/>
                <a:gd name="connsiteX7" fmla="*/ 505337 w 1698065"/>
                <a:gd name="connsiteY7" fmla="*/ 1119725 h 1494447"/>
                <a:gd name="connsiteX8" fmla="*/ 777354 w 1698065"/>
                <a:gd name="connsiteY8" fmla="*/ 1494448 h 1494447"/>
                <a:gd name="connsiteX9" fmla="*/ 1303752 w 1698065"/>
                <a:gd name="connsiteY9" fmla="*/ 1323404 h 1494447"/>
                <a:gd name="connsiteX10" fmla="*/ 1303752 w 1698065"/>
                <a:gd name="connsiteY10" fmla="*/ 860047 h 1494447"/>
                <a:gd name="connsiteX11" fmla="*/ 1364270 w 1698065"/>
                <a:gd name="connsiteY11" fmla="*/ 790207 h 1494447"/>
                <a:gd name="connsiteX12" fmla="*/ 1479218 w 1698065"/>
                <a:gd name="connsiteY12" fmla="*/ 820937 h 1494447"/>
                <a:gd name="connsiteX13" fmla="*/ 1567395 w 1698065"/>
                <a:gd name="connsiteY13" fmla="*/ 855857 h 1494447"/>
                <a:gd name="connsiteX14" fmla="*/ 1647833 w 1698065"/>
                <a:gd name="connsiteY14" fmla="*/ 809509 h 1494447"/>
                <a:gd name="connsiteX15" fmla="*/ 1691096 w 1698065"/>
                <a:gd name="connsiteY15" fmla="*/ 598592 h 1494447"/>
                <a:gd name="connsiteX16" fmla="*/ 1676125 w 1698065"/>
                <a:gd name="connsiteY16" fmla="*/ 553513 h 1494447"/>
                <a:gd name="connsiteX17" fmla="*/ 1628548 w 1698065"/>
                <a:gd name="connsiteY17" fmla="*/ 474277 h 1494447"/>
                <a:gd name="connsiteX18" fmla="*/ 1482516 w 1698065"/>
                <a:gd name="connsiteY18" fmla="*/ 449007 h 1494447"/>
                <a:gd name="connsiteX19" fmla="*/ 1394847 w 1698065"/>
                <a:gd name="connsiteY19" fmla="*/ 492308 h 1494447"/>
                <a:gd name="connsiteX20" fmla="*/ 1303752 w 1698065"/>
                <a:gd name="connsiteY20" fmla="*/ 419167 h 1494447"/>
                <a:gd name="connsiteX21" fmla="*/ 1303752 w 1698065"/>
                <a:gd name="connsiteY21" fmla="*/ 0 h 1494447"/>
                <a:gd name="connsiteX22" fmla="*/ 0 w 1698065"/>
                <a:gd name="connsiteY22" fmla="*/ 423611 h 1494447"/>
                <a:gd name="connsiteX23" fmla="*/ 246388 w 1698065"/>
                <a:gd name="connsiteY23" fmla="*/ 763033 h 1494447"/>
                <a:gd name="connsiteX24" fmla="*/ 362985 w 1698065"/>
                <a:gd name="connsiteY24" fmla="*/ 768747 h 1494447"/>
                <a:gd name="connsiteX25" fmla="*/ 408532 w 1698065"/>
                <a:gd name="connsiteY25" fmla="*/ 682146 h 1494447"/>
                <a:gd name="connsiteX26" fmla="*/ 541623 w 1698065"/>
                <a:gd name="connsiteY26" fmla="*/ 616750 h 14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98065" h="1494447">
                  <a:moveTo>
                    <a:pt x="541750" y="616496"/>
                  </a:moveTo>
                  <a:cubicBezTo>
                    <a:pt x="572453" y="623353"/>
                    <a:pt x="600365" y="635924"/>
                    <a:pt x="626755" y="652559"/>
                  </a:cubicBezTo>
                  <a:cubicBezTo>
                    <a:pt x="639696" y="661702"/>
                    <a:pt x="653779" y="669575"/>
                    <a:pt x="665324" y="680114"/>
                  </a:cubicBezTo>
                  <a:cubicBezTo>
                    <a:pt x="723052" y="732558"/>
                    <a:pt x="757308" y="796810"/>
                    <a:pt x="754263" y="876301"/>
                  </a:cubicBezTo>
                  <a:cubicBezTo>
                    <a:pt x="752994" y="908300"/>
                    <a:pt x="743479" y="937760"/>
                    <a:pt x="716328" y="961125"/>
                  </a:cubicBezTo>
                  <a:cubicBezTo>
                    <a:pt x="692856" y="981315"/>
                    <a:pt x="667101" y="983473"/>
                    <a:pt x="624471" y="984743"/>
                  </a:cubicBezTo>
                  <a:cubicBezTo>
                    <a:pt x="581842" y="986013"/>
                    <a:pt x="543399" y="992108"/>
                    <a:pt x="513330" y="1027536"/>
                  </a:cubicBezTo>
                  <a:cubicBezTo>
                    <a:pt x="492396" y="1052171"/>
                    <a:pt x="486179" y="1093694"/>
                    <a:pt x="505337" y="1119725"/>
                  </a:cubicBezTo>
                  <a:cubicBezTo>
                    <a:pt x="536675" y="1162137"/>
                    <a:pt x="736247" y="1437560"/>
                    <a:pt x="777354" y="1494448"/>
                  </a:cubicBezTo>
                  <a:cubicBezTo>
                    <a:pt x="931759" y="1382069"/>
                    <a:pt x="1116867" y="1323530"/>
                    <a:pt x="1303752" y="1323404"/>
                  </a:cubicBezTo>
                  <a:cubicBezTo>
                    <a:pt x="1303752" y="1253564"/>
                    <a:pt x="1304132" y="912745"/>
                    <a:pt x="1303752" y="860047"/>
                  </a:cubicBezTo>
                  <a:cubicBezTo>
                    <a:pt x="1303498" y="827667"/>
                    <a:pt x="1332933" y="797826"/>
                    <a:pt x="1364270" y="790207"/>
                  </a:cubicBezTo>
                  <a:cubicBezTo>
                    <a:pt x="1409310" y="779287"/>
                    <a:pt x="1443947" y="796937"/>
                    <a:pt x="1479218" y="820937"/>
                  </a:cubicBezTo>
                  <a:cubicBezTo>
                    <a:pt x="1514488" y="844936"/>
                    <a:pt x="1536564" y="858396"/>
                    <a:pt x="1567395" y="855857"/>
                  </a:cubicBezTo>
                  <a:cubicBezTo>
                    <a:pt x="1603046" y="852936"/>
                    <a:pt x="1628040" y="834651"/>
                    <a:pt x="1647833" y="809509"/>
                  </a:cubicBezTo>
                  <a:cubicBezTo>
                    <a:pt x="1697059" y="747033"/>
                    <a:pt x="1706956" y="674908"/>
                    <a:pt x="1691096" y="598592"/>
                  </a:cubicBezTo>
                  <a:cubicBezTo>
                    <a:pt x="1687925" y="583227"/>
                    <a:pt x="1681200" y="568497"/>
                    <a:pt x="1676125" y="553513"/>
                  </a:cubicBezTo>
                  <a:cubicBezTo>
                    <a:pt x="1664580" y="524561"/>
                    <a:pt x="1649355" y="498022"/>
                    <a:pt x="1628548" y="474277"/>
                  </a:cubicBezTo>
                  <a:cubicBezTo>
                    <a:pt x="1592262" y="433135"/>
                    <a:pt x="1531490" y="422468"/>
                    <a:pt x="1482516" y="449007"/>
                  </a:cubicBezTo>
                  <a:cubicBezTo>
                    <a:pt x="1453843" y="464499"/>
                    <a:pt x="1424789" y="479737"/>
                    <a:pt x="1394847" y="492308"/>
                  </a:cubicBezTo>
                  <a:cubicBezTo>
                    <a:pt x="1350187" y="511101"/>
                    <a:pt x="1304386" y="467801"/>
                    <a:pt x="1303752" y="419167"/>
                  </a:cubicBezTo>
                  <a:cubicBezTo>
                    <a:pt x="1303498" y="401516"/>
                    <a:pt x="1303625" y="153902"/>
                    <a:pt x="1303752" y="0"/>
                  </a:cubicBezTo>
                  <a:cubicBezTo>
                    <a:pt x="840790" y="381"/>
                    <a:pt x="382397" y="145394"/>
                    <a:pt x="0" y="423611"/>
                  </a:cubicBezTo>
                  <a:cubicBezTo>
                    <a:pt x="90334" y="548053"/>
                    <a:pt x="235858" y="748811"/>
                    <a:pt x="246388" y="763033"/>
                  </a:cubicBezTo>
                  <a:cubicBezTo>
                    <a:pt x="275442" y="802017"/>
                    <a:pt x="337864" y="810143"/>
                    <a:pt x="362985" y="768747"/>
                  </a:cubicBezTo>
                  <a:cubicBezTo>
                    <a:pt x="379859" y="740938"/>
                    <a:pt x="394450" y="711479"/>
                    <a:pt x="408532" y="682146"/>
                  </a:cubicBezTo>
                  <a:cubicBezTo>
                    <a:pt x="432639" y="631861"/>
                    <a:pt x="488082" y="604687"/>
                    <a:pt x="541623" y="616750"/>
                  </a:cubicBezTo>
                  <a:close/>
                </a:path>
              </a:pathLst>
            </a:custGeom>
            <a:gradFill>
              <a:gsLst>
                <a:gs pos="0">
                  <a:srgbClr val="909090"/>
                </a:gs>
                <a:gs pos="50000">
                  <a:srgbClr val="8D8D8D"/>
                </a:gs>
                <a:gs pos="100000">
                  <a:srgbClr val="8A8A8A"/>
                </a:gs>
              </a:gsLst>
              <a:lin ang="20615777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89" name="Groupe 5188">
              <a:extLst>
                <a:ext uri="{FF2B5EF4-FFF2-40B4-BE49-F238E27FC236}">
                  <a16:creationId xmlns:a16="http://schemas.microsoft.com/office/drawing/2014/main" id="{0088E00A-DDFA-0669-8008-188EB3F527AF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5426467" y="1380655"/>
              <a:ext cx="461565" cy="461832"/>
              <a:chOff x="5426467" y="1380655"/>
              <a:chExt cx="461565" cy="461832"/>
            </a:xfrm>
          </p:grpSpPr>
          <p:sp>
            <p:nvSpPr>
              <p:cNvPr id="4976" name="Forme libre 4975">
                <a:extLst>
                  <a:ext uri="{FF2B5EF4-FFF2-40B4-BE49-F238E27FC236}">
                    <a16:creationId xmlns:a16="http://schemas.microsoft.com/office/drawing/2014/main" id="{6AE260B3-41C6-2F96-BE3E-2382D52434C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432050" y="138611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8"/>
                      <a:pt x="349409" y="127"/>
                      <a:pt x="225454" y="0"/>
                    </a:cubicBezTo>
                    <a:cubicBezTo>
                      <a:pt x="101499" y="-127"/>
                      <a:pt x="127" y="101078"/>
                      <a:pt x="0" y="225139"/>
                    </a:cubicBezTo>
                    <a:cubicBezTo>
                      <a:pt x="0" y="349327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7" name="Forme libre 4976">
                <a:extLst>
                  <a:ext uri="{FF2B5EF4-FFF2-40B4-BE49-F238E27FC236}">
                    <a16:creationId xmlns:a16="http://schemas.microsoft.com/office/drawing/2014/main" id="{4780DAF7-1A58-750C-8582-74F6A34B1DC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426467" y="1380655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3 h 461832"/>
                  <a:gd name="connsiteX1" fmla="*/ 230529 w 461565"/>
                  <a:gd name="connsiteY1" fmla="*/ 461833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6 w 461565"/>
                  <a:gd name="connsiteY5" fmla="*/ 231107 h 461832"/>
                  <a:gd name="connsiteX6" fmla="*/ 230783 w 461565"/>
                  <a:gd name="connsiteY6" fmla="*/ 461833 h 461832"/>
                  <a:gd name="connsiteX7" fmla="*/ 230529 w 461565"/>
                  <a:gd name="connsiteY7" fmla="*/ 450785 h 461832"/>
                  <a:gd name="connsiteX8" fmla="*/ 230783 w 461565"/>
                  <a:gd name="connsiteY8" fmla="*/ 450785 h 461832"/>
                  <a:gd name="connsiteX9" fmla="*/ 450528 w 461565"/>
                  <a:gd name="connsiteY9" fmla="*/ 231107 h 461832"/>
                  <a:gd name="connsiteX10" fmla="*/ 231037 w 461565"/>
                  <a:gd name="connsiteY10" fmla="*/ 10920 h 461832"/>
                  <a:gd name="connsiteX11" fmla="*/ 230783 w 461565"/>
                  <a:gd name="connsiteY11" fmla="*/ 10920 h 461832"/>
                  <a:gd name="connsiteX12" fmla="*/ 11038 w 461565"/>
                  <a:gd name="connsiteY12" fmla="*/ 230599 h 461832"/>
                  <a:gd name="connsiteX13" fmla="*/ 230529 w 461565"/>
                  <a:gd name="connsiteY13" fmla="*/ 450785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3"/>
                    </a:moveTo>
                    <a:lnTo>
                      <a:pt x="230529" y="461833"/>
                    </a:lnTo>
                    <a:cubicBezTo>
                      <a:pt x="103275" y="461705"/>
                      <a:pt x="-127" y="357961"/>
                      <a:pt x="0" y="230726"/>
                    </a:cubicBezTo>
                    <a:cubicBezTo>
                      <a:pt x="127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3" y="103871"/>
                      <a:pt x="461566" y="231107"/>
                    </a:cubicBezTo>
                    <a:cubicBezTo>
                      <a:pt x="461439" y="358342"/>
                      <a:pt x="357910" y="461833"/>
                      <a:pt x="230783" y="461833"/>
                    </a:cubicBezTo>
                    <a:close/>
                    <a:moveTo>
                      <a:pt x="230529" y="450785"/>
                    </a:moveTo>
                    <a:lnTo>
                      <a:pt x="230783" y="450785"/>
                    </a:lnTo>
                    <a:cubicBezTo>
                      <a:pt x="351820" y="450785"/>
                      <a:pt x="450401" y="352247"/>
                      <a:pt x="450528" y="231107"/>
                    </a:cubicBezTo>
                    <a:cubicBezTo>
                      <a:pt x="450528" y="109839"/>
                      <a:pt x="352201" y="11047"/>
                      <a:pt x="231037" y="10920"/>
                    </a:cubicBezTo>
                    <a:lnTo>
                      <a:pt x="230783" y="10920"/>
                    </a:lnTo>
                    <a:cubicBezTo>
                      <a:pt x="109746" y="10920"/>
                      <a:pt x="11165" y="109458"/>
                      <a:pt x="11038" y="230599"/>
                    </a:cubicBezTo>
                    <a:cubicBezTo>
                      <a:pt x="11038" y="351866"/>
                      <a:pt x="109365" y="450658"/>
                      <a:pt x="230529" y="4507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0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8" name="Forme libre 4977">
                <a:extLst>
                  <a:ext uri="{FF2B5EF4-FFF2-40B4-BE49-F238E27FC236}">
                    <a16:creationId xmlns:a16="http://schemas.microsoft.com/office/drawing/2014/main" id="{899B1794-028B-4370-236D-C3DF9E39150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53824" y="1503573"/>
                <a:ext cx="80184" cy="196440"/>
              </a:xfrm>
              <a:custGeom>
                <a:avLst/>
                <a:gdLst>
                  <a:gd name="connsiteX0" fmla="*/ 254 w 80184"/>
                  <a:gd name="connsiteY0" fmla="*/ 0 h 196440"/>
                  <a:gd name="connsiteX1" fmla="*/ 0 w 80184"/>
                  <a:gd name="connsiteY1" fmla="*/ 196441 h 196440"/>
                  <a:gd name="connsiteX2" fmla="*/ 32733 w 80184"/>
                  <a:gd name="connsiteY2" fmla="*/ 196441 h 196440"/>
                  <a:gd name="connsiteX3" fmla="*/ 44533 w 80184"/>
                  <a:gd name="connsiteY3" fmla="*/ 161648 h 196440"/>
                  <a:gd name="connsiteX4" fmla="*/ 80184 w 80184"/>
                  <a:gd name="connsiteY4" fmla="*/ 80125 h 196440"/>
                  <a:gd name="connsiteX5" fmla="*/ 254 w 80184"/>
                  <a:gd name="connsiteY5" fmla="*/ 0 h 196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0184" h="196440">
                    <a:moveTo>
                      <a:pt x="254" y="0"/>
                    </a:moveTo>
                    <a:lnTo>
                      <a:pt x="0" y="196441"/>
                    </a:lnTo>
                    <a:lnTo>
                      <a:pt x="32733" y="196441"/>
                    </a:lnTo>
                    <a:cubicBezTo>
                      <a:pt x="32733" y="196441"/>
                      <a:pt x="32733" y="178028"/>
                      <a:pt x="44533" y="161648"/>
                    </a:cubicBezTo>
                    <a:cubicBezTo>
                      <a:pt x="62295" y="136759"/>
                      <a:pt x="80184" y="123934"/>
                      <a:pt x="80184" y="80125"/>
                    </a:cubicBezTo>
                    <a:cubicBezTo>
                      <a:pt x="80184" y="36317"/>
                      <a:pt x="44406" y="0"/>
                      <a:pt x="25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7168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79" name="Forme libre 4978">
                <a:extLst>
                  <a:ext uri="{FF2B5EF4-FFF2-40B4-BE49-F238E27FC236}">
                    <a16:creationId xmlns:a16="http://schemas.microsoft.com/office/drawing/2014/main" id="{65D3A763-895D-84A9-E05A-81A45A07832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21218" y="1700014"/>
                <a:ext cx="65339" cy="41396"/>
              </a:xfrm>
              <a:custGeom>
                <a:avLst/>
                <a:gdLst>
                  <a:gd name="connsiteX0" fmla="*/ 0 w 65339"/>
                  <a:gd name="connsiteY0" fmla="*/ 0 h 41396"/>
                  <a:gd name="connsiteX1" fmla="*/ 65340 w 65339"/>
                  <a:gd name="connsiteY1" fmla="*/ 0 h 41396"/>
                  <a:gd name="connsiteX2" fmla="*/ 65340 w 65339"/>
                  <a:gd name="connsiteY2" fmla="*/ 41396 h 41396"/>
                  <a:gd name="connsiteX3" fmla="*/ 0 w 65339"/>
                  <a:gd name="connsiteY3" fmla="*/ 41396 h 41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5339" h="41396">
                    <a:moveTo>
                      <a:pt x="0" y="0"/>
                    </a:moveTo>
                    <a:lnTo>
                      <a:pt x="65340" y="0"/>
                    </a:lnTo>
                    <a:lnTo>
                      <a:pt x="65340" y="41396"/>
                    </a:lnTo>
                    <a:lnTo>
                      <a:pt x="0" y="41396"/>
                    </a:ln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9000">
                    <a:srgbClr val="888888"/>
                  </a:gs>
                  <a:gs pos="22000">
                    <a:srgbClr val="A3A3A3"/>
                  </a:gs>
                  <a:gs pos="36000">
                    <a:srgbClr val="B7B7B7"/>
                  </a:gs>
                  <a:gs pos="52000">
                    <a:srgbClr val="C6C6C6"/>
                  </a:gs>
                  <a:gs pos="71000">
                    <a:srgbClr val="CFCFCF"/>
                  </a:gs>
                  <a:gs pos="100000">
                    <a:srgbClr val="D2D2D2"/>
                  </a:gs>
                </a:gsLst>
                <a:lin ang="572695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0" name="Forme libre 4979">
                <a:extLst>
                  <a:ext uri="{FF2B5EF4-FFF2-40B4-BE49-F238E27FC236}">
                    <a16:creationId xmlns:a16="http://schemas.microsoft.com/office/drawing/2014/main" id="{7598B75F-895B-CB71-E398-DEF3767DE0A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21218" y="1741410"/>
                <a:ext cx="65466" cy="15999"/>
              </a:xfrm>
              <a:custGeom>
                <a:avLst/>
                <a:gdLst>
                  <a:gd name="connsiteX0" fmla="*/ 0 w 65466"/>
                  <a:gd name="connsiteY0" fmla="*/ 0 h 15999"/>
                  <a:gd name="connsiteX1" fmla="*/ 0 w 65466"/>
                  <a:gd name="connsiteY1" fmla="*/ 3302 h 15999"/>
                  <a:gd name="connsiteX2" fmla="*/ 12687 w 65466"/>
                  <a:gd name="connsiteY2" fmla="*/ 16000 h 15999"/>
                  <a:gd name="connsiteX3" fmla="*/ 52779 w 65466"/>
                  <a:gd name="connsiteY3" fmla="*/ 16000 h 15999"/>
                  <a:gd name="connsiteX4" fmla="*/ 65467 w 65466"/>
                  <a:gd name="connsiteY4" fmla="*/ 3429 h 15999"/>
                  <a:gd name="connsiteX5" fmla="*/ 65467 w 65466"/>
                  <a:gd name="connsiteY5" fmla="*/ 127 h 15999"/>
                  <a:gd name="connsiteX6" fmla="*/ 127 w 65466"/>
                  <a:gd name="connsiteY6" fmla="*/ 127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5466" h="15999">
                    <a:moveTo>
                      <a:pt x="0" y="0"/>
                    </a:moveTo>
                    <a:lnTo>
                      <a:pt x="0" y="3302"/>
                    </a:lnTo>
                    <a:cubicBezTo>
                      <a:pt x="0" y="10285"/>
                      <a:pt x="5709" y="16000"/>
                      <a:pt x="12687" y="16000"/>
                    </a:cubicBezTo>
                    <a:lnTo>
                      <a:pt x="52779" y="16000"/>
                    </a:lnTo>
                    <a:cubicBezTo>
                      <a:pt x="59757" y="16000"/>
                      <a:pt x="65467" y="10412"/>
                      <a:pt x="65467" y="3429"/>
                    </a:cubicBezTo>
                    <a:lnTo>
                      <a:pt x="65467" y="127"/>
                    </a:lnTo>
                    <a:cubicBezTo>
                      <a:pt x="65467" y="127"/>
                      <a:pt x="127" y="127"/>
                      <a:pt x="127" y="127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9000">
                    <a:srgbClr val="888888"/>
                  </a:gs>
                  <a:gs pos="22000">
                    <a:srgbClr val="A3A3A3"/>
                  </a:gs>
                  <a:gs pos="36000">
                    <a:srgbClr val="B7B7B7"/>
                  </a:gs>
                  <a:gs pos="52000">
                    <a:srgbClr val="C6C6C6"/>
                  </a:gs>
                  <a:gs pos="71000">
                    <a:srgbClr val="CFCFCF"/>
                  </a:gs>
                  <a:gs pos="100000">
                    <a:srgbClr val="D2D2D2"/>
                  </a:gs>
                </a:gsLst>
                <a:lin ang="571526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1" name="Forme libre 4980">
                <a:extLst>
                  <a:ext uri="{FF2B5EF4-FFF2-40B4-BE49-F238E27FC236}">
                    <a16:creationId xmlns:a16="http://schemas.microsoft.com/office/drawing/2014/main" id="{48B2DFD3-4111-D0A4-CB55-893992CF37F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37838" y="1757537"/>
                <a:ext cx="31972" cy="15999"/>
              </a:xfrm>
              <a:custGeom>
                <a:avLst/>
                <a:gdLst>
                  <a:gd name="connsiteX0" fmla="*/ 15986 w 31972"/>
                  <a:gd name="connsiteY0" fmla="*/ 16000 h 15999"/>
                  <a:gd name="connsiteX1" fmla="*/ 31972 w 31972"/>
                  <a:gd name="connsiteY1" fmla="*/ 0 h 15999"/>
                  <a:gd name="connsiteX2" fmla="*/ 0 w 31972"/>
                  <a:gd name="connsiteY2" fmla="*/ 0 h 15999"/>
                  <a:gd name="connsiteX3" fmla="*/ 15986 w 31972"/>
                  <a:gd name="connsiteY3" fmla="*/ 16000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72" h="15999">
                    <a:moveTo>
                      <a:pt x="15986" y="16000"/>
                    </a:moveTo>
                    <a:cubicBezTo>
                      <a:pt x="24867" y="16000"/>
                      <a:pt x="31972" y="8889"/>
                      <a:pt x="31972" y="0"/>
                    </a:cubicBezTo>
                    <a:lnTo>
                      <a:pt x="0" y="0"/>
                    </a:lnTo>
                    <a:cubicBezTo>
                      <a:pt x="0" y="8762"/>
                      <a:pt x="7105" y="16000"/>
                      <a:pt x="15986" y="16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9000">
                    <a:srgbClr val="888888"/>
                  </a:gs>
                  <a:gs pos="22000">
                    <a:srgbClr val="A3A3A3"/>
                  </a:gs>
                  <a:gs pos="36000">
                    <a:srgbClr val="B7B7B7"/>
                  </a:gs>
                  <a:gs pos="52000">
                    <a:srgbClr val="C6C6C6"/>
                  </a:gs>
                  <a:gs pos="71000">
                    <a:srgbClr val="CFCFCF"/>
                  </a:gs>
                  <a:gs pos="100000">
                    <a:srgbClr val="D2D2D2"/>
                  </a:gs>
                </a:gsLst>
                <a:lin ang="572883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2" name="Forme libre 4981">
                <a:extLst>
                  <a:ext uri="{FF2B5EF4-FFF2-40B4-BE49-F238E27FC236}">
                    <a16:creationId xmlns:a16="http://schemas.microsoft.com/office/drawing/2014/main" id="{B8096345-7E10-0410-9634-55D018CD973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53951" y="1700141"/>
                <a:ext cx="32733" cy="41396"/>
              </a:xfrm>
              <a:custGeom>
                <a:avLst/>
                <a:gdLst>
                  <a:gd name="connsiteX0" fmla="*/ 0 w 32733"/>
                  <a:gd name="connsiteY0" fmla="*/ 0 h 41396"/>
                  <a:gd name="connsiteX1" fmla="*/ 32733 w 32733"/>
                  <a:gd name="connsiteY1" fmla="*/ 0 h 41396"/>
                  <a:gd name="connsiteX2" fmla="*/ 32733 w 32733"/>
                  <a:gd name="connsiteY2" fmla="*/ 41396 h 41396"/>
                  <a:gd name="connsiteX3" fmla="*/ 0 w 32733"/>
                  <a:gd name="connsiteY3" fmla="*/ 41396 h 41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733" h="41396">
                    <a:moveTo>
                      <a:pt x="0" y="0"/>
                    </a:moveTo>
                    <a:lnTo>
                      <a:pt x="32733" y="0"/>
                    </a:lnTo>
                    <a:lnTo>
                      <a:pt x="32733" y="41396"/>
                    </a:lnTo>
                    <a:lnTo>
                      <a:pt x="0" y="41396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3000">
                    <a:srgbClr val="CCCCCC"/>
                  </a:gs>
                  <a:gs pos="20000">
                    <a:srgbClr val="ABABAB"/>
                  </a:gs>
                  <a:gs pos="39000">
                    <a:srgbClr val="929292"/>
                  </a:gs>
                  <a:gs pos="58000">
                    <a:srgbClr val="808080"/>
                  </a:gs>
                  <a:gs pos="77000">
                    <a:srgbClr val="757575"/>
                  </a:gs>
                  <a:gs pos="100000">
                    <a:srgbClr val="727272"/>
                  </a:gs>
                </a:gsLst>
                <a:lin ang="572955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3" name="Forme libre 4982">
                <a:extLst>
                  <a:ext uri="{FF2B5EF4-FFF2-40B4-BE49-F238E27FC236}">
                    <a16:creationId xmlns:a16="http://schemas.microsoft.com/office/drawing/2014/main" id="{BCD6D305-CE1E-E690-BF30-D9369EAF544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53824" y="1757537"/>
                <a:ext cx="15986" cy="15999"/>
              </a:xfrm>
              <a:custGeom>
                <a:avLst/>
                <a:gdLst>
                  <a:gd name="connsiteX0" fmla="*/ 0 w 15986"/>
                  <a:gd name="connsiteY0" fmla="*/ 0 h 15999"/>
                  <a:gd name="connsiteX1" fmla="*/ 0 w 15986"/>
                  <a:gd name="connsiteY1" fmla="*/ 16000 h 15999"/>
                  <a:gd name="connsiteX2" fmla="*/ 15986 w 15986"/>
                  <a:gd name="connsiteY2" fmla="*/ 0 h 15999"/>
                  <a:gd name="connsiteX3" fmla="*/ 0 w 15986"/>
                  <a:gd name="connsiteY3" fmla="*/ 0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986" h="15999">
                    <a:moveTo>
                      <a:pt x="0" y="0"/>
                    </a:moveTo>
                    <a:lnTo>
                      <a:pt x="0" y="16000"/>
                    </a:lnTo>
                    <a:cubicBezTo>
                      <a:pt x="8881" y="16000"/>
                      <a:pt x="15986" y="8889"/>
                      <a:pt x="1598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3000">
                    <a:srgbClr val="CCCCCC"/>
                  </a:gs>
                  <a:gs pos="20000">
                    <a:srgbClr val="ABABAB"/>
                  </a:gs>
                  <a:gs pos="39000">
                    <a:srgbClr val="929292"/>
                  </a:gs>
                  <a:gs pos="58000">
                    <a:srgbClr val="808080"/>
                  </a:gs>
                  <a:gs pos="77000">
                    <a:srgbClr val="757575"/>
                  </a:gs>
                  <a:gs pos="100000">
                    <a:srgbClr val="727272"/>
                  </a:gs>
                </a:gsLst>
                <a:lin ang="573121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4" name="Forme libre 4983">
                <a:extLst>
                  <a:ext uri="{FF2B5EF4-FFF2-40B4-BE49-F238E27FC236}">
                    <a16:creationId xmlns:a16="http://schemas.microsoft.com/office/drawing/2014/main" id="{63CB6507-0DFF-A933-9116-1620FC6021C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53824" y="1741410"/>
                <a:ext cx="32733" cy="15999"/>
              </a:xfrm>
              <a:custGeom>
                <a:avLst/>
                <a:gdLst>
                  <a:gd name="connsiteX0" fmla="*/ 0 w 32733"/>
                  <a:gd name="connsiteY0" fmla="*/ 0 h 15999"/>
                  <a:gd name="connsiteX1" fmla="*/ 0 w 32733"/>
                  <a:gd name="connsiteY1" fmla="*/ 16000 h 15999"/>
                  <a:gd name="connsiteX2" fmla="*/ 20046 w 32733"/>
                  <a:gd name="connsiteY2" fmla="*/ 16000 h 15999"/>
                  <a:gd name="connsiteX3" fmla="*/ 32733 w 32733"/>
                  <a:gd name="connsiteY3" fmla="*/ 3302 h 15999"/>
                  <a:gd name="connsiteX4" fmla="*/ 32733 w 32733"/>
                  <a:gd name="connsiteY4" fmla="*/ 0 h 15999"/>
                  <a:gd name="connsiteX5" fmla="*/ 127 w 32733"/>
                  <a:gd name="connsiteY5" fmla="*/ 0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2733" h="15999">
                    <a:moveTo>
                      <a:pt x="0" y="0"/>
                    </a:moveTo>
                    <a:lnTo>
                      <a:pt x="0" y="16000"/>
                    </a:lnTo>
                    <a:cubicBezTo>
                      <a:pt x="0" y="16000"/>
                      <a:pt x="20046" y="16000"/>
                      <a:pt x="20046" y="16000"/>
                    </a:cubicBezTo>
                    <a:cubicBezTo>
                      <a:pt x="27024" y="16000"/>
                      <a:pt x="32733" y="10285"/>
                      <a:pt x="32733" y="3302"/>
                    </a:cubicBezTo>
                    <a:lnTo>
                      <a:pt x="32733" y="0"/>
                    </a:lnTo>
                    <a:cubicBezTo>
                      <a:pt x="32733" y="0"/>
                      <a:pt x="127" y="0"/>
                      <a:pt x="127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3000">
                    <a:srgbClr val="CCCCCC"/>
                  </a:gs>
                  <a:gs pos="20000">
                    <a:srgbClr val="ABABAB"/>
                  </a:gs>
                  <a:gs pos="39000">
                    <a:srgbClr val="929292"/>
                  </a:gs>
                  <a:gs pos="58000">
                    <a:srgbClr val="808080"/>
                  </a:gs>
                  <a:gs pos="77000">
                    <a:srgbClr val="757575"/>
                  </a:gs>
                  <a:gs pos="100000">
                    <a:srgbClr val="727272"/>
                  </a:gs>
                </a:gsLst>
                <a:lin ang="572566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5" name="Forme libre 4984">
                <a:extLst>
                  <a:ext uri="{FF2B5EF4-FFF2-40B4-BE49-F238E27FC236}">
                    <a16:creationId xmlns:a16="http://schemas.microsoft.com/office/drawing/2014/main" id="{681CCAAB-9ACA-C256-98BA-F78117DA2EB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525655" y="1450495"/>
                <a:ext cx="256981" cy="225392"/>
              </a:xfrm>
              <a:custGeom>
                <a:avLst/>
                <a:gdLst>
                  <a:gd name="connsiteX0" fmla="*/ 38470 w 256981"/>
                  <a:gd name="connsiteY0" fmla="*/ 162664 h 225392"/>
                  <a:gd name="connsiteX1" fmla="*/ 33649 w 256981"/>
                  <a:gd name="connsiteY1" fmla="*/ 159235 h 225392"/>
                  <a:gd name="connsiteX2" fmla="*/ 3960 w 256981"/>
                  <a:gd name="connsiteY2" fmla="*/ 164314 h 225392"/>
                  <a:gd name="connsiteX3" fmla="*/ 535 w 256981"/>
                  <a:gd name="connsiteY3" fmla="*/ 169140 h 225392"/>
                  <a:gd name="connsiteX4" fmla="*/ 4721 w 256981"/>
                  <a:gd name="connsiteY4" fmla="*/ 172695 h 225392"/>
                  <a:gd name="connsiteX5" fmla="*/ 5483 w 256981"/>
                  <a:gd name="connsiteY5" fmla="*/ 172695 h 225392"/>
                  <a:gd name="connsiteX6" fmla="*/ 35171 w 256981"/>
                  <a:gd name="connsiteY6" fmla="*/ 167489 h 225392"/>
                  <a:gd name="connsiteX7" fmla="*/ 38597 w 256981"/>
                  <a:gd name="connsiteY7" fmla="*/ 162664 h 225392"/>
                  <a:gd name="connsiteX8" fmla="*/ 76532 w 256981"/>
                  <a:gd name="connsiteY8" fmla="*/ 17777 h 225392"/>
                  <a:gd name="connsiteX9" fmla="*/ 70949 w 256981"/>
                  <a:gd name="connsiteY9" fmla="*/ 15746 h 225392"/>
                  <a:gd name="connsiteX10" fmla="*/ 68919 w 256981"/>
                  <a:gd name="connsiteY10" fmla="*/ 21333 h 225392"/>
                  <a:gd name="connsiteX11" fmla="*/ 81607 w 256981"/>
                  <a:gd name="connsiteY11" fmla="*/ 48761 h 225392"/>
                  <a:gd name="connsiteX12" fmla="*/ 85413 w 256981"/>
                  <a:gd name="connsiteY12" fmla="*/ 51174 h 225392"/>
                  <a:gd name="connsiteX13" fmla="*/ 87189 w 256981"/>
                  <a:gd name="connsiteY13" fmla="*/ 50793 h 225392"/>
                  <a:gd name="connsiteX14" fmla="*/ 89219 w 256981"/>
                  <a:gd name="connsiteY14" fmla="*/ 45205 h 225392"/>
                  <a:gd name="connsiteX15" fmla="*/ 76532 w 256981"/>
                  <a:gd name="connsiteY15" fmla="*/ 17777 h 225392"/>
                  <a:gd name="connsiteX16" fmla="*/ 48746 w 256981"/>
                  <a:gd name="connsiteY16" fmla="*/ 79998 h 225392"/>
                  <a:gd name="connsiteX17" fmla="*/ 51411 w 256981"/>
                  <a:gd name="connsiteY17" fmla="*/ 81014 h 225392"/>
                  <a:gd name="connsiteX18" fmla="*/ 54583 w 256981"/>
                  <a:gd name="connsiteY18" fmla="*/ 79491 h 225392"/>
                  <a:gd name="connsiteX19" fmla="*/ 54075 w 256981"/>
                  <a:gd name="connsiteY19" fmla="*/ 73522 h 225392"/>
                  <a:gd name="connsiteX20" fmla="*/ 31111 w 256981"/>
                  <a:gd name="connsiteY20" fmla="*/ 53967 h 225392"/>
                  <a:gd name="connsiteX21" fmla="*/ 25148 w 256981"/>
                  <a:gd name="connsiteY21" fmla="*/ 54475 h 225392"/>
                  <a:gd name="connsiteX22" fmla="*/ 25655 w 256981"/>
                  <a:gd name="connsiteY22" fmla="*/ 60443 h 225392"/>
                  <a:gd name="connsiteX23" fmla="*/ 48619 w 256981"/>
                  <a:gd name="connsiteY23" fmla="*/ 79998 h 225392"/>
                  <a:gd name="connsiteX24" fmla="*/ 3072 w 256981"/>
                  <a:gd name="connsiteY24" fmla="*/ 114284 h 225392"/>
                  <a:gd name="connsiteX25" fmla="*/ 32126 w 256981"/>
                  <a:gd name="connsiteY25" fmla="*/ 122283 h 225392"/>
                  <a:gd name="connsiteX26" fmla="*/ 33268 w 256981"/>
                  <a:gd name="connsiteY26" fmla="*/ 122283 h 225392"/>
                  <a:gd name="connsiteX27" fmla="*/ 37328 w 256981"/>
                  <a:gd name="connsiteY27" fmla="*/ 119363 h 225392"/>
                  <a:gd name="connsiteX28" fmla="*/ 34410 w 256981"/>
                  <a:gd name="connsiteY28" fmla="*/ 114157 h 225392"/>
                  <a:gd name="connsiteX29" fmla="*/ 5356 w 256981"/>
                  <a:gd name="connsiteY29" fmla="*/ 106157 h 225392"/>
                  <a:gd name="connsiteX30" fmla="*/ 154 w 256981"/>
                  <a:gd name="connsiteY30" fmla="*/ 109077 h 225392"/>
                  <a:gd name="connsiteX31" fmla="*/ 3072 w 256981"/>
                  <a:gd name="connsiteY31" fmla="*/ 114284 h 225392"/>
                  <a:gd name="connsiteX32" fmla="*/ 51791 w 256981"/>
                  <a:gd name="connsiteY32" fmla="*/ 200377 h 225392"/>
                  <a:gd name="connsiteX33" fmla="*/ 27051 w 256981"/>
                  <a:gd name="connsiteY33" fmla="*/ 217647 h 225392"/>
                  <a:gd name="connsiteX34" fmla="*/ 26036 w 256981"/>
                  <a:gd name="connsiteY34" fmla="*/ 223488 h 225392"/>
                  <a:gd name="connsiteX35" fmla="*/ 29462 w 256981"/>
                  <a:gd name="connsiteY35" fmla="*/ 225266 h 225392"/>
                  <a:gd name="connsiteX36" fmla="*/ 31872 w 256981"/>
                  <a:gd name="connsiteY36" fmla="*/ 224504 h 225392"/>
                  <a:gd name="connsiteX37" fmla="*/ 56613 w 256981"/>
                  <a:gd name="connsiteY37" fmla="*/ 207234 h 225392"/>
                  <a:gd name="connsiteX38" fmla="*/ 57628 w 256981"/>
                  <a:gd name="connsiteY38" fmla="*/ 201393 h 225392"/>
                  <a:gd name="connsiteX39" fmla="*/ 51791 w 256981"/>
                  <a:gd name="connsiteY39" fmla="*/ 200377 h 225392"/>
                  <a:gd name="connsiteX40" fmla="*/ 128550 w 256981"/>
                  <a:gd name="connsiteY40" fmla="*/ 0 h 225392"/>
                  <a:gd name="connsiteX41" fmla="*/ 124617 w 256981"/>
                  <a:gd name="connsiteY41" fmla="*/ 4190 h 225392"/>
                  <a:gd name="connsiteX42" fmla="*/ 124617 w 256981"/>
                  <a:gd name="connsiteY42" fmla="*/ 34412 h 225392"/>
                  <a:gd name="connsiteX43" fmla="*/ 128550 w 256981"/>
                  <a:gd name="connsiteY43" fmla="*/ 38602 h 225392"/>
                  <a:gd name="connsiteX44" fmla="*/ 132610 w 256981"/>
                  <a:gd name="connsiteY44" fmla="*/ 34412 h 225392"/>
                  <a:gd name="connsiteX45" fmla="*/ 132610 w 256981"/>
                  <a:gd name="connsiteY45" fmla="*/ 4190 h 225392"/>
                  <a:gd name="connsiteX46" fmla="*/ 128677 w 256981"/>
                  <a:gd name="connsiteY46" fmla="*/ 0 h 225392"/>
                  <a:gd name="connsiteX47" fmla="*/ 205435 w 256981"/>
                  <a:gd name="connsiteY47" fmla="*/ 81141 h 225392"/>
                  <a:gd name="connsiteX48" fmla="*/ 208100 w 256981"/>
                  <a:gd name="connsiteY48" fmla="*/ 80125 h 225392"/>
                  <a:gd name="connsiteX49" fmla="*/ 231190 w 256981"/>
                  <a:gd name="connsiteY49" fmla="*/ 60697 h 225392"/>
                  <a:gd name="connsiteX50" fmla="*/ 231698 w 256981"/>
                  <a:gd name="connsiteY50" fmla="*/ 54729 h 225392"/>
                  <a:gd name="connsiteX51" fmla="*/ 225735 w 256981"/>
                  <a:gd name="connsiteY51" fmla="*/ 54221 h 225392"/>
                  <a:gd name="connsiteX52" fmla="*/ 202644 w 256981"/>
                  <a:gd name="connsiteY52" fmla="*/ 73649 h 225392"/>
                  <a:gd name="connsiteX53" fmla="*/ 202136 w 256981"/>
                  <a:gd name="connsiteY53" fmla="*/ 79618 h 225392"/>
                  <a:gd name="connsiteX54" fmla="*/ 205308 w 256981"/>
                  <a:gd name="connsiteY54" fmla="*/ 81141 h 225392"/>
                  <a:gd name="connsiteX55" fmla="*/ 219518 w 256981"/>
                  <a:gd name="connsiteY55" fmla="*/ 119490 h 225392"/>
                  <a:gd name="connsiteX56" fmla="*/ 223578 w 256981"/>
                  <a:gd name="connsiteY56" fmla="*/ 122664 h 225392"/>
                  <a:gd name="connsiteX57" fmla="*/ 224720 w 256981"/>
                  <a:gd name="connsiteY57" fmla="*/ 122664 h 225392"/>
                  <a:gd name="connsiteX58" fmla="*/ 253901 w 256981"/>
                  <a:gd name="connsiteY58" fmla="*/ 114664 h 225392"/>
                  <a:gd name="connsiteX59" fmla="*/ 256819 w 256981"/>
                  <a:gd name="connsiteY59" fmla="*/ 109458 h 225392"/>
                  <a:gd name="connsiteX60" fmla="*/ 251617 w 256981"/>
                  <a:gd name="connsiteY60" fmla="*/ 106538 h 225392"/>
                  <a:gd name="connsiteX61" fmla="*/ 222436 w 256981"/>
                  <a:gd name="connsiteY61" fmla="*/ 114411 h 225392"/>
                  <a:gd name="connsiteX62" fmla="*/ 219518 w 256981"/>
                  <a:gd name="connsiteY62" fmla="*/ 119617 h 225392"/>
                  <a:gd name="connsiteX63" fmla="*/ 252886 w 256981"/>
                  <a:gd name="connsiteY63" fmla="*/ 164568 h 225392"/>
                  <a:gd name="connsiteX64" fmla="*/ 223197 w 256981"/>
                  <a:gd name="connsiteY64" fmla="*/ 159362 h 225392"/>
                  <a:gd name="connsiteX65" fmla="*/ 218376 w 256981"/>
                  <a:gd name="connsiteY65" fmla="*/ 162791 h 225392"/>
                  <a:gd name="connsiteX66" fmla="*/ 221802 w 256981"/>
                  <a:gd name="connsiteY66" fmla="*/ 167616 h 225392"/>
                  <a:gd name="connsiteX67" fmla="*/ 251490 w 256981"/>
                  <a:gd name="connsiteY67" fmla="*/ 172822 h 225392"/>
                  <a:gd name="connsiteX68" fmla="*/ 252251 w 256981"/>
                  <a:gd name="connsiteY68" fmla="*/ 172822 h 225392"/>
                  <a:gd name="connsiteX69" fmla="*/ 256438 w 256981"/>
                  <a:gd name="connsiteY69" fmla="*/ 169394 h 225392"/>
                  <a:gd name="connsiteX70" fmla="*/ 253013 w 256981"/>
                  <a:gd name="connsiteY70" fmla="*/ 164568 h 225392"/>
                  <a:gd name="connsiteX71" fmla="*/ 204801 w 256981"/>
                  <a:gd name="connsiteY71" fmla="*/ 200504 h 225392"/>
                  <a:gd name="connsiteX72" fmla="*/ 198965 w 256981"/>
                  <a:gd name="connsiteY72" fmla="*/ 201520 h 225392"/>
                  <a:gd name="connsiteX73" fmla="*/ 199980 w 256981"/>
                  <a:gd name="connsiteY73" fmla="*/ 207361 h 225392"/>
                  <a:gd name="connsiteX74" fmla="*/ 224720 w 256981"/>
                  <a:gd name="connsiteY74" fmla="*/ 224631 h 225392"/>
                  <a:gd name="connsiteX75" fmla="*/ 227131 w 256981"/>
                  <a:gd name="connsiteY75" fmla="*/ 225393 h 225392"/>
                  <a:gd name="connsiteX76" fmla="*/ 230556 w 256981"/>
                  <a:gd name="connsiteY76" fmla="*/ 223615 h 225392"/>
                  <a:gd name="connsiteX77" fmla="*/ 229541 w 256981"/>
                  <a:gd name="connsiteY77" fmla="*/ 217774 h 225392"/>
                  <a:gd name="connsiteX78" fmla="*/ 204801 w 256981"/>
                  <a:gd name="connsiteY78" fmla="*/ 200504 h 225392"/>
                  <a:gd name="connsiteX79" fmla="*/ 186023 w 256981"/>
                  <a:gd name="connsiteY79" fmla="*/ 15873 h 225392"/>
                  <a:gd name="connsiteX80" fmla="*/ 180441 w 256981"/>
                  <a:gd name="connsiteY80" fmla="*/ 17904 h 225392"/>
                  <a:gd name="connsiteX81" fmla="*/ 167754 w 256981"/>
                  <a:gd name="connsiteY81" fmla="*/ 45332 h 225392"/>
                  <a:gd name="connsiteX82" fmla="*/ 169784 w 256981"/>
                  <a:gd name="connsiteY82" fmla="*/ 50920 h 225392"/>
                  <a:gd name="connsiteX83" fmla="*/ 171560 w 256981"/>
                  <a:gd name="connsiteY83" fmla="*/ 51301 h 225392"/>
                  <a:gd name="connsiteX84" fmla="*/ 175366 w 256981"/>
                  <a:gd name="connsiteY84" fmla="*/ 48888 h 225392"/>
                  <a:gd name="connsiteX85" fmla="*/ 188053 w 256981"/>
                  <a:gd name="connsiteY85" fmla="*/ 21460 h 225392"/>
                  <a:gd name="connsiteX86" fmla="*/ 186023 w 256981"/>
                  <a:gd name="connsiteY86" fmla="*/ 15873 h 2253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256981" h="225392">
                    <a:moveTo>
                      <a:pt x="38470" y="162664"/>
                    </a:moveTo>
                    <a:cubicBezTo>
                      <a:pt x="38089" y="160378"/>
                      <a:pt x="35932" y="158854"/>
                      <a:pt x="33649" y="159235"/>
                    </a:cubicBezTo>
                    <a:lnTo>
                      <a:pt x="3960" y="164314"/>
                    </a:lnTo>
                    <a:cubicBezTo>
                      <a:pt x="1676" y="164695"/>
                      <a:pt x="154" y="166854"/>
                      <a:pt x="535" y="169140"/>
                    </a:cubicBezTo>
                    <a:cubicBezTo>
                      <a:pt x="915" y="171171"/>
                      <a:pt x="2691" y="172695"/>
                      <a:pt x="4721" y="172695"/>
                    </a:cubicBezTo>
                    <a:lnTo>
                      <a:pt x="5483" y="172695"/>
                    </a:lnTo>
                    <a:cubicBezTo>
                      <a:pt x="5483" y="172695"/>
                      <a:pt x="35171" y="167489"/>
                      <a:pt x="35171" y="167489"/>
                    </a:cubicBezTo>
                    <a:cubicBezTo>
                      <a:pt x="37455" y="167108"/>
                      <a:pt x="38977" y="164949"/>
                      <a:pt x="38597" y="162664"/>
                    </a:cubicBezTo>
                    <a:close/>
                    <a:moveTo>
                      <a:pt x="76532" y="17777"/>
                    </a:moveTo>
                    <a:cubicBezTo>
                      <a:pt x="75517" y="15619"/>
                      <a:pt x="73106" y="14730"/>
                      <a:pt x="70949" y="15746"/>
                    </a:cubicBezTo>
                    <a:cubicBezTo>
                      <a:pt x="68793" y="16762"/>
                      <a:pt x="67904" y="19174"/>
                      <a:pt x="68919" y="21333"/>
                    </a:cubicBezTo>
                    <a:lnTo>
                      <a:pt x="81607" y="48761"/>
                    </a:lnTo>
                    <a:cubicBezTo>
                      <a:pt x="82368" y="50285"/>
                      <a:pt x="83890" y="51174"/>
                      <a:pt x="85413" y="51174"/>
                    </a:cubicBezTo>
                    <a:cubicBezTo>
                      <a:pt x="86047" y="51174"/>
                      <a:pt x="86555" y="51174"/>
                      <a:pt x="87189" y="50793"/>
                    </a:cubicBezTo>
                    <a:cubicBezTo>
                      <a:pt x="89346" y="49777"/>
                      <a:pt x="90234" y="47364"/>
                      <a:pt x="89219" y="45205"/>
                    </a:cubicBezTo>
                    <a:lnTo>
                      <a:pt x="76532" y="17777"/>
                    </a:lnTo>
                    <a:close/>
                    <a:moveTo>
                      <a:pt x="48746" y="79998"/>
                    </a:moveTo>
                    <a:cubicBezTo>
                      <a:pt x="49508" y="80633"/>
                      <a:pt x="50523" y="81014"/>
                      <a:pt x="51411" y="81014"/>
                    </a:cubicBezTo>
                    <a:cubicBezTo>
                      <a:pt x="52680" y="81014"/>
                      <a:pt x="53821" y="80506"/>
                      <a:pt x="54583" y="79491"/>
                    </a:cubicBezTo>
                    <a:cubicBezTo>
                      <a:pt x="56105" y="77713"/>
                      <a:pt x="55851" y="75046"/>
                      <a:pt x="54075" y="73522"/>
                    </a:cubicBezTo>
                    <a:lnTo>
                      <a:pt x="31111" y="53967"/>
                    </a:lnTo>
                    <a:cubicBezTo>
                      <a:pt x="29335" y="52443"/>
                      <a:pt x="26670" y="52697"/>
                      <a:pt x="25148" y="54475"/>
                    </a:cubicBezTo>
                    <a:cubicBezTo>
                      <a:pt x="23626" y="56253"/>
                      <a:pt x="23879" y="58920"/>
                      <a:pt x="25655" y="60443"/>
                    </a:cubicBezTo>
                    <a:lnTo>
                      <a:pt x="48619" y="79998"/>
                    </a:lnTo>
                    <a:close/>
                    <a:moveTo>
                      <a:pt x="3072" y="114284"/>
                    </a:moveTo>
                    <a:lnTo>
                      <a:pt x="32126" y="122283"/>
                    </a:lnTo>
                    <a:lnTo>
                      <a:pt x="33268" y="122283"/>
                    </a:lnTo>
                    <a:cubicBezTo>
                      <a:pt x="35171" y="122410"/>
                      <a:pt x="36820" y="121141"/>
                      <a:pt x="37328" y="119363"/>
                    </a:cubicBezTo>
                    <a:cubicBezTo>
                      <a:pt x="37962" y="117077"/>
                      <a:pt x="36567" y="114791"/>
                      <a:pt x="34410" y="114157"/>
                    </a:cubicBezTo>
                    <a:lnTo>
                      <a:pt x="5356" y="106157"/>
                    </a:lnTo>
                    <a:cubicBezTo>
                      <a:pt x="3072" y="105522"/>
                      <a:pt x="788" y="106919"/>
                      <a:pt x="154" y="109077"/>
                    </a:cubicBezTo>
                    <a:cubicBezTo>
                      <a:pt x="-480" y="111363"/>
                      <a:pt x="915" y="113649"/>
                      <a:pt x="3072" y="114284"/>
                    </a:cubicBezTo>
                    <a:close/>
                    <a:moveTo>
                      <a:pt x="51791" y="200377"/>
                    </a:moveTo>
                    <a:lnTo>
                      <a:pt x="27051" y="217647"/>
                    </a:lnTo>
                    <a:cubicBezTo>
                      <a:pt x="25148" y="218916"/>
                      <a:pt x="24640" y="221583"/>
                      <a:pt x="26036" y="223488"/>
                    </a:cubicBezTo>
                    <a:cubicBezTo>
                      <a:pt x="26797" y="224631"/>
                      <a:pt x="28193" y="225266"/>
                      <a:pt x="29462" y="225266"/>
                    </a:cubicBezTo>
                    <a:cubicBezTo>
                      <a:pt x="30350" y="225266"/>
                      <a:pt x="31111" y="225012"/>
                      <a:pt x="31872" y="224504"/>
                    </a:cubicBezTo>
                    <a:lnTo>
                      <a:pt x="56613" y="207234"/>
                    </a:lnTo>
                    <a:cubicBezTo>
                      <a:pt x="58516" y="205964"/>
                      <a:pt x="59023" y="203298"/>
                      <a:pt x="57628" y="201393"/>
                    </a:cubicBezTo>
                    <a:cubicBezTo>
                      <a:pt x="56359" y="199488"/>
                      <a:pt x="53695" y="198980"/>
                      <a:pt x="51791" y="200377"/>
                    </a:cubicBezTo>
                    <a:close/>
                    <a:moveTo>
                      <a:pt x="128550" y="0"/>
                    </a:moveTo>
                    <a:cubicBezTo>
                      <a:pt x="126393" y="127"/>
                      <a:pt x="124617" y="1905"/>
                      <a:pt x="124617" y="4190"/>
                    </a:cubicBezTo>
                    <a:lnTo>
                      <a:pt x="124617" y="34412"/>
                    </a:lnTo>
                    <a:cubicBezTo>
                      <a:pt x="124490" y="36698"/>
                      <a:pt x="126266" y="38475"/>
                      <a:pt x="128550" y="38602"/>
                    </a:cubicBezTo>
                    <a:cubicBezTo>
                      <a:pt x="130834" y="38602"/>
                      <a:pt x="132610" y="36698"/>
                      <a:pt x="132610" y="34412"/>
                    </a:cubicBezTo>
                    <a:lnTo>
                      <a:pt x="132610" y="4190"/>
                    </a:lnTo>
                    <a:cubicBezTo>
                      <a:pt x="132610" y="2032"/>
                      <a:pt x="130707" y="254"/>
                      <a:pt x="128677" y="0"/>
                    </a:cubicBezTo>
                    <a:close/>
                    <a:moveTo>
                      <a:pt x="205435" y="81141"/>
                    </a:moveTo>
                    <a:cubicBezTo>
                      <a:pt x="206450" y="81141"/>
                      <a:pt x="207338" y="80760"/>
                      <a:pt x="208100" y="80125"/>
                    </a:cubicBezTo>
                    <a:lnTo>
                      <a:pt x="231190" y="60697"/>
                    </a:lnTo>
                    <a:cubicBezTo>
                      <a:pt x="232967" y="59173"/>
                      <a:pt x="233220" y="56507"/>
                      <a:pt x="231698" y="54729"/>
                    </a:cubicBezTo>
                    <a:cubicBezTo>
                      <a:pt x="230176" y="52951"/>
                      <a:pt x="227511" y="52697"/>
                      <a:pt x="225735" y="54221"/>
                    </a:cubicBezTo>
                    <a:lnTo>
                      <a:pt x="202644" y="73649"/>
                    </a:lnTo>
                    <a:cubicBezTo>
                      <a:pt x="200868" y="75173"/>
                      <a:pt x="200614" y="77840"/>
                      <a:pt x="202136" y="79618"/>
                    </a:cubicBezTo>
                    <a:cubicBezTo>
                      <a:pt x="203025" y="80633"/>
                      <a:pt x="204166" y="81141"/>
                      <a:pt x="205308" y="81141"/>
                    </a:cubicBezTo>
                    <a:close/>
                    <a:moveTo>
                      <a:pt x="219518" y="119490"/>
                    </a:moveTo>
                    <a:cubicBezTo>
                      <a:pt x="220026" y="121394"/>
                      <a:pt x="221675" y="122664"/>
                      <a:pt x="223578" y="122664"/>
                    </a:cubicBezTo>
                    <a:lnTo>
                      <a:pt x="224720" y="122664"/>
                    </a:lnTo>
                    <a:cubicBezTo>
                      <a:pt x="224720" y="122664"/>
                      <a:pt x="253901" y="114664"/>
                      <a:pt x="253901" y="114664"/>
                    </a:cubicBezTo>
                    <a:cubicBezTo>
                      <a:pt x="256184" y="114030"/>
                      <a:pt x="257453" y="111744"/>
                      <a:pt x="256819" y="109458"/>
                    </a:cubicBezTo>
                    <a:cubicBezTo>
                      <a:pt x="256184" y="107173"/>
                      <a:pt x="253901" y="105903"/>
                      <a:pt x="251617" y="106538"/>
                    </a:cubicBezTo>
                    <a:lnTo>
                      <a:pt x="222436" y="114411"/>
                    </a:lnTo>
                    <a:cubicBezTo>
                      <a:pt x="220152" y="115045"/>
                      <a:pt x="218884" y="117331"/>
                      <a:pt x="219518" y="119617"/>
                    </a:cubicBezTo>
                    <a:close/>
                    <a:moveTo>
                      <a:pt x="252886" y="164568"/>
                    </a:moveTo>
                    <a:lnTo>
                      <a:pt x="223197" y="159362"/>
                    </a:lnTo>
                    <a:cubicBezTo>
                      <a:pt x="220914" y="158981"/>
                      <a:pt x="218757" y="160505"/>
                      <a:pt x="218376" y="162791"/>
                    </a:cubicBezTo>
                    <a:cubicBezTo>
                      <a:pt x="217996" y="165076"/>
                      <a:pt x="219518" y="167235"/>
                      <a:pt x="221802" y="167616"/>
                    </a:cubicBezTo>
                    <a:lnTo>
                      <a:pt x="251490" y="172822"/>
                    </a:lnTo>
                    <a:lnTo>
                      <a:pt x="252251" y="172822"/>
                    </a:lnTo>
                    <a:cubicBezTo>
                      <a:pt x="254281" y="172822"/>
                      <a:pt x="256058" y="171425"/>
                      <a:pt x="256438" y="169394"/>
                    </a:cubicBezTo>
                    <a:cubicBezTo>
                      <a:pt x="256819" y="167108"/>
                      <a:pt x="255296" y="164949"/>
                      <a:pt x="253013" y="164568"/>
                    </a:cubicBezTo>
                    <a:close/>
                    <a:moveTo>
                      <a:pt x="204801" y="200504"/>
                    </a:moveTo>
                    <a:cubicBezTo>
                      <a:pt x="202898" y="199234"/>
                      <a:pt x="200233" y="199615"/>
                      <a:pt x="198965" y="201520"/>
                    </a:cubicBezTo>
                    <a:cubicBezTo>
                      <a:pt x="197569" y="203425"/>
                      <a:pt x="198077" y="206091"/>
                      <a:pt x="199980" y="207361"/>
                    </a:cubicBezTo>
                    <a:lnTo>
                      <a:pt x="224720" y="224631"/>
                    </a:lnTo>
                    <a:cubicBezTo>
                      <a:pt x="225481" y="225139"/>
                      <a:pt x="226242" y="225393"/>
                      <a:pt x="227131" y="225393"/>
                    </a:cubicBezTo>
                    <a:cubicBezTo>
                      <a:pt x="228526" y="225393"/>
                      <a:pt x="229795" y="224758"/>
                      <a:pt x="230556" y="223615"/>
                    </a:cubicBezTo>
                    <a:cubicBezTo>
                      <a:pt x="231952" y="221710"/>
                      <a:pt x="231444" y="219043"/>
                      <a:pt x="229541" y="217774"/>
                    </a:cubicBezTo>
                    <a:lnTo>
                      <a:pt x="204801" y="200504"/>
                    </a:lnTo>
                    <a:close/>
                    <a:moveTo>
                      <a:pt x="186023" y="15873"/>
                    </a:moveTo>
                    <a:cubicBezTo>
                      <a:pt x="183867" y="14857"/>
                      <a:pt x="181456" y="15873"/>
                      <a:pt x="180441" y="17904"/>
                    </a:cubicBezTo>
                    <a:lnTo>
                      <a:pt x="167754" y="45332"/>
                    </a:lnTo>
                    <a:cubicBezTo>
                      <a:pt x="166739" y="47491"/>
                      <a:pt x="167754" y="49904"/>
                      <a:pt x="169784" y="50920"/>
                    </a:cubicBezTo>
                    <a:cubicBezTo>
                      <a:pt x="170418" y="51174"/>
                      <a:pt x="170925" y="51301"/>
                      <a:pt x="171560" y="51301"/>
                    </a:cubicBezTo>
                    <a:cubicBezTo>
                      <a:pt x="173209" y="51301"/>
                      <a:pt x="174732" y="50412"/>
                      <a:pt x="175366" y="48888"/>
                    </a:cubicBezTo>
                    <a:lnTo>
                      <a:pt x="188053" y="21460"/>
                    </a:lnTo>
                    <a:cubicBezTo>
                      <a:pt x="189069" y="19301"/>
                      <a:pt x="188053" y="16889"/>
                      <a:pt x="186023" y="15873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524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6" name="Forme libre 4985">
                <a:extLst>
                  <a:ext uri="{FF2B5EF4-FFF2-40B4-BE49-F238E27FC236}">
                    <a16:creationId xmlns:a16="http://schemas.microsoft.com/office/drawing/2014/main" id="{6F5134EA-B474-8B83-A519-9D90F6F9EF6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54078" y="1585857"/>
                <a:ext cx="21577" cy="114283"/>
              </a:xfrm>
              <a:custGeom>
                <a:avLst/>
                <a:gdLst>
                  <a:gd name="connsiteX0" fmla="*/ 0 w 21577"/>
                  <a:gd name="connsiteY0" fmla="*/ 0 h 114283"/>
                  <a:gd name="connsiteX1" fmla="*/ 0 w 21577"/>
                  <a:gd name="connsiteY1" fmla="*/ 0 h 114283"/>
                  <a:gd name="connsiteX2" fmla="*/ 0 w 21577"/>
                  <a:gd name="connsiteY2" fmla="*/ 6857 h 114283"/>
                  <a:gd name="connsiteX3" fmla="*/ 0 w 21577"/>
                  <a:gd name="connsiteY3" fmla="*/ 6857 h 114283"/>
                  <a:gd name="connsiteX4" fmla="*/ 13702 w 21577"/>
                  <a:gd name="connsiteY4" fmla="*/ 10539 h 114283"/>
                  <a:gd name="connsiteX5" fmla="*/ 11546 w 21577"/>
                  <a:gd name="connsiteY5" fmla="*/ 27174 h 114283"/>
                  <a:gd name="connsiteX6" fmla="*/ 7739 w 21577"/>
                  <a:gd name="connsiteY6" fmla="*/ 44571 h 114283"/>
                  <a:gd name="connsiteX7" fmla="*/ 7739 w 21577"/>
                  <a:gd name="connsiteY7" fmla="*/ 114284 h 114283"/>
                  <a:gd name="connsiteX8" fmla="*/ 11165 w 21577"/>
                  <a:gd name="connsiteY8" fmla="*/ 114284 h 114283"/>
                  <a:gd name="connsiteX9" fmla="*/ 14590 w 21577"/>
                  <a:gd name="connsiteY9" fmla="*/ 114284 h 114283"/>
                  <a:gd name="connsiteX10" fmla="*/ 14590 w 21577"/>
                  <a:gd name="connsiteY10" fmla="*/ 44571 h 114283"/>
                  <a:gd name="connsiteX11" fmla="*/ 18143 w 21577"/>
                  <a:gd name="connsiteY11" fmla="*/ 29333 h 114283"/>
                  <a:gd name="connsiteX12" fmla="*/ 19285 w 21577"/>
                  <a:gd name="connsiteY12" fmla="*/ 6476 h 114283"/>
                  <a:gd name="connsiteX13" fmla="*/ 0 w 21577"/>
                  <a:gd name="connsiteY13" fmla="*/ 0 h 114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1577" h="114283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lnTo>
                      <a:pt x="0" y="6857"/>
                    </a:lnTo>
                    <a:cubicBezTo>
                      <a:pt x="0" y="6857"/>
                      <a:pt x="0" y="6857"/>
                      <a:pt x="0" y="6857"/>
                    </a:cubicBezTo>
                    <a:cubicBezTo>
                      <a:pt x="7232" y="6857"/>
                      <a:pt x="11926" y="8127"/>
                      <a:pt x="13702" y="10539"/>
                    </a:cubicBezTo>
                    <a:cubicBezTo>
                      <a:pt x="15986" y="13714"/>
                      <a:pt x="13702" y="20571"/>
                      <a:pt x="11546" y="27174"/>
                    </a:cubicBezTo>
                    <a:cubicBezTo>
                      <a:pt x="9642" y="32888"/>
                      <a:pt x="7739" y="38856"/>
                      <a:pt x="7739" y="44571"/>
                    </a:cubicBezTo>
                    <a:cubicBezTo>
                      <a:pt x="7739" y="61967"/>
                      <a:pt x="7739" y="113903"/>
                      <a:pt x="7739" y="114284"/>
                    </a:cubicBezTo>
                    <a:lnTo>
                      <a:pt x="11165" y="114284"/>
                    </a:lnTo>
                    <a:cubicBezTo>
                      <a:pt x="11165" y="114284"/>
                      <a:pt x="14590" y="114284"/>
                      <a:pt x="14590" y="114284"/>
                    </a:cubicBezTo>
                    <a:cubicBezTo>
                      <a:pt x="14590" y="114284"/>
                      <a:pt x="14590" y="61967"/>
                      <a:pt x="14590" y="44571"/>
                    </a:cubicBezTo>
                    <a:cubicBezTo>
                      <a:pt x="14590" y="39999"/>
                      <a:pt x="16367" y="34539"/>
                      <a:pt x="18143" y="29333"/>
                    </a:cubicBezTo>
                    <a:cubicBezTo>
                      <a:pt x="20807" y="21079"/>
                      <a:pt x="23725" y="12571"/>
                      <a:pt x="19285" y="6476"/>
                    </a:cubicBezTo>
                    <a:cubicBezTo>
                      <a:pt x="16113" y="2032"/>
                      <a:pt x="10023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7" name="Forme libre 4986">
                <a:extLst>
                  <a:ext uri="{FF2B5EF4-FFF2-40B4-BE49-F238E27FC236}">
                    <a16:creationId xmlns:a16="http://schemas.microsoft.com/office/drawing/2014/main" id="{C0D22C74-1318-0C70-96C1-6A2A4FCDC69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32556" y="1585857"/>
                <a:ext cx="21521" cy="114283"/>
              </a:xfrm>
              <a:custGeom>
                <a:avLst/>
                <a:gdLst>
                  <a:gd name="connsiteX0" fmla="*/ 21522 w 21521"/>
                  <a:gd name="connsiteY0" fmla="*/ 0 h 114283"/>
                  <a:gd name="connsiteX1" fmla="*/ 21522 w 21521"/>
                  <a:gd name="connsiteY1" fmla="*/ 0 h 114283"/>
                  <a:gd name="connsiteX2" fmla="*/ 21522 w 21521"/>
                  <a:gd name="connsiteY2" fmla="*/ 6857 h 114283"/>
                  <a:gd name="connsiteX3" fmla="*/ 21522 w 21521"/>
                  <a:gd name="connsiteY3" fmla="*/ 6857 h 114283"/>
                  <a:gd name="connsiteX4" fmla="*/ 7819 w 21521"/>
                  <a:gd name="connsiteY4" fmla="*/ 10539 h 114283"/>
                  <a:gd name="connsiteX5" fmla="*/ 9849 w 21521"/>
                  <a:gd name="connsiteY5" fmla="*/ 27174 h 114283"/>
                  <a:gd name="connsiteX6" fmla="*/ 13656 w 21521"/>
                  <a:gd name="connsiteY6" fmla="*/ 44571 h 114283"/>
                  <a:gd name="connsiteX7" fmla="*/ 13402 w 21521"/>
                  <a:gd name="connsiteY7" fmla="*/ 114284 h 114283"/>
                  <a:gd name="connsiteX8" fmla="*/ 9976 w 21521"/>
                  <a:gd name="connsiteY8" fmla="*/ 114284 h 114283"/>
                  <a:gd name="connsiteX9" fmla="*/ 6551 w 21521"/>
                  <a:gd name="connsiteY9" fmla="*/ 114284 h 114283"/>
                  <a:gd name="connsiteX10" fmla="*/ 6804 w 21521"/>
                  <a:gd name="connsiteY10" fmla="*/ 44571 h 114283"/>
                  <a:gd name="connsiteX11" fmla="*/ 3379 w 21521"/>
                  <a:gd name="connsiteY11" fmla="*/ 29333 h 114283"/>
                  <a:gd name="connsiteX12" fmla="*/ 2237 w 21521"/>
                  <a:gd name="connsiteY12" fmla="*/ 6476 h 114283"/>
                  <a:gd name="connsiteX13" fmla="*/ 21522 w 21521"/>
                  <a:gd name="connsiteY13" fmla="*/ 0 h 114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1521" h="114283">
                    <a:moveTo>
                      <a:pt x="21522" y="0"/>
                    </a:moveTo>
                    <a:cubicBezTo>
                      <a:pt x="21522" y="0"/>
                      <a:pt x="21522" y="0"/>
                      <a:pt x="21522" y="0"/>
                    </a:cubicBezTo>
                    <a:lnTo>
                      <a:pt x="21522" y="6857"/>
                    </a:lnTo>
                    <a:cubicBezTo>
                      <a:pt x="21522" y="6857"/>
                      <a:pt x="21522" y="6857"/>
                      <a:pt x="21522" y="6857"/>
                    </a:cubicBezTo>
                    <a:cubicBezTo>
                      <a:pt x="14290" y="6857"/>
                      <a:pt x="9596" y="8127"/>
                      <a:pt x="7819" y="10539"/>
                    </a:cubicBezTo>
                    <a:cubicBezTo>
                      <a:pt x="5536" y="13714"/>
                      <a:pt x="7819" y="20571"/>
                      <a:pt x="9849" y="27174"/>
                    </a:cubicBezTo>
                    <a:cubicBezTo>
                      <a:pt x="11752" y="32888"/>
                      <a:pt x="13656" y="38856"/>
                      <a:pt x="13656" y="44571"/>
                    </a:cubicBezTo>
                    <a:cubicBezTo>
                      <a:pt x="13656" y="61967"/>
                      <a:pt x="13402" y="113903"/>
                      <a:pt x="13402" y="114284"/>
                    </a:cubicBezTo>
                    <a:lnTo>
                      <a:pt x="9976" y="114284"/>
                    </a:lnTo>
                    <a:cubicBezTo>
                      <a:pt x="9976" y="114284"/>
                      <a:pt x="6551" y="114284"/>
                      <a:pt x="6551" y="114284"/>
                    </a:cubicBezTo>
                    <a:cubicBezTo>
                      <a:pt x="6551" y="114284"/>
                      <a:pt x="6804" y="61967"/>
                      <a:pt x="6804" y="44571"/>
                    </a:cubicBezTo>
                    <a:cubicBezTo>
                      <a:pt x="6804" y="39999"/>
                      <a:pt x="5028" y="34539"/>
                      <a:pt x="3379" y="29333"/>
                    </a:cubicBezTo>
                    <a:cubicBezTo>
                      <a:pt x="714" y="21079"/>
                      <a:pt x="-2077" y="12571"/>
                      <a:pt x="2237" y="6476"/>
                    </a:cubicBezTo>
                    <a:cubicBezTo>
                      <a:pt x="5409" y="2032"/>
                      <a:pt x="11499" y="0"/>
                      <a:pt x="21522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247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88" name="Forme libre 4987">
                <a:extLst>
                  <a:ext uri="{FF2B5EF4-FFF2-40B4-BE49-F238E27FC236}">
                    <a16:creationId xmlns:a16="http://schemas.microsoft.com/office/drawing/2014/main" id="{55DF10F0-5FC5-4BC9-DF1A-61EFA192BB0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568565" y="1498113"/>
                <a:ext cx="170898" cy="207488"/>
              </a:xfrm>
              <a:custGeom>
                <a:avLst/>
                <a:gdLst>
                  <a:gd name="connsiteX0" fmla="*/ 117992 w 170898"/>
                  <a:gd name="connsiteY0" fmla="*/ 207488 h 207488"/>
                  <a:gd name="connsiteX1" fmla="*/ 52653 w 170898"/>
                  <a:gd name="connsiteY1" fmla="*/ 207488 h 207488"/>
                  <a:gd name="connsiteX2" fmla="*/ 47197 w 170898"/>
                  <a:gd name="connsiteY2" fmla="*/ 201901 h 207488"/>
                  <a:gd name="connsiteX3" fmla="*/ 36540 w 170898"/>
                  <a:gd name="connsiteY3" fmla="*/ 170155 h 207488"/>
                  <a:gd name="connsiteX4" fmla="*/ 27024 w 170898"/>
                  <a:gd name="connsiteY4" fmla="*/ 157584 h 207488"/>
                  <a:gd name="connsiteX5" fmla="*/ 0 w 170898"/>
                  <a:gd name="connsiteY5" fmla="*/ 85459 h 207488"/>
                  <a:gd name="connsiteX6" fmla="*/ 25121 w 170898"/>
                  <a:gd name="connsiteY6" fmla="*/ 25015 h 207488"/>
                  <a:gd name="connsiteX7" fmla="*/ 85513 w 170898"/>
                  <a:gd name="connsiteY7" fmla="*/ 0 h 207488"/>
                  <a:gd name="connsiteX8" fmla="*/ 85513 w 170898"/>
                  <a:gd name="connsiteY8" fmla="*/ 0 h 207488"/>
                  <a:gd name="connsiteX9" fmla="*/ 170899 w 170898"/>
                  <a:gd name="connsiteY9" fmla="*/ 85586 h 207488"/>
                  <a:gd name="connsiteX10" fmla="*/ 143748 w 170898"/>
                  <a:gd name="connsiteY10" fmla="*/ 157711 h 207488"/>
                  <a:gd name="connsiteX11" fmla="*/ 134232 w 170898"/>
                  <a:gd name="connsiteY11" fmla="*/ 170282 h 207488"/>
                  <a:gd name="connsiteX12" fmla="*/ 123575 w 170898"/>
                  <a:gd name="connsiteY12" fmla="*/ 202028 h 207488"/>
                  <a:gd name="connsiteX13" fmla="*/ 118119 w 170898"/>
                  <a:gd name="connsiteY13" fmla="*/ 207488 h 207488"/>
                  <a:gd name="connsiteX14" fmla="*/ 57727 w 170898"/>
                  <a:gd name="connsiteY14" fmla="*/ 196441 h 207488"/>
                  <a:gd name="connsiteX15" fmla="*/ 112917 w 170898"/>
                  <a:gd name="connsiteY15" fmla="*/ 196441 h 207488"/>
                  <a:gd name="connsiteX16" fmla="*/ 125351 w 170898"/>
                  <a:gd name="connsiteY16" fmla="*/ 163933 h 207488"/>
                  <a:gd name="connsiteX17" fmla="*/ 135247 w 170898"/>
                  <a:gd name="connsiteY17" fmla="*/ 150981 h 207488"/>
                  <a:gd name="connsiteX18" fmla="*/ 159987 w 170898"/>
                  <a:gd name="connsiteY18" fmla="*/ 85586 h 207488"/>
                  <a:gd name="connsiteX19" fmla="*/ 138165 w 170898"/>
                  <a:gd name="connsiteY19" fmla="*/ 32888 h 207488"/>
                  <a:gd name="connsiteX20" fmla="*/ 85513 w 170898"/>
                  <a:gd name="connsiteY20" fmla="*/ 11047 h 207488"/>
                  <a:gd name="connsiteX21" fmla="*/ 85513 w 170898"/>
                  <a:gd name="connsiteY21" fmla="*/ 11047 h 207488"/>
                  <a:gd name="connsiteX22" fmla="*/ 32860 w 170898"/>
                  <a:gd name="connsiteY22" fmla="*/ 32888 h 207488"/>
                  <a:gd name="connsiteX23" fmla="*/ 11038 w 170898"/>
                  <a:gd name="connsiteY23" fmla="*/ 85586 h 207488"/>
                  <a:gd name="connsiteX24" fmla="*/ 35651 w 170898"/>
                  <a:gd name="connsiteY24" fmla="*/ 150981 h 207488"/>
                  <a:gd name="connsiteX25" fmla="*/ 45548 w 170898"/>
                  <a:gd name="connsiteY25" fmla="*/ 163933 h 207488"/>
                  <a:gd name="connsiteX26" fmla="*/ 57854 w 170898"/>
                  <a:gd name="connsiteY26" fmla="*/ 196568 h 20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70898" h="207488">
                    <a:moveTo>
                      <a:pt x="117992" y="207488"/>
                    </a:moveTo>
                    <a:lnTo>
                      <a:pt x="52653" y="207488"/>
                    </a:lnTo>
                    <a:cubicBezTo>
                      <a:pt x="49608" y="207488"/>
                      <a:pt x="47197" y="204948"/>
                      <a:pt x="47197" y="201901"/>
                    </a:cubicBezTo>
                    <a:cubicBezTo>
                      <a:pt x="47197" y="201774"/>
                      <a:pt x="47070" y="184885"/>
                      <a:pt x="36540" y="170155"/>
                    </a:cubicBezTo>
                    <a:cubicBezTo>
                      <a:pt x="33368" y="165584"/>
                      <a:pt x="30069" y="161521"/>
                      <a:pt x="27024" y="157584"/>
                    </a:cubicBezTo>
                    <a:cubicBezTo>
                      <a:pt x="12561" y="139045"/>
                      <a:pt x="0" y="123045"/>
                      <a:pt x="0" y="85459"/>
                    </a:cubicBezTo>
                    <a:cubicBezTo>
                      <a:pt x="0" y="62602"/>
                      <a:pt x="8881" y="41142"/>
                      <a:pt x="25121" y="25015"/>
                    </a:cubicBezTo>
                    <a:cubicBezTo>
                      <a:pt x="41234" y="8889"/>
                      <a:pt x="62676" y="0"/>
                      <a:pt x="85513" y="0"/>
                    </a:cubicBezTo>
                    <a:lnTo>
                      <a:pt x="85513" y="0"/>
                    </a:lnTo>
                    <a:cubicBezTo>
                      <a:pt x="132583" y="0"/>
                      <a:pt x="170899" y="38475"/>
                      <a:pt x="170899" y="85586"/>
                    </a:cubicBezTo>
                    <a:cubicBezTo>
                      <a:pt x="170899" y="123299"/>
                      <a:pt x="158338" y="139299"/>
                      <a:pt x="143748" y="157711"/>
                    </a:cubicBezTo>
                    <a:cubicBezTo>
                      <a:pt x="140576" y="161648"/>
                      <a:pt x="137404" y="165711"/>
                      <a:pt x="134232" y="170282"/>
                    </a:cubicBezTo>
                    <a:cubicBezTo>
                      <a:pt x="123702" y="184885"/>
                      <a:pt x="123575" y="201774"/>
                      <a:pt x="123575" y="202028"/>
                    </a:cubicBezTo>
                    <a:cubicBezTo>
                      <a:pt x="123575" y="205075"/>
                      <a:pt x="121037" y="207488"/>
                      <a:pt x="118119" y="207488"/>
                    </a:cubicBezTo>
                    <a:close/>
                    <a:moveTo>
                      <a:pt x="57727" y="196441"/>
                    </a:moveTo>
                    <a:lnTo>
                      <a:pt x="112917" y="196441"/>
                    </a:lnTo>
                    <a:cubicBezTo>
                      <a:pt x="113806" y="189330"/>
                      <a:pt x="116597" y="176124"/>
                      <a:pt x="125351" y="163933"/>
                    </a:cubicBezTo>
                    <a:cubicBezTo>
                      <a:pt x="128650" y="159362"/>
                      <a:pt x="131949" y="155045"/>
                      <a:pt x="135247" y="150981"/>
                    </a:cubicBezTo>
                    <a:cubicBezTo>
                      <a:pt x="149076" y="133458"/>
                      <a:pt x="159987" y="119490"/>
                      <a:pt x="159987" y="85586"/>
                    </a:cubicBezTo>
                    <a:cubicBezTo>
                      <a:pt x="159987" y="65650"/>
                      <a:pt x="152248" y="46983"/>
                      <a:pt x="138165" y="32888"/>
                    </a:cubicBezTo>
                    <a:cubicBezTo>
                      <a:pt x="124082" y="18793"/>
                      <a:pt x="105432" y="11047"/>
                      <a:pt x="85513" y="11047"/>
                    </a:cubicBezTo>
                    <a:lnTo>
                      <a:pt x="85513" y="11047"/>
                    </a:lnTo>
                    <a:cubicBezTo>
                      <a:pt x="65594" y="11047"/>
                      <a:pt x="46943" y="18793"/>
                      <a:pt x="32860" y="32888"/>
                    </a:cubicBezTo>
                    <a:cubicBezTo>
                      <a:pt x="18777" y="46983"/>
                      <a:pt x="11038" y="65650"/>
                      <a:pt x="11038" y="85586"/>
                    </a:cubicBezTo>
                    <a:cubicBezTo>
                      <a:pt x="11038" y="119363"/>
                      <a:pt x="21822" y="133331"/>
                      <a:pt x="35651" y="150981"/>
                    </a:cubicBezTo>
                    <a:cubicBezTo>
                      <a:pt x="38823" y="155045"/>
                      <a:pt x="42122" y="159362"/>
                      <a:pt x="45548" y="163933"/>
                    </a:cubicBezTo>
                    <a:cubicBezTo>
                      <a:pt x="54302" y="176124"/>
                      <a:pt x="56966" y="189330"/>
                      <a:pt x="57854" y="19656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78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10" name="Groupe 5209">
            <a:extLst>
              <a:ext uri="{FF2B5EF4-FFF2-40B4-BE49-F238E27FC236}">
                <a16:creationId xmlns:a16="http://schemas.microsoft.com/office/drawing/2014/main" id="{85E58027-4F41-BB2C-DFAE-6EA37DF9D988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4"/>
            </p:custDataLst>
          </p:nvPr>
        </p:nvGrpSpPr>
        <p:grpSpPr>
          <a:xfrm>
            <a:off x="4782331" y="4157745"/>
            <a:ext cx="1303624" cy="1495082"/>
            <a:chOff x="4782331" y="4157745"/>
            <a:chExt cx="1303624" cy="1495082"/>
          </a:xfrm>
        </p:grpSpPr>
        <p:sp>
          <p:nvSpPr>
            <p:cNvPr id="4859" name="Forme libre 4858">
              <a:extLst>
                <a:ext uri="{FF2B5EF4-FFF2-40B4-BE49-F238E27FC236}">
                  <a16:creationId xmlns:a16="http://schemas.microsoft.com/office/drawing/2014/main" id="{1AEBF32D-F252-81C1-92C9-09BAC63A708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782331" y="4157745"/>
              <a:ext cx="1303624" cy="1495082"/>
            </a:xfrm>
            <a:custGeom>
              <a:avLst/>
              <a:gdLst>
                <a:gd name="connsiteX0" fmla="*/ 978575 w 1303624"/>
                <a:gd name="connsiteY0" fmla="*/ 1020298 h 1495082"/>
                <a:gd name="connsiteX1" fmla="*/ 930997 w 1303624"/>
                <a:gd name="connsiteY1" fmla="*/ 941062 h 1495082"/>
                <a:gd name="connsiteX2" fmla="*/ 916026 w 1303624"/>
                <a:gd name="connsiteY2" fmla="*/ 895983 h 1495082"/>
                <a:gd name="connsiteX3" fmla="*/ 959290 w 1303624"/>
                <a:gd name="connsiteY3" fmla="*/ 685066 h 1495082"/>
                <a:gd name="connsiteX4" fmla="*/ 1039728 w 1303624"/>
                <a:gd name="connsiteY4" fmla="*/ 638718 h 1495082"/>
                <a:gd name="connsiteX5" fmla="*/ 1127905 w 1303624"/>
                <a:gd name="connsiteY5" fmla="*/ 673638 h 1495082"/>
                <a:gd name="connsiteX6" fmla="*/ 1242852 w 1303624"/>
                <a:gd name="connsiteY6" fmla="*/ 704367 h 1495082"/>
                <a:gd name="connsiteX7" fmla="*/ 1303371 w 1303624"/>
                <a:gd name="connsiteY7" fmla="*/ 634527 h 1495082"/>
                <a:gd name="connsiteX8" fmla="*/ 1303371 w 1303624"/>
                <a:gd name="connsiteY8" fmla="*/ 171298 h 1495082"/>
                <a:gd name="connsiteX9" fmla="*/ 776973 w 1303624"/>
                <a:gd name="connsiteY9" fmla="*/ 0 h 1495082"/>
                <a:gd name="connsiteX10" fmla="*/ 504829 w 1303624"/>
                <a:gd name="connsiteY10" fmla="*/ 374977 h 1495082"/>
                <a:gd name="connsiteX11" fmla="*/ 414749 w 1303624"/>
                <a:gd name="connsiteY11" fmla="*/ 395929 h 1495082"/>
                <a:gd name="connsiteX12" fmla="*/ 339767 w 1303624"/>
                <a:gd name="connsiteY12" fmla="*/ 303359 h 1495082"/>
                <a:gd name="connsiteX13" fmla="*/ 289018 w 1303624"/>
                <a:gd name="connsiteY13" fmla="*/ 223234 h 1495082"/>
                <a:gd name="connsiteX14" fmla="*/ 196781 w 1303624"/>
                <a:gd name="connsiteY14" fmla="*/ 213329 h 1495082"/>
                <a:gd name="connsiteX15" fmla="*/ 37935 w 1303624"/>
                <a:gd name="connsiteY15" fmla="*/ 358596 h 1495082"/>
                <a:gd name="connsiteX16" fmla="*/ 23598 w 1303624"/>
                <a:gd name="connsiteY16" fmla="*/ 403929 h 1495082"/>
                <a:gd name="connsiteX17" fmla="*/ 15605 w 1303624"/>
                <a:gd name="connsiteY17" fmla="*/ 495991 h 1495082"/>
                <a:gd name="connsiteX18" fmla="*/ 118880 w 1303624"/>
                <a:gd name="connsiteY18" fmla="*/ 602401 h 1495082"/>
                <a:gd name="connsiteX19" fmla="*/ 215304 w 1303624"/>
                <a:gd name="connsiteY19" fmla="*/ 618909 h 1495082"/>
                <a:gd name="connsiteX20" fmla="*/ 246008 w 1303624"/>
                <a:gd name="connsiteY20" fmla="*/ 731669 h 1495082"/>
                <a:gd name="connsiteX21" fmla="*/ 0 w 1303624"/>
                <a:gd name="connsiteY21" fmla="*/ 1070837 h 1495082"/>
                <a:gd name="connsiteX22" fmla="*/ 1303625 w 1303624"/>
                <a:gd name="connsiteY22" fmla="*/ 1495083 h 1495082"/>
                <a:gd name="connsiteX23" fmla="*/ 1303625 w 1303624"/>
                <a:gd name="connsiteY23" fmla="*/ 1075535 h 1495082"/>
                <a:gd name="connsiteX24" fmla="*/ 1212530 w 1303624"/>
                <a:gd name="connsiteY24" fmla="*/ 1002394 h 1495082"/>
                <a:gd name="connsiteX25" fmla="*/ 1124860 w 1303624"/>
                <a:gd name="connsiteY25" fmla="*/ 1045694 h 1495082"/>
                <a:gd name="connsiteX26" fmla="*/ 978829 w 1303624"/>
                <a:gd name="connsiteY26" fmla="*/ 1020425 h 149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03624" h="1495082">
                  <a:moveTo>
                    <a:pt x="978575" y="1020298"/>
                  </a:moveTo>
                  <a:cubicBezTo>
                    <a:pt x="957768" y="996552"/>
                    <a:pt x="942543" y="970013"/>
                    <a:pt x="930997" y="941062"/>
                  </a:cubicBezTo>
                  <a:cubicBezTo>
                    <a:pt x="925923" y="926078"/>
                    <a:pt x="919198" y="911348"/>
                    <a:pt x="916026" y="895983"/>
                  </a:cubicBezTo>
                  <a:cubicBezTo>
                    <a:pt x="900167" y="819540"/>
                    <a:pt x="910063" y="747542"/>
                    <a:pt x="959290" y="685066"/>
                  </a:cubicBezTo>
                  <a:cubicBezTo>
                    <a:pt x="979082" y="659924"/>
                    <a:pt x="1004203" y="641638"/>
                    <a:pt x="1039728" y="638718"/>
                  </a:cubicBezTo>
                  <a:cubicBezTo>
                    <a:pt x="1070558" y="636178"/>
                    <a:pt x="1092634" y="649638"/>
                    <a:pt x="1127905" y="673638"/>
                  </a:cubicBezTo>
                  <a:cubicBezTo>
                    <a:pt x="1163176" y="697637"/>
                    <a:pt x="1197812" y="715415"/>
                    <a:pt x="1242852" y="704367"/>
                  </a:cubicBezTo>
                  <a:cubicBezTo>
                    <a:pt x="1274190" y="696749"/>
                    <a:pt x="1303625" y="666908"/>
                    <a:pt x="1303371" y="634527"/>
                  </a:cubicBezTo>
                  <a:cubicBezTo>
                    <a:pt x="1302990" y="581830"/>
                    <a:pt x="1303371" y="241519"/>
                    <a:pt x="1303371" y="171298"/>
                  </a:cubicBezTo>
                  <a:cubicBezTo>
                    <a:pt x="1112426" y="171298"/>
                    <a:pt x="928333" y="109839"/>
                    <a:pt x="776973" y="0"/>
                  </a:cubicBezTo>
                  <a:cubicBezTo>
                    <a:pt x="735866" y="56507"/>
                    <a:pt x="535533" y="332057"/>
                    <a:pt x="504829" y="374977"/>
                  </a:cubicBezTo>
                  <a:cubicBezTo>
                    <a:pt x="486052" y="401262"/>
                    <a:pt x="444565" y="408119"/>
                    <a:pt x="414749" y="395929"/>
                  </a:cubicBezTo>
                  <a:cubicBezTo>
                    <a:pt x="371866" y="378278"/>
                    <a:pt x="354231" y="343613"/>
                    <a:pt x="339767" y="303359"/>
                  </a:cubicBezTo>
                  <a:cubicBezTo>
                    <a:pt x="325303" y="263233"/>
                    <a:pt x="315407" y="239360"/>
                    <a:pt x="289018" y="223234"/>
                  </a:cubicBezTo>
                  <a:cubicBezTo>
                    <a:pt x="258568" y="204568"/>
                    <a:pt x="227484" y="204695"/>
                    <a:pt x="196781" y="213329"/>
                  </a:cubicBezTo>
                  <a:cubicBezTo>
                    <a:pt x="120276" y="234916"/>
                    <a:pt x="69907" y="287487"/>
                    <a:pt x="37935" y="358596"/>
                  </a:cubicBezTo>
                  <a:cubicBezTo>
                    <a:pt x="31465" y="372945"/>
                    <a:pt x="28293" y="388691"/>
                    <a:pt x="23598" y="403929"/>
                  </a:cubicBezTo>
                  <a:cubicBezTo>
                    <a:pt x="15986" y="434150"/>
                    <a:pt x="12687" y="464626"/>
                    <a:pt x="15605" y="495991"/>
                  </a:cubicBezTo>
                  <a:cubicBezTo>
                    <a:pt x="20680" y="550593"/>
                    <a:pt x="63690" y="595036"/>
                    <a:pt x="118880" y="602401"/>
                  </a:cubicBezTo>
                  <a:cubicBezTo>
                    <a:pt x="151233" y="606718"/>
                    <a:pt x="183586" y="611544"/>
                    <a:pt x="215304" y="618909"/>
                  </a:cubicBezTo>
                  <a:cubicBezTo>
                    <a:pt x="262501" y="629956"/>
                    <a:pt x="274047" y="692050"/>
                    <a:pt x="246008" y="731669"/>
                  </a:cubicBezTo>
                  <a:cubicBezTo>
                    <a:pt x="235858" y="746017"/>
                    <a:pt x="90334" y="946395"/>
                    <a:pt x="0" y="1070837"/>
                  </a:cubicBezTo>
                  <a:cubicBezTo>
                    <a:pt x="374784" y="1342832"/>
                    <a:pt x="830767" y="1495210"/>
                    <a:pt x="1303625" y="1495083"/>
                  </a:cubicBezTo>
                  <a:cubicBezTo>
                    <a:pt x="1303625" y="1341308"/>
                    <a:pt x="1303625" y="1093186"/>
                    <a:pt x="1303625" y="1075535"/>
                  </a:cubicBezTo>
                  <a:cubicBezTo>
                    <a:pt x="1302990" y="1026901"/>
                    <a:pt x="1257316" y="983600"/>
                    <a:pt x="1212530" y="1002394"/>
                  </a:cubicBezTo>
                  <a:cubicBezTo>
                    <a:pt x="1182588" y="1014965"/>
                    <a:pt x="1153533" y="1030203"/>
                    <a:pt x="1124860" y="1045694"/>
                  </a:cubicBezTo>
                  <a:cubicBezTo>
                    <a:pt x="1075887" y="1072234"/>
                    <a:pt x="1014988" y="1061567"/>
                    <a:pt x="978829" y="1020425"/>
                  </a:cubicBezTo>
                  <a:close/>
                </a:path>
              </a:pathLst>
            </a:custGeom>
            <a:gradFill>
              <a:gsLst>
                <a:gs pos="0">
                  <a:srgbClr val="9A9A9A"/>
                </a:gs>
                <a:gs pos="50000">
                  <a:srgbClr val="929292"/>
                </a:gs>
                <a:gs pos="100000">
                  <a:srgbClr val="8A8A8A"/>
                </a:gs>
              </a:gsLst>
              <a:lin ang="8693873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5" name="Groupe 5194">
              <a:extLst>
                <a:ext uri="{FF2B5EF4-FFF2-40B4-BE49-F238E27FC236}">
                  <a16:creationId xmlns:a16="http://schemas.microsoft.com/office/drawing/2014/main" id="{9F866C5A-9CB8-0981-E33D-E0F532409D2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5126980" y="4954359"/>
              <a:ext cx="461443" cy="462029"/>
              <a:chOff x="5126980" y="4954359"/>
              <a:chExt cx="461443" cy="462029"/>
            </a:xfrm>
          </p:grpSpPr>
          <p:sp>
            <p:nvSpPr>
              <p:cNvPr id="4989" name="Forme libre 4988">
                <a:extLst>
                  <a:ext uri="{FF2B5EF4-FFF2-40B4-BE49-F238E27FC236}">
                    <a16:creationId xmlns:a16="http://schemas.microsoft.com/office/drawing/2014/main" id="{2E54D625-6035-291C-23DE-426C49165DB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132452" y="4959966"/>
                <a:ext cx="450499" cy="450883"/>
              </a:xfrm>
              <a:custGeom>
                <a:avLst/>
                <a:gdLst>
                  <a:gd name="connsiteX0" fmla="*/ 211421 w 450499"/>
                  <a:gd name="connsiteY0" fmla="*/ 430 h 450883"/>
                  <a:gd name="connsiteX1" fmla="*/ 450069 w 450499"/>
                  <a:gd name="connsiteY1" fmla="*/ 211601 h 450883"/>
                  <a:gd name="connsiteX2" fmla="*/ 239079 w 450499"/>
                  <a:gd name="connsiteY2" fmla="*/ 450454 h 450883"/>
                  <a:gd name="connsiteX3" fmla="*/ 430 w 450499"/>
                  <a:gd name="connsiteY3" fmla="*/ 239283 h 450883"/>
                  <a:gd name="connsiteX4" fmla="*/ 211421 w 450499"/>
                  <a:gd name="connsiteY4" fmla="*/ 430 h 450883"/>
                  <a:gd name="connsiteX5" fmla="*/ 211421 w 450499"/>
                  <a:gd name="connsiteY5" fmla="*/ 430 h 450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99" h="450883">
                    <a:moveTo>
                      <a:pt x="211421" y="430"/>
                    </a:moveTo>
                    <a:cubicBezTo>
                      <a:pt x="335630" y="-7189"/>
                      <a:pt x="442457" y="87286"/>
                      <a:pt x="450069" y="211601"/>
                    </a:cubicBezTo>
                    <a:cubicBezTo>
                      <a:pt x="457682" y="335916"/>
                      <a:pt x="363288" y="442835"/>
                      <a:pt x="239079" y="450454"/>
                    </a:cubicBezTo>
                    <a:cubicBezTo>
                      <a:pt x="114870" y="458072"/>
                      <a:pt x="8042" y="363598"/>
                      <a:pt x="430" y="239283"/>
                    </a:cubicBezTo>
                    <a:cubicBezTo>
                      <a:pt x="-7183" y="114968"/>
                      <a:pt x="87211" y="8049"/>
                      <a:pt x="211421" y="430"/>
                    </a:cubicBezTo>
                    <a:lnTo>
                      <a:pt x="211421" y="430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511590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0" name="Forme libre 4989">
                <a:extLst>
                  <a:ext uri="{FF2B5EF4-FFF2-40B4-BE49-F238E27FC236}">
                    <a16:creationId xmlns:a16="http://schemas.microsoft.com/office/drawing/2014/main" id="{F087ADE2-6992-79D7-DF65-4EFCABCDB45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126980" y="4954359"/>
                <a:ext cx="461443" cy="462029"/>
              </a:xfrm>
              <a:custGeom>
                <a:avLst/>
                <a:gdLst>
                  <a:gd name="connsiteX0" fmla="*/ 230595 w 461443"/>
                  <a:gd name="connsiteY0" fmla="*/ 461902 h 462029"/>
                  <a:gd name="connsiteX1" fmla="*/ 446 w 461443"/>
                  <a:gd name="connsiteY1" fmla="*/ 245144 h 462029"/>
                  <a:gd name="connsiteX2" fmla="*/ 216512 w 461443"/>
                  <a:gd name="connsiteY2" fmla="*/ 451 h 462029"/>
                  <a:gd name="connsiteX3" fmla="*/ 216892 w 461443"/>
                  <a:gd name="connsiteY3" fmla="*/ 5911 h 462029"/>
                  <a:gd name="connsiteX4" fmla="*/ 216512 w 461443"/>
                  <a:gd name="connsiteY4" fmla="*/ 451 h 462029"/>
                  <a:gd name="connsiteX5" fmla="*/ 383477 w 461443"/>
                  <a:gd name="connsiteY5" fmla="*/ 57973 h 462029"/>
                  <a:gd name="connsiteX6" fmla="*/ 460997 w 461443"/>
                  <a:gd name="connsiteY6" fmla="*/ 216828 h 462029"/>
                  <a:gd name="connsiteX7" fmla="*/ 244931 w 461443"/>
                  <a:gd name="connsiteY7" fmla="*/ 461521 h 462029"/>
                  <a:gd name="connsiteX8" fmla="*/ 230595 w 461443"/>
                  <a:gd name="connsiteY8" fmla="*/ 462029 h 462029"/>
                  <a:gd name="connsiteX9" fmla="*/ 217273 w 461443"/>
                  <a:gd name="connsiteY9" fmla="*/ 11498 h 462029"/>
                  <a:gd name="connsiteX10" fmla="*/ 11484 w 461443"/>
                  <a:gd name="connsiteY10" fmla="*/ 244510 h 462029"/>
                  <a:gd name="connsiteX11" fmla="*/ 244297 w 461443"/>
                  <a:gd name="connsiteY11" fmla="*/ 450474 h 462029"/>
                  <a:gd name="connsiteX12" fmla="*/ 450086 w 461443"/>
                  <a:gd name="connsiteY12" fmla="*/ 217462 h 462029"/>
                  <a:gd name="connsiteX13" fmla="*/ 376245 w 461443"/>
                  <a:gd name="connsiteY13" fmla="*/ 66227 h 462029"/>
                  <a:gd name="connsiteX14" fmla="*/ 217273 w 461443"/>
                  <a:gd name="connsiteY14" fmla="*/ 11498 h 462029"/>
                  <a:gd name="connsiteX15" fmla="*/ 217273 w 461443"/>
                  <a:gd name="connsiteY15" fmla="*/ 11498 h 462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1443" h="462029">
                    <a:moveTo>
                      <a:pt x="230595" y="461902"/>
                    </a:moveTo>
                    <a:cubicBezTo>
                      <a:pt x="109811" y="461902"/>
                      <a:pt x="7932" y="367428"/>
                      <a:pt x="446" y="245144"/>
                    </a:cubicBezTo>
                    <a:cubicBezTo>
                      <a:pt x="-7420" y="118035"/>
                      <a:pt x="89638" y="8323"/>
                      <a:pt x="216512" y="451"/>
                    </a:cubicBezTo>
                    <a:lnTo>
                      <a:pt x="216892" y="5911"/>
                    </a:lnTo>
                    <a:lnTo>
                      <a:pt x="216512" y="451"/>
                    </a:lnTo>
                    <a:cubicBezTo>
                      <a:pt x="278045" y="-3359"/>
                      <a:pt x="337295" y="17085"/>
                      <a:pt x="383477" y="57973"/>
                    </a:cubicBezTo>
                    <a:cubicBezTo>
                      <a:pt x="429659" y="98862"/>
                      <a:pt x="457191" y="155241"/>
                      <a:pt x="460997" y="216828"/>
                    </a:cubicBezTo>
                    <a:cubicBezTo>
                      <a:pt x="468863" y="343936"/>
                      <a:pt x="371805" y="453648"/>
                      <a:pt x="244931" y="461521"/>
                    </a:cubicBezTo>
                    <a:cubicBezTo>
                      <a:pt x="240110" y="461775"/>
                      <a:pt x="235289" y="462029"/>
                      <a:pt x="230595" y="462029"/>
                    </a:cubicBezTo>
                    <a:close/>
                    <a:moveTo>
                      <a:pt x="217273" y="11498"/>
                    </a:moveTo>
                    <a:cubicBezTo>
                      <a:pt x="96363" y="18990"/>
                      <a:pt x="3999" y="123496"/>
                      <a:pt x="11484" y="244510"/>
                    </a:cubicBezTo>
                    <a:cubicBezTo>
                      <a:pt x="18970" y="365523"/>
                      <a:pt x="123514" y="458093"/>
                      <a:pt x="244297" y="450474"/>
                    </a:cubicBezTo>
                    <a:cubicBezTo>
                      <a:pt x="365208" y="442982"/>
                      <a:pt x="457571" y="338476"/>
                      <a:pt x="450086" y="217462"/>
                    </a:cubicBezTo>
                    <a:cubicBezTo>
                      <a:pt x="446533" y="158797"/>
                      <a:pt x="420271" y="105083"/>
                      <a:pt x="376245" y="66227"/>
                    </a:cubicBezTo>
                    <a:cubicBezTo>
                      <a:pt x="332220" y="27371"/>
                      <a:pt x="275762" y="7943"/>
                      <a:pt x="217273" y="11498"/>
                    </a:cubicBezTo>
                    <a:lnTo>
                      <a:pt x="217273" y="11498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159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1" name="Forme libre 4990">
                <a:extLst>
                  <a:ext uri="{FF2B5EF4-FFF2-40B4-BE49-F238E27FC236}">
                    <a16:creationId xmlns:a16="http://schemas.microsoft.com/office/drawing/2014/main" id="{6DC1D4D8-C3AB-8563-9C7B-C9D67B2C508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325349" y="4997221"/>
                <a:ext cx="175212" cy="155298"/>
              </a:xfrm>
              <a:custGeom>
                <a:avLst/>
                <a:gdLst>
                  <a:gd name="connsiteX0" fmla="*/ 151106 w 175212"/>
                  <a:gd name="connsiteY0" fmla="*/ 155299 h 155298"/>
                  <a:gd name="connsiteX1" fmla="*/ 175212 w 175212"/>
                  <a:gd name="connsiteY1" fmla="*/ 127997 h 155298"/>
                  <a:gd name="connsiteX2" fmla="*/ 46816 w 175212"/>
                  <a:gd name="connsiteY2" fmla="*/ 33777 h 155298"/>
                  <a:gd name="connsiteX3" fmla="*/ 44786 w 175212"/>
                  <a:gd name="connsiteY3" fmla="*/ 0 h 155298"/>
                  <a:gd name="connsiteX4" fmla="*/ 0 w 175212"/>
                  <a:gd name="connsiteY4" fmla="*/ 50666 h 155298"/>
                  <a:gd name="connsiteX5" fmla="*/ 50749 w 175212"/>
                  <a:gd name="connsiteY5" fmla="*/ 95490 h 155298"/>
                  <a:gd name="connsiteX6" fmla="*/ 48973 w 175212"/>
                  <a:gd name="connsiteY6" fmla="*/ 65904 h 155298"/>
                  <a:gd name="connsiteX7" fmla="*/ 151233 w 175212"/>
                  <a:gd name="connsiteY7" fmla="*/ 155299 h 155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5212" h="155298">
                    <a:moveTo>
                      <a:pt x="151106" y="155299"/>
                    </a:moveTo>
                    <a:lnTo>
                      <a:pt x="175212" y="127997"/>
                    </a:lnTo>
                    <a:cubicBezTo>
                      <a:pt x="153390" y="76189"/>
                      <a:pt x="104290" y="39110"/>
                      <a:pt x="46816" y="33777"/>
                    </a:cubicBezTo>
                    <a:lnTo>
                      <a:pt x="44786" y="0"/>
                    </a:lnTo>
                    <a:lnTo>
                      <a:pt x="0" y="50666"/>
                    </a:lnTo>
                    <a:lnTo>
                      <a:pt x="50749" y="95490"/>
                    </a:lnTo>
                    <a:lnTo>
                      <a:pt x="48973" y="65904"/>
                    </a:lnTo>
                    <a:cubicBezTo>
                      <a:pt x="97693" y="72506"/>
                      <a:pt x="138165" y="107934"/>
                      <a:pt x="151233" y="155299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2" name="Forme libre 4991">
                <a:extLst>
                  <a:ext uri="{FF2B5EF4-FFF2-40B4-BE49-F238E27FC236}">
                    <a16:creationId xmlns:a16="http://schemas.microsoft.com/office/drawing/2014/main" id="{6BD6214F-244C-5D6A-C465-B95A6DA23C7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390689" y="5152901"/>
                <a:ext cx="154912" cy="175234"/>
              </a:xfrm>
              <a:custGeom>
                <a:avLst/>
                <a:gdLst>
                  <a:gd name="connsiteX0" fmla="*/ 104290 w 154912"/>
                  <a:gd name="connsiteY0" fmla="*/ 0 h 175234"/>
                  <a:gd name="connsiteX1" fmla="*/ 59503 w 154912"/>
                  <a:gd name="connsiteY1" fmla="*/ 50793 h 175234"/>
                  <a:gd name="connsiteX2" fmla="*/ 89065 w 154912"/>
                  <a:gd name="connsiteY2" fmla="*/ 49015 h 175234"/>
                  <a:gd name="connsiteX3" fmla="*/ 0 w 154912"/>
                  <a:gd name="connsiteY3" fmla="*/ 151235 h 175234"/>
                  <a:gd name="connsiteX4" fmla="*/ 27278 w 154912"/>
                  <a:gd name="connsiteY4" fmla="*/ 175235 h 175234"/>
                  <a:gd name="connsiteX5" fmla="*/ 121291 w 154912"/>
                  <a:gd name="connsiteY5" fmla="*/ 46983 h 175234"/>
                  <a:gd name="connsiteX6" fmla="*/ 154912 w 154912"/>
                  <a:gd name="connsiteY6" fmla="*/ 44951 h 175234"/>
                  <a:gd name="connsiteX7" fmla="*/ 104290 w 154912"/>
                  <a:gd name="connsiteY7" fmla="*/ 127 h 175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4912" h="175234">
                    <a:moveTo>
                      <a:pt x="104290" y="0"/>
                    </a:moveTo>
                    <a:lnTo>
                      <a:pt x="59503" y="50793"/>
                    </a:lnTo>
                    <a:lnTo>
                      <a:pt x="89065" y="49015"/>
                    </a:lnTo>
                    <a:cubicBezTo>
                      <a:pt x="82468" y="97649"/>
                      <a:pt x="47197" y="138156"/>
                      <a:pt x="0" y="151235"/>
                    </a:cubicBezTo>
                    <a:lnTo>
                      <a:pt x="27278" y="175235"/>
                    </a:lnTo>
                    <a:cubicBezTo>
                      <a:pt x="79042" y="153267"/>
                      <a:pt x="115962" y="104252"/>
                      <a:pt x="121291" y="46983"/>
                    </a:cubicBezTo>
                    <a:lnTo>
                      <a:pt x="154912" y="44951"/>
                    </a:lnTo>
                    <a:lnTo>
                      <a:pt x="104290" y="127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3" name="Forme libre 4992">
                <a:extLst>
                  <a:ext uri="{FF2B5EF4-FFF2-40B4-BE49-F238E27FC236}">
                    <a16:creationId xmlns:a16="http://schemas.microsoft.com/office/drawing/2014/main" id="{D8A8C97E-A319-6A9D-21F1-CF7B6085837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169548" y="5042046"/>
                <a:ext cx="156181" cy="175742"/>
              </a:xfrm>
              <a:custGeom>
                <a:avLst/>
                <a:gdLst>
                  <a:gd name="connsiteX0" fmla="*/ 95536 w 156181"/>
                  <a:gd name="connsiteY0" fmla="*/ 125077 h 175742"/>
                  <a:gd name="connsiteX1" fmla="*/ 65974 w 156181"/>
                  <a:gd name="connsiteY1" fmla="*/ 126855 h 175742"/>
                  <a:gd name="connsiteX2" fmla="*/ 156181 w 156181"/>
                  <a:gd name="connsiteY2" fmla="*/ 24254 h 175742"/>
                  <a:gd name="connsiteX3" fmla="*/ 129157 w 156181"/>
                  <a:gd name="connsiteY3" fmla="*/ 0 h 175742"/>
                  <a:gd name="connsiteX4" fmla="*/ 33748 w 156181"/>
                  <a:gd name="connsiteY4" fmla="*/ 128886 h 175742"/>
                  <a:gd name="connsiteX5" fmla="*/ 0 w 156181"/>
                  <a:gd name="connsiteY5" fmla="*/ 130918 h 175742"/>
                  <a:gd name="connsiteX6" fmla="*/ 50623 w 156181"/>
                  <a:gd name="connsiteY6" fmla="*/ 175743 h 175742"/>
                  <a:gd name="connsiteX7" fmla="*/ 95409 w 156181"/>
                  <a:gd name="connsiteY7" fmla="*/ 124950 h 175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6181" h="175742">
                    <a:moveTo>
                      <a:pt x="95536" y="125077"/>
                    </a:moveTo>
                    <a:lnTo>
                      <a:pt x="65974" y="126855"/>
                    </a:lnTo>
                    <a:cubicBezTo>
                      <a:pt x="72572" y="77713"/>
                      <a:pt x="108350" y="36952"/>
                      <a:pt x="156181" y="24254"/>
                    </a:cubicBezTo>
                    <a:lnTo>
                      <a:pt x="129157" y="0"/>
                    </a:lnTo>
                    <a:cubicBezTo>
                      <a:pt x="76631" y="21587"/>
                      <a:pt x="39204" y="71110"/>
                      <a:pt x="33748" y="128886"/>
                    </a:cubicBezTo>
                    <a:lnTo>
                      <a:pt x="0" y="130918"/>
                    </a:lnTo>
                    <a:lnTo>
                      <a:pt x="50623" y="175743"/>
                    </a:lnTo>
                    <a:lnTo>
                      <a:pt x="95409" y="12495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4" name="Forme libre 4993">
                <a:extLst>
                  <a:ext uri="{FF2B5EF4-FFF2-40B4-BE49-F238E27FC236}">
                    <a16:creationId xmlns:a16="http://schemas.microsoft.com/office/drawing/2014/main" id="{54442F8B-D1B9-2AC9-9422-4E38BF80047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214842" y="5218042"/>
                <a:ext cx="175212" cy="155425"/>
              </a:xfrm>
              <a:custGeom>
                <a:avLst/>
                <a:gdLst>
                  <a:gd name="connsiteX0" fmla="*/ 126366 w 175212"/>
                  <a:gd name="connsiteY0" fmla="*/ 89522 h 155425"/>
                  <a:gd name="connsiteX1" fmla="*/ 24106 w 175212"/>
                  <a:gd name="connsiteY1" fmla="*/ 0 h 155425"/>
                  <a:gd name="connsiteX2" fmla="*/ 0 w 175212"/>
                  <a:gd name="connsiteY2" fmla="*/ 27301 h 155425"/>
                  <a:gd name="connsiteX3" fmla="*/ 128396 w 175212"/>
                  <a:gd name="connsiteY3" fmla="*/ 121649 h 155425"/>
                  <a:gd name="connsiteX4" fmla="*/ 130426 w 175212"/>
                  <a:gd name="connsiteY4" fmla="*/ 155426 h 155425"/>
                  <a:gd name="connsiteX5" fmla="*/ 175212 w 175212"/>
                  <a:gd name="connsiteY5" fmla="*/ 104760 h 155425"/>
                  <a:gd name="connsiteX6" fmla="*/ 124463 w 175212"/>
                  <a:gd name="connsiteY6" fmla="*/ 59935 h 155425"/>
                  <a:gd name="connsiteX7" fmla="*/ 126239 w 175212"/>
                  <a:gd name="connsiteY7" fmla="*/ 89522 h 155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5212" h="155425">
                    <a:moveTo>
                      <a:pt x="126366" y="89522"/>
                    </a:moveTo>
                    <a:cubicBezTo>
                      <a:pt x="77520" y="82919"/>
                      <a:pt x="37047" y="47491"/>
                      <a:pt x="24106" y="0"/>
                    </a:cubicBezTo>
                    <a:lnTo>
                      <a:pt x="0" y="27301"/>
                    </a:lnTo>
                    <a:cubicBezTo>
                      <a:pt x="21822" y="79237"/>
                      <a:pt x="70922" y="116315"/>
                      <a:pt x="128396" y="121649"/>
                    </a:cubicBezTo>
                    <a:lnTo>
                      <a:pt x="130426" y="155426"/>
                    </a:lnTo>
                    <a:lnTo>
                      <a:pt x="175212" y="104760"/>
                    </a:lnTo>
                    <a:lnTo>
                      <a:pt x="124463" y="59935"/>
                    </a:lnTo>
                    <a:lnTo>
                      <a:pt x="126239" y="8952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5" name="Forme libre 4994">
                <a:extLst>
                  <a:ext uri="{FF2B5EF4-FFF2-40B4-BE49-F238E27FC236}">
                    <a16:creationId xmlns:a16="http://schemas.microsoft.com/office/drawing/2014/main" id="{C7305B12-4B31-0FAE-7825-D0FAEF0A56C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298463" y="5126119"/>
                <a:ext cx="118351" cy="118450"/>
              </a:xfrm>
              <a:custGeom>
                <a:avLst/>
                <a:gdLst>
                  <a:gd name="connsiteX0" fmla="*/ 55560 w 118351"/>
                  <a:gd name="connsiteY0" fmla="*/ 116 h 118450"/>
                  <a:gd name="connsiteX1" fmla="*/ 116 w 118351"/>
                  <a:gd name="connsiteY1" fmla="*/ 62845 h 118450"/>
                  <a:gd name="connsiteX2" fmla="*/ 62791 w 118351"/>
                  <a:gd name="connsiteY2" fmla="*/ 118335 h 118450"/>
                  <a:gd name="connsiteX3" fmla="*/ 118235 w 118351"/>
                  <a:gd name="connsiteY3" fmla="*/ 55606 h 118450"/>
                  <a:gd name="connsiteX4" fmla="*/ 55560 w 118351"/>
                  <a:gd name="connsiteY4" fmla="*/ 116 h 118450"/>
                  <a:gd name="connsiteX5" fmla="*/ 61776 w 118351"/>
                  <a:gd name="connsiteY5" fmla="*/ 100812 h 118450"/>
                  <a:gd name="connsiteX6" fmla="*/ 17751 w 118351"/>
                  <a:gd name="connsiteY6" fmla="*/ 61828 h 118450"/>
                  <a:gd name="connsiteX7" fmla="*/ 56702 w 118351"/>
                  <a:gd name="connsiteY7" fmla="*/ 17766 h 118450"/>
                  <a:gd name="connsiteX8" fmla="*/ 100727 w 118351"/>
                  <a:gd name="connsiteY8" fmla="*/ 56749 h 118450"/>
                  <a:gd name="connsiteX9" fmla="*/ 61776 w 118351"/>
                  <a:gd name="connsiteY9" fmla="*/ 100812 h 118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8351" h="118450">
                    <a:moveTo>
                      <a:pt x="55560" y="116"/>
                    </a:moveTo>
                    <a:cubicBezTo>
                      <a:pt x="22953" y="2147"/>
                      <a:pt x="-1914" y="30337"/>
                      <a:pt x="116" y="62845"/>
                    </a:cubicBezTo>
                    <a:cubicBezTo>
                      <a:pt x="2146" y="95352"/>
                      <a:pt x="30185" y="120367"/>
                      <a:pt x="62791" y="118335"/>
                    </a:cubicBezTo>
                    <a:cubicBezTo>
                      <a:pt x="95398" y="116304"/>
                      <a:pt x="120265" y="88114"/>
                      <a:pt x="118235" y="55606"/>
                    </a:cubicBezTo>
                    <a:cubicBezTo>
                      <a:pt x="116205" y="23099"/>
                      <a:pt x="88166" y="-1916"/>
                      <a:pt x="55560" y="116"/>
                    </a:cubicBezTo>
                    <a:close/>
                    <a:moveTo>
                      <a:pt x="61776" y="100812"/>
                    </a:moveTo>
                    <a:cubicBezTo>
                      <a:pt x="38812" y="102209"/>
                      <a:pt x="19147" y="84685"/>
                      <a:pt x="17751" y="61828"/>
                    </a:cubicBezTo>
                    <a:cubicBezTo>
                      <a:pt x="16356" y="38972"/>
                      <a:pt x="33864" y="19163"/>
                      <a:pt x="56702" y="17766"/>
                    </a:cubicBezTo>
                    <a:cubicBezTo>
                      <a:pt x="79539" y="16369"/>
                      <a:pt x="99331" y="33893"/>
                      <a:pt x="100727" y="56749"/>
                    </a:cubicBezTo>
                    <a:cubicBezTo>
                      <a:pt x="102122" y="79606"/>
                      <a:pt x="84614" y="99415"/>
                      <a:pt x="61776" y="100812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107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13" name="Groupe 5212">
            <a:extLst>
              <a:ext uri="{FF2B5EF4-FFF2-40B4-BE49-F238E27FC236}">
                <a16:creationId xmlns:a16="http://schemas.microsoft.com/office/drawing/2014/main" id="{FA1AC7FE-3AA5-64D0-0F17-047D96CCDA91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5"/>
            </p:custDataLst>
          </p:nvPr>
        </p:nvGrpSpPr>
        <p:grpSpPr>
          <a:xfrm>
            <a:off x="6937276" y="2746470"/>
            <a:ext cx="1366163" cy="1556474"/>
            <a:chOff x="6937276" y="2746470"/>
            <a:chExt cx="1366163" cy="1556474"/>
          </a:xfrm>
        </p:grpSpPr>
        <p:sp>
          <p:nvSpPr>
            <p:cNvPr id="4860" name="Forme libre 4859">
              <a:extLst>
                <a:ext uri="{FF2B5EF4-FFF2-40B4-BE49-F238E27FC236}">
                  <a16:creationId xmlns:a16="http://schemas.microsoft.com/office/drawing/2014/main" id="{7DCE6083-4B00-8E2B-10FB-3EAE6E4AC0C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937276" y="2746470"/>
              <a:ext cx="1366163" cy="1556474"/>
            </a:xfrm>
            <a:custGeom>
              <a:avLst/>
              <a:gdLst>
                <a:gd name="connsiteX0" fmla="*/ 907145 w 1366163"/>
                <a:gd name="connsiteY0" fmla="*/ 455991 h 1556474"/>
                <a:gd name="connsiteX1" fmla="*/ 846627 w 1366163"/>
                <a:gd name="connsiteY1" fmla="*/ 525831 h 1556474"/>
                <a:gd name="connsiteX2" fmla="*/ 808438 w 1366163"/>
                <a:gd name="connsiteY2" fmla="*/ 554021 h 1556474"/>
                <a:gd name="connsiteX3" fmla="*/ 594656 w 1366163"/>
                <a:gd name="connsiteY3" fmla="*/ 578021 h 1556474"/>
                <a:gd name="connsiteX4" fmla="*/ 525764 w 1366163"/>
                <a:gd name="connsiteY4" fmla="*/ 515673 h 1556474"/>
                <a:gd name="connsiteX5" fmla="*/ 531727 w 1366163"/>
                <a:gd name="connsiteY5" fmla="*/ 420944 h 1556474"/>
                <a:gd name="connsiteX6" fmla="*/ 525383 w 1366163"/>
                <a:gd name="connsiteY6" fmla="*/ 301963 h 1556474"/>
                <a:gd name="connsiteX7" fmla="*/ 440251 w 1366163"/>
                <a:gd name="connsiteY7" fmla="*/ 265900 h 1556474"/>
                <a:gd name="connsiteX8" fmla="*/ 127 w 1366163"/>
                <a:gd name="connsiteY8" fmla="*/ 409135 h 1556474"/>
                <a:gd name="connsiteX9" fmla="*/ 0 w 1366163"/>
                <a:gd name="connsiteY9" fmla="*/ 963029 h 1556474"/>
                <a:gd name="connsiteX10" fmla="*/ 440378 w 1366163"/>
                <a:gd name="connsiteY10" fmla="*/ 1106138 h 1556474"/>
                <a:gd name="connsiteX11" fmla="*/ 488082 w 1366163"/>
                <a:gd name="connsiteY11" fmla="*/ 1185374 h 1556474"/>
                <a:gd name="connsiteX12" fmla="*/ 423377 w 1366163"/>
                <a:gd name="connsiteY12" fmla="*/ 1285309 h 1556474"/>
                <a:gd name="connsiteX13" fmla="*/ 362985 w 1366163"/>
                <a:gd name="connsiteY13" fmla="*/ 1358450 h 1556474"/>
                <a:gd name="connsiteX14" fmla="*/ 382143 w 1366163"/>
                <a:gd name="connsiteY14" fmla="*/ 1449369 h 1556474"/>
                <a:gd name="connsiteX15" fmla="*/ 569281 w 1366163"/>
                <a:gd name="connsiteY15" fmla="*/ 1555780 h 1556474"/>
                <a:gd name="connsiteX16" fmla="*/ 616732 w 1366163"/>
                <a:gd name="connsiteY16" fmla="*/ 1555399 h 1556474"/>
                <a:gd name="connsiteX17" fmla="*/ 706685 w 1366163"/>
                <a:gd name="connsiteY17" fmla="*/ 1534574 h 1556474"/>
                <a:gd name="connsiteX18" fmla="*/ 775831 w 1366163"/>
                <a:gd name="connsiteY18" fmla="*/ 1403402 h 1556474"/>
                <a:gd name="connsiteX19" fmla="*/ 761748 w 1366163"/>
                <a:gd name="connsiteY19" fmla="*/ 1306515 h 1556474"/>
                <a:gd name="connsiteX20" fmla="*/ 859441 w 1366163"/>
                <a:gd name="connsiteY20" fmla="*/ 1242516 h 1556474"/>
                <a:gd name="connsiteX21" fmla="*/ 1257697 w 1366163"/>
                <a:gd name="connsiteY21" fmla="*/ 1371910 h 1556474"/>
                <a:gd name="connsiteX22" fmla="*/ 1257950 w 1366163"/>
                <a:gd name="connsiteY22" fmla="*/ 0 h 1556474"/>
                <a:gd name="connsiteX23" fmla="*/ 859314 w 1366163"/>
                <a:gd name="connsiteY23" fmla="*/ 129775 h 1556474"/>
                <a:gd name="connsiteX24" fmla="*/ 817953 w 1366163"/>
                <a:gd name="connsiteY24" fmla="*/ 239107 h 1556474"/>
                <a:gd name="connsiteX25" fmla="*/ 886211 w 1366163"/>
                <a:gd name="connsiteY25" fmla="*/ 309200 h 1556474"/>
                <a:gd name="connsiteX26" fmla="*/ 907272 w 1366163"/>
                <a:gd name="connsiteY26" fmla="*/ 456118 h 155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66163" h="1556474">
                  <a:moveTo>
                    <a:pt x="907145" y="455991"/>
                  </a:moveTo>
                  <a:cubicBezTo>
                    <a:pt x="891032" y="483165"/>
                    <a:pt x="870606" y="505768"/>
                    <a:pt x="846627" y="525831"/>
                  </a:cubicBezTo>
                  <a:cubicBezTo>
                    <a:pt x="833939" y="535355"/>
                    <a:pt x="822140" y="546275"/>
                    <a:pt x="808438" y="554021"/>
                  </a:cubicBezTo>
                  <a:cubicBezTo>
                    <a:pt x="740814" y="592751"/>
                    <a:pt x="669130" y="605576"/>
                    <a:pt x="594656" y="578021"/>
                  </a:cubicBezTo>
                  <a:cubicBezTo>
                    <a:pt x="564714" y="566973"/>
                    <a:pt x="539593" y="548688"/>
                    <a:pt x="525764" y="515673"/>
                  </a:cubicBezTo>
                  <a:cubicBezTo>
                    <a:pt x="513837" y="487102"/>
                    <a:pt x="519801" y="461960"/>
                    <a:pt x="531727" y="420944"/>
                  </a:cubicBezTo>
                  <a:cubicBezTo>
                    <a:pt x="543653" y="379929"/>
                    <a:pt x="549743" y="341581"/>
                    <a:pt x="525383" y="301963"/>
                  </a:cubicBezTo>
                  <a:cubicBezTo>
                    <a:pt x="508509" y="274534"/>
                    <a:pt x="470954" y="255741"/>
                    <a:pt x="440251" y="265900"/>
                  </a:cubicBezTo>
                  <a:cubicBezTo>
                    <a:pt x="390263" y="282534"/>
                    <a:pt x="66862" y="387421"/>
                    <a:pt x="127" y="409135"/>
                  </a:cubicBezTo>
                  <a:cubicBezTo>
                    <a:pt x="59123" y="590846"/>
                    <a:pt x="57601" y="785128"/>
                    <a:pt x="0" y="963029"/>
                  </a:cubicBezTo>
                  <a:cubicBezTo>
                    <a:pt x="66355" y="984743"/>
                    <a:pt x="390136" y="1090265"/>
                    <a:pt x="440378" y="1106138"/>
                  </a:cubicBezTo>
                  <a:cubicBezTo>
                    <a:pt x="471208" y="1115915"/>
                    <a:pt x="490493" y="1153248"/>
                    <a:pt x="488082" y="1185374"/>
                  </a:cubicBezTo>
                  <a:cubicBezTo>
                    <a:pt x="484530" y="1231723"/>
                    <a:pt x="456998" y="1259151"/>
                    <a:pt x="423377" y="1285309"/>
                  </a:cubicBezTo>
                  <a:cubicBezTo>
                    <a:pt x="389628" y="1311467"/>
                    <a:pt x="370090" y="1328229"/>
                    <a:pt x="362985" y="1358450"/>
                  </a:cubicBezTo>
                  <a:cubicBezTo>
                    <a:pt x="354738" y="1393243"/>
                    <a:pt x="364381" y="1422703"/>
                    <a:pt x="382143" y="1449369"/>
                  </a:cubicBezTo>
                  <a:cubicBezTo>
                    <a:pt x="426295" y="1515527"/>
                    <a:pt x="491762" y="1547272"/>
                    <a:pt x="569281" y="1555780"/>
                  </a:cubicBezTo>
                  <a:cubicBezTo>
                    <a:pt x="584887" y="1557431"/>
                    <a:pt x="600873" y="1555653"/>
                    <a:pt x="616732" y="1555399"/>
                  </a:cubicBezTo>
                  <a:cubicBezTo>
                    <a:pt x="647816" y="1553367"/>
                    <a:pt x="677758" y="1547018"/>
                    <a:pt x="706685" y="1534574"/>
                  </a:cubicBezTo>
                  <a:cubicBezTo>
                    <a:pt x="757054" y="1512860"/>
                    <a:pt x="785981" y="1458258"/>
                    <a:pt x="775831" y="1403402"/>
                  </a:cubicBezTo>
                  <a:cubicBezTo>
                    <a:pt x="769995" y="1371276"/>
                    <a:pt x="764413" y="1339022"/>
                    <a:pt x="761748" y="1306515"/>
                  </a:cubicBezTo>
                  <a:cubicBezTo>
                    <a:pt x="757688" y="1258135"/>
                    <a:pt x="813005" y="1228040"/>
                    <a:pt x="859441" y="1242516"/>
                  </a:cubicBezTo>
                  <a:cubicBezTo>
                    <a:pt x="876188" y="1247722"/>
                    <a:pt x="1111538" y="1324292"/>
                    <a:pt x="1257697" y="1371910"/>
                  </a:cubicBezTo>
                  <a:cubicBezTo>
                    <a:pt x="1400302" y="931157"/>
                    <a:pt x="1404235" y="450023"/>
                    <a:pt x="1257950" y="0"/>
                  </a:cubicBezTo>
                  <a:cubicBezTo>
                    <a:pt x="1111792" y="47491"/>
                    <a:pt x="876061" y="124061"/>
                    <a:pt x="859314" y="129775"/>
                  </a:cubicBezTo>
                  <a:cubicBezTo>
                    <a:pt x="813259" y="145394"/>
                    <a:pt x="786235" y="202282"/>
                    <a:pt x="817953" y="239107"/>
                  </a:cubicBezTo>
                  <a:cubicBezTo>
                    <a:pt x="839268" y="263741"/>
                    <a:pt x="862613" y="286725"/>
                    <a:pt x="886211" y="309200"/>
                  </a:cubicBezTo>
                  <a:cubicBezTo>
                    <a:pt x="926557" y="347676"/>
                    <a:pt x="935184" y="408881"/>
                    <a:pt x="907272" y="456118"/>
                  </a:cubicBez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50000">
                  <a:srgbClr val="B2B2B2"/>
                </a:gs>
                <a:gs pos="100000">
                  <a:srgbClr val="929292"/>
                </a:gs>
              </a:gsLst>
              <a:lin ang="5371248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2" name="Groupe 5191">
              <a:extLst>
                <a:ext uri="{FF2B5EF4-FFF2-40B4-BE49-F238E27FC236}">
                  <a16:creationId xmlns:a16="http://schemas.microsoft.com/office/drawing/2014/main" id="{442472F7-0AEF-61C3-E858-D10BE3AB710E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7713361" y="3367284"/>
              <a:ext cx="461565" cy="461832"/>
              <a:chOff x="7713361" y="3367284"/>
              <a:chExt cx="461565" cy="461832"/>
            </a:xfrm>
          </p:grpSpPr>
          <p:sp>
            <p:nvSpPr>
              <p:cNvPr id="4996" name="Forme libre 4995">
                <a:extLst>
                  <a:ext uri="{FF2B5EF4-FFF2-40B4-BE49-F238E27FC236}">
                    <a16:creationId xmlns:a16="http://schemas.microsoft.com/office/drawing/2014/main" id="{088D5294-565D-392B-B71F-7D08F9E65AD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718943" y="3372744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8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0" y="349327"/>
                      <a:pt x="100992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7" name="Forme libre 4996">
                <a:extLst>
                  <a:ext uri="{FF2B5EF4-FFF2-40B4-BE49-F238E27FC236}">
                    <a16:creationId xmlns:a16="http://schemas.microsoft.com/office/drawing/2014/main" id="{BD761BF5-64BE-6365-58F2-69BAF932404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713361" y="3367284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2 h 461832"/>
                  <a:gd name="connsiteX1" fmla="*/ 230529 w 461565"/>
                  <a:gd name="connsiteY1" fmla="*/ 461832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5 w 461565"/>
                  <a:gd name="connsiteY5" fmla="*/ 231107 h 461832"/>
                  <a:gd name="connsiteX6" fmla="*/ 230783 w 461565"/>
                  <a:gd name="connsiteY6" fmla="*/ 461832 h 461832"/>
                  <a:gd name="connsiteX7" fmla="*/ 230783 w 461565"/>
                  <a:gd name="connsiteY7" fmla="*/ 10920 h 461832"/>
                  <a:gd name="connsiteX8" fmla="*/ 11038 w 461565"/>
                  <a:gd name="connsiteY8" fmla="*/ 230599 h 461832"/>
                  <a:gd name="connsiteX9" fmla="*/ 230529 w 461565"/>
                  <a:gd name="connsiteY9" fmla="*/ 450785 h 461832"/>
                  <a:gd name="connsiteX10" fmla="*/ 230783 w 461565"/>
                  <a:gd name="connsiteY10" fmla="*/ 450785 h 461832"/>
                  <a:gd name="connsiteX11" fmla="*/ 450527 w 461565"/>
                  <a:gd name="connsiteY11" fmla="*/ 231107 h 461832"/>
                  <a:gd name="connsiteX12" fmla="*/ 231037 w 461565"/>
                  <a:gd name="connsiteY12" fmla="*/ 10920 h 461832"/>
                  <a:gd name="connsiteX13" fmla="*/ 230783 w 461565"/>
                  <a:gd name="connsiteY13" fmla="*/ 10920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2"/>
                    </a:moveTo>
                    <a:lnTo>
                      <a:pt x="230529" y="461832"/>
                    </a:lnTo>
                    <a:cubicBezTo>
                      <a:pt x="103275" y="461832"/>
                      <a:pt x="-127" y="357962"/>
                      <a:pt x="0" y="230726"/>
                    </a:cubicBezTo>
                    <a:cubicBezTo>
                      <a:pt x="0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2" y="103871"/>
                      <a:pt x="461565" y="231107"/>
                    </a:cubicBezTo>
                    <a:cubicBezTo>
                      <a:pt x="461565" y="358342"/>
                      <a:pt x="357910" y="461832"/>
                      <a:pt x="230783" y="461832"/>
                    </a:cubicBezTo>
                    <a:close/>
                    <a:moveTo>
                      <a:pt x="230783" y="10920"/>
                    </a:moveTo>
                    <a:cubicBezTo>
                      <a:pt x="109746" y="10920"/>
                      <a:pt x="11165" y="109458"/>
                      <a:pt x="11038" y="230599"/>
                    </a:cubicBezTo>
                    <a:cubicBezTo>
                      <a:pt x="11038" y="351866"/>
                      <a:pt x="109365" y="450658"/>
                      <a:pt x="230529" y="450785"/>
                    </a:cubicBezTo>
                    <a:lnTo>
                      <a:pt x="230783" y="450785"/>
                    </a:lnTo>
                    <a:cubicBezTo>
                      <a:pt x="351820" y="450785"/>
                      <a:pt x="450401" y="352247"/>
                      <a:pt x="450527" y="231107"/>
                    </a:cubicBezTo>
                    <a:cubicBezTo>
                      <a:pt x="450527" y="109839"/>
                      <a:pt x="352201" y="11047"/>
                      <a:pt x="231037" y="10920"/>
                    </a:cubicBezTo>
                    <a:lnTo>
                      <a:pt x="230783" y="1092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8" name="Forme libre 4997">
                <a:extLst>
                  <a:ext uri="{FF2B5EF4-FFF2-40B4-BE49-F238E27FC236}">
                    <a16:creationId xmlns:a16="http://schemas.microsoft.com/office/drawing/2014/main" id="{CF558370-41EC-8793-E72A-ADA9C20156A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894663" y="3399156"/>
                <a:ext cx="99468" cy="104507"/>
              </a:xfrm>
              <a:custGeom>
                <a:avLst/>
                <a:gdLst>
                  <a:gd name="connsiteX0" fmla="*/ 99342 w 99468"/>
                  <a:gd name="connsiteY0" fmla="*/ 85078 h 104507"/>
                  <a:gd name="connsiteX1" fmla="*/ 86908 w 99468"/>
                  <a:gd name="connsiteY1" fmla="*/ 70475 h 104507"/>
                  <a:gd name="connsiteX2" fmla="*/ 67750 w 99468"/>
                  <a:gd name="connsiteY2" fmla="*/ 61205 h 104507"/>
                  <a:gd name="connsiteX3" fmla="*/ 64198 w 99468"/>
                  <a:gd name="connsiteY3" fmla="*/ 55110 h 104507"/>
                  <a:gd name="connsiteX4" fmla="*/ 68131 w 99468"/>
                  <a:gd name="connsiteY4" fmla="*/ 48380 h 104507"/>
                  <a:gd name="connsiteX5" fmla="*/ 71683 w 99468"/>
                  <a:gd name="connsiteY5" fmla="*/ 45205 h 104507"/>
                  <a:gd name="connsiteX6" fmla="*/ 72064 w 99468"/>
                  <a:gd name="connsiteY6" fmla="*/ 40888 h 104507"/>
                  <a:gd name="connsiteX7" fmla="*/ 67497 w 99468"/>
                  <a:gd name="connsiteY7" fmla="*/ 8254 h 104507"/>
                  <a:gd name="connsiteX8" fmla="*/ 49735 w 99468"/>
                  <a:gd name="connsiteY8" fmla="*/ 0 h 104507"/>
                  <a:gd name="connsiteX9" fmla="*/ 49735 w 99468"/>
                  <a:gd name="connsiteY9" fmla="*/ 2794 h 104507"/>
                  <a:gd name="connsiteX10" fmla="*/ 41234 w 99468"/>
                  <a:gd name="connsiteY10" fmla="*/ 1397 h 104507"/>
                  <a:gd name="connsiteX11" fmla="*/ 46182 w 99468"/>
                  <a:gd name="connsiteY11" fmla="*/ 4190 h 104507"/>
                  <a:gd name="connsiteX12" fmla="*/ 28039 w 99468"/>
                  <a:gd name="connsiteY12" fmla="*/ 11301 h 104507"/>
                  <a:gd name="connsiteX13" fmla="*/ 32987 w 99468"/>
                  <a:gd name="connsiteY13" fmla="*/ 10285 h 104507"/>
                  <a:gd name="connsiteX14" fmla="*/ 27658 w 99468"/>
                  <a:gd name="connsiteY14" fmla="*/ 39745 h 104507"/>
                  <a:gd name="connsiteX15" fmla="*/ 27658 w 99468"/>
                  <a:gd name="connsiteY15" fmla="*/ 45079 h 104507"/>
                  <a:gd name="connsiteX16" fmla="*/ 31972 w 99468"/>
                  <a:gd name="connsiteY16" fmla="*/ 48253 h 104507"/>
                  <a:gd name="connsiteX17" fmla="*/ 35525 w 99468"/>
                  <a:gd name="connsiteY17" fmla="*/ 54983 h 104507"/>
                  <a:gd name="connsiteX18" fmla="*/ 31972 w 99468"/>
                  <a:gd name="connsiteY18" fmla="*/ 61078 h 104507"/>
                  <a:gd name="connsiteX19" fmla="*/ 12814 w 99468"/>
                  <a:gd name="connsiteY19" fmla="*/ 70348 h 104507"/>
                  <a:gd name="connsiteX20" fmla="*/ 0 w 99468"/>
                  <a:gd name="connsiteY20" fmla="*/ 85205 h 104507"/>
                  <a:gd name="connsiteX21" fmla="*/ 49735 w 99468"/>
                  <a:gd name="connsiteY21" fmla="*/ 104506 h 104507"/>
                  <a:gd name="connsiteX22" fmla="*/ 99469 w 99468"/>
                  <a:gd name="connsiteY22" fmla="*/ 84951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99342" y="85078"/>
                    </a:moveTo>
                    <a:cubicBezTo>
                      <a:pt x="97185" y="78729"/>
                      <a:pt x="92618" y="73395"/>
                      <a:pt x="86908" y="70475"/>
                    </a:cubicBezTo>
                    <a:lnTo>
                      <a:pt x="67750" y="61205"/>
                    </a:lnTo>
                    <a:cubicBezTo>
                      <a:pt x="67370" y="58666"/>
                      <a:pt x="64198" y="55110"/>
                      <a:pt x="64198" y="55110"/>
                    </a:cubicBezTo>
                    <a:cubicBezTo>
                      <a:pt x="64959" y="53713"/>
                      <a:pt x="67370" y="49396"/>
                      <a:pt x="68131" y="48380"/>
                    </a:cubicBezTo>
                    <a:cubicBezTo>
                      <a:pt x="69527" y="47999"/>
                      <a:pt x="70922" y="46983"/>
                      <a:pt x="71683" y="45205"/>
                    </a:cubicBezTo>
                    <a:cubicBezTo>
                      <a:pt x="72445" y="43809"/>
                      <a:pt x="72445" y="42031"/>
                      <a:pt x="72064" y="40888"/>
                    </a:cubicBezTo>
                    <a:cubicBezTo>
                      <a:pt x="75617" y="31999"/>
                      <a:pt x="78535" y="18539"/>
                      <a:pt x="67497" y="8254"/>
                    </a:cubicBezTo>
                    <a:cubicBezTo>
                      <a:pt x="58996" y="381"/>
                      <a:pt x="49735" y="0"/>
                      <a:pt x="49735" y="0"/>
                    </a:cubicBezTo>
                    <a:cubicBezTo>
                      <a:pt x="51511" y="1397"/>
                      <a:pt x="49735" y="2794"/>
                      <a:pt x="49735" y="2794"/>
                    </a:cubicBezTo>
                    <a:cubicBezTo>
                      <a:pt x="46563" y="-1143"/>
                      <a:pt x="41234" y="1397"/>
                      <a:pt x="41234" y="1397"/>
                    </a:cubicBezTo>
                    <a:cubicBezTo>
                      <a:pt x="45167" y="2413"/>
                      <a:pt x="46182" y="4190"/>
                      <a:pt x="46182" y="4190"/>
                    </a:cubicBezTo>
                    <a:cubicBezTo>
                      <a:pt x="34129" y="254"/>
                      <a:pt x="28039" y="11301"/>
                      <a:pt x="28039" y="11301"/>
                    </a:cubicBezTo>
                    <a:lnTo>
                      <a:pt x="32987" y="10285"/>
                    </a:lnTo>
                    <a:cubicBezTo>
                      <a:pt x="23091" y="19174"/>
                      <a:pt x="24740" y="31619"/>
                      <a:pt x="27658" y="39745"/>
                    </a:cubicBezTo>
                    <a:cubicBezTo>
                      <a:pt x="26897" y="41142"/>
                      <a:pt x="26644" y="43301"/>
                      <a:pt x="27658" y="45079"/>
                    </a:cubicBezTo>
                    <a:cubicBezTo>
                      <a:pt x="28674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5" y="54983"/>
                    </a:cubicBezTo>
                    <a:cubicBezTo>
                      <a:pt x="35525" y="54983"/>
                      <a:pt x="32734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3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5" y="104506"/>
                    </a:cubicBezTo>
                    <a:cubicBezTo>
                      <a:pt x="69654" y="104633"/>
                      <a:pt x="87416" y="96760"/>
                      <a:pt x="99469" y="8495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129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99" name="Forme libre 4998">
                <a:extLst>
                  <a:ext uri="{FF2B5EF4-FFF2-40B4-BE49-F238E27FC236}">
                    <a16:creationId xmlns:a16="http://schemas.microsoft.com/office/drawing/2014/main" id="{B9D47F64-7D39-C2ED-0868-2914F3F8F61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894410" y="3692738"/>
                <a:ext cx="99468" cy="104507"/>
              </a:xfrm>
              <a:custGeom>
                <a:avLst/>
                <a:gdLst>
                  <a:gd name="connsiteX0" fmla="*/ 86528 w 99468"/>
                  <a:gd name="connsiteY0" fmla="*/ 70475 h 104507"/>
                  <a:gd name="connsiteX1" fmla="*/ 67370 w 99468"/>
                  <a:gd name="connsiteY1" fmla="*/ 61205 h 104507"/>
                  <a:gd name="connsiteX2" fmla="*/ 63817 w 99468"/>
                  <a:gd name="connsiteY2" fmla="*/ 55110 h 104507"/>
                  <a:gd name="connsiteX3" fmla="*/ 67750 w 99468"/>
                  <a:gd name="connsiteY3" fmla="*/ 48380 h 104507"/>
                  <a:gd name="connsiteX4" fmla="*/ 71303 w 99468"/>
                  <a:gd name="connsiteY4" fmla="*/ 45205 h 104507"/>
                  <a:gd name="connsiteX5" fmla="*/ 71683 w 99468"/>
                  <a:gd name="connsiteY5" fmla="*/ 40888 h 104507"/>
                  <a:gd name="connsiteX6" fmla="*/ 67116 w 99468"/>
                  <a:gd name="connsiteY6" fmla="*/ 8254 h 104507"/>
                  <a:gd name="connsiteX7" fmla="*/ 49354 w 99468"/>
                  <a:gd name="connsiteY7" fmla="*/ 0 h 104507"/>
                  <a:gd name="connsiteX8" fmla="*/ 49354 w 99468"/>
                  <a:gd name="connsiteY8" fmla="*/ 2793 h 104507"/>
                  <a:gd name="connsiteX9" fmla="*/ 40853 w 99468"/>
                  <a:gd name="connsiteY9" fmla="*/ 1397 h 104507"/>
                  <a:gd name="connsiteX10" fmla="*/ 45801 w 99468"/>
                  <a:gd name="connsiteY10" fmla="*/ 4190 h 104507"/>
                  <a:gd name="connsiteX11" fmla="*/ 27658 w 99468"/>
                  <a:gd name="connsiteY11" fmla="*/ 11301 h 104507"/>
                  <a:gd name="connsiteX12" fmla="*/ 32607 w 99468"/>
                  <a:gd name="connsiteY12" fmla="*/ 10285 h 104507"/>
                  <a:gd name="connsiteX13" fmla="*/ 27658 w 99468"/>
                  <a:gd name="connsiteY13" fmla="*/ 39745 h 104507"/>
                  <a:gd name="connsiteX14" fmla="*/ 27658 w 99468"/>
                  <a:gd name="connsiteY14" fmla="*/ 45078 h 104507"/>
                  <a:gd name="connsiteX15" fmla="*/ 31972 w 99468"/>
                  <a:gd name="connsiteY15" fmla="*/ 48253 h 104507"/>
                  <a:gd name="connsiteX16" fmla="*/ 35524 w 99468"/>
                  <a:gd name="connsiteY16" fmla="*/ 54983 h 104507"/>
                  <a:gd name="connsiteX17" fmla="*/ 31972 w 99468"/>
                  <a:gd name="connsiteY17" fmla="*/ 61078 h 104507"/>
                  <a:gd name="connsiteX18" fmla="*/ 12814 w 99468"/>
                  <a:gd name="connsiteY18" fmla="*/ 70348 h 104507"/>
                  <a:gd name="connsiteX19" fmla="*/ 0 w 99468"/>
                  <a:gd name="connsiteY19" fmla="*/ 85205 h 104507"/>
                  <a:gd name="connsiteX20" fmla="*/ 49734 w 99468"/>
                  <a:gd name="connsiteY20" fmla="*/ 104506 h 104507"/>
                  <a:gd name="connsiteX21" fmla="*/ 99469 w 99468"/>
                  <a:gd name="connsiteY21" fmla="*/ 84951 h 104507"/>
                  <a:gd name="connsiteX22" fmla="*/ 86654 w 99468"/>
                  <a:gd name="connsiteY22" fmla="*/ 70348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86528" y="70475"/>
                    </a:moveTo>
                    <a:lnTo>
                      <a:pt x="67370" y="61205"/>
                    </a:lnTo>
                    <a:cubicBezTo>
                      <a:pt x="66989" y="58665"/>
                      <a:pt x="63817" y="55110"/>
                      <a:pt x="63817" y="55110"/>
                    </a:cubicBezTo>
                    <a:cubicBezTo>
                      <a:pt x="64579" y="53713"/>
                      <a:pt x="66989" y="49396"/>
                      <a:pt x="67750" y="48380"/>
                    </a:cubicBezTo>
                    <a:cubicBezTo>
                      <a:pt x="69146" y="47999"/>
                      <a:pt x="70542" y="46983"/>
                      <a:pt x="71303" y="45205"/>
                    </a:cubicBezTo>
                    <a:cubicBezTo>
                      <a:pt x="72064" y="43809"/>
                      <a:pt x="72064" y="42031"/>
                      <a:pt x="71683" y="40888"/>
                    </a:cubicBezTo>
                    <a:cubicBezTo>
                      <a:pt x="75236" y="31999"/>
                      <a:pt x="78154" y="18539"/>
                      <a:pt x="67116" y="8254"/>
                    </a:cubicBezTo>
                    <a:cubicBezTo>
                      <a:pt x="58615" y="381"/>
                      <a:pt x="49354" y="0"/>
                      <a:pt x="49354" y="0"/>
                    </a:cubicBezTo>
                    <a:cubicBezTo>
                      <a:pt x="51130" y="1397"/>
                      <a:pt x="49354" y="2793"/>
                      <a:pt x="49354" y="2793"/>
                    </a:cubicBezTo>
                    <a:cubicBezTo>
                      <a:pt x="46182" y="-1143"/>
                      <a:pt x="40853" y="1397"/>
                      <a:pt x="40853" y="1397"/>
                    </a:cubicBezTo>
                    <a:cubicBezTo>
                      <a:pt x="44786" y="2412"/>
                      <a:pt x="45801" y="4190"/>
                      <a:pt x="45801" y="4190"/>
                    </a:cubicBezTo>
                    <a:cubicBezTo>
                      <a:pt x="33748" y="254"/>
                      <a:pt x="27658" y="11301"/>
                      <a:pt x="27658" y="11301"/>
                    </a:cubicBezTo>
                    <a:lnTo>
                      <a:pt x="32607" y="10285"/>
                    </a:lnTo>
                    <a:cubicBezTo>
                      <a:pt x="22710" y="19555"/>
                      <a:pt x="24359" y="31618"/>
                      <a:pt x="27658" y="39745"/>
                    </a:cubicBezTo>
                    <a:cubicBezTo>
                      <a:pt x="26897" y="41142"/>
                      <a:pt x="26644" y="43301"/>
                      <a:pt x="27658" y="45078"/>
                    </a:cubicBezTo>
                    <a:cubicBezTo>
                      <a:pt x="28674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4" y="54983"/>
                    </a:cubicBezTo>
                    <a:cubicBezTo>
                      <a:pt x="35524" y="54983"/>
                      <a:pt x="32733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2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4" y="104506"/>
                    </a:cubicBezTo>
                    <a:cubicBezTo>
                      <a:pt x="69653" y="104633"/>
                      <a:pt x="87416" y="96760"/>
                      <a:pt x="99469" y="84951"/>
                    </a:cubicBezTo>
                    <a:cubicBezTo>
                      <a:pt x="97312" y="78221"/>
                      <a:pt x="92744" y="72887"/>
                      <a:pt x="86654" y="7034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060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0" name="Forme libre 4999">
                <a:extLst>
                  <a:ext uri="{FF2B5EF4-FFF2-40B4-BE49-F238E27FC236}">
                    <a16:creationId xmlns:a16="http://schemas.microsoft.com/office/drawing/2014/main" id="{D5469E90-4F91-5B54-043B-E98108D48F8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043613" y="3546074"/>
                <a:ext cx="99468" cy="104507"/>
              </a:xfrm>
              <a:custGeom>
                <a:avLst/>
                <a:gdLst>
                  <a:gd name="connsiteX0" fmla="*/ 86527 w 99468"/>
                  <a:gd name="connsiteY0" fmla="*/ 70475 h 104507"/>
                  <a:gd name="connsiteX1" fmla="*/ 67370 w 99468"/>
                  <a:gd name="connsiteY1" fmla="*/ 61205 h 104507"/>
                  <a:gd name="connsiteX2" fmla="*/ 63817 w 99468"/>
                  <a:gd name="connsiteY2" fmla="*/ 55110 h 104507"/>
                  <a:gd name="connsiteX3" fmla="*/ 67750 w 99468"/>
                  <a:gd name="connsiteY3" fmla="*/ 48380 h 104507"/>
                  <a:gd name="connsiteX4" fmla="*/ 71303 w 99468"/>
                  <a:gd name="connsiteY4" fmla="*/ 45205 h 104507"/>
                  <a:gd name="connsiteX5" fmla="*/ 71683 w 99468"/>
                  <a:gd name="connsiteY5" fmla="*/ 40888 h 104507"/>
                  <a:gd name="connsiteX6" fmla="*/ 67116 w 99468"/>
                  <a:gd name="connsiteY6" fmla="*/ 8254 h 104507"/>
                  <a:gd name="connsiteX7" fmla="*/ 49354 w 99468"/>
                  <a:gd name="connsiteY7" fmla="*/ 0 h 104507"/>
                  <a:gd name="connsiteX8" fmla="*/ 49354 w 99468"/>
                  <a:gd name="connsiteY8" fmla="*/ 2794 h 104507"/>
                  <a:gd name="connsiteX9" fmla="*/ 40853 w 99468"/>
                  <a:gd name="connsiteY9" fmla="*/ 1397 h 104507"/>
                  <a:gd name="connsiteX10" fmla="*/ 45801 w 99468"/>
                  <a:gd name="connsiteY10" fmla="*/ 4190 h 104507"/>
                  <a:gd name="connsiteX11" fmla="*/ 27658 w 99468"/>
                  <a:gd name="connsiteY11" fmla="*/ 11301 h 104507"/>
                  <a:gd name="connsiteX12" fmla="*/ 32606 w 99468"/>
                  <a:gd name="connsiteY12" fmla="*/ 10285 h 104507"/>
                  <a:gd name="connsiteX13" fmla="*/ 27658 w 99468"/>
                  <a:gd name="connsiteY13" fmla="*/ 39745 h 104507"/>
                  <a:gd name="connsiteX14" fmla="*/ 27658 w 99468"/>
                  <a:gd name="connsiteY14" fmla="*/ 45079 h 104507"/>
                  <a:gd name="connsiteX15" fmla="*/ 31972 w 99468"/>
                  <a:gd name="connsiteY15" fmla="*/ 48253 h 104507"/>
                  <a:gd name="connsiteX16" fmla="*/ 35524 w 99468"/>
                  <a:gd name="connsiteY16" fmla="*/ 54983 h 104507"/>
                  <a:gd name="connsiteX17" fmla="*/ 31972 w 99468"/>
                  <a:gd name="connsiteY17" fmla="*/ 61078 h 104507"/>
                  <a:gd name="connsiteX18" fmla="*/ 12814 w 99468"/>
                  <a:gd name="connsiteY18" fmla="*/ 70348 h 104507"/>
                  <a:gd name="connsiteX19" fmla="*/ 0 w 99468"/>
                  <a:gd name="connsiteY19" fmla="*/ 85205 h 104507"/>
                  <a:gd name="connsiteX20" fmla="*/ 49734 w 99468"/>
                  <a:gd name="connsiteY20" fmla="*/ 104506 h 104507"/>
                  <a:gd name="connsiteX21" fmla="*/ 99469 w 99468"/>
                  <a:gd name="connsiteY21" fmla="*/ 84951 h 104507"/>
                  <a:gd name="connsiteX22" fmla="*/ 86654 w 99468"/>
                  <a:gd name="connsiteY22" fmla="*/ 70348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86527" y="70475"/>
                    </a:moveTo>
                    <a:lnTo>
                      <a:pt x="67370" y="61205"/>
                    </a:lnTo>
                    <a:cubicBezTo>
                      <a:pt x="66989" y="58665"/>
                      <a:pt x="63817" y="55110"/>
                      <a:pt x="63817" y="55110"/>
                    </a:cubicBezTo>
                    <a:cubicBezTo>
                      <a:pt x="64579" y="53713"/>
                      <a:pt x="66989" y="49396"/>
                      <a:pt x="67750" y="48380"/>
                    </a:cubicBezTo>
                    <a:cubicBezTo>
                      <a:pt x="69146" y="47999"/>
                      <a:pt x="70542" y="46983"/>
                      <a:pt x="71303" y="45205"/>
                    </a:cubicBezTo>
                    <a:cubicBezTo>
                      <a:pt x="72064" y="43809"/>
                      <a:pt x="72064" y="42031"/>
                      <a:pt x="71683" y="40888"/>
                    </a:cubicBezTo>
                    <a:cubicBezTo>
                      <a:pt x="75236" y="31999"/>
                      <a:pt x="78154" y="18539"/>
                      <a:pt x="67116" y="8254"/>
                    </a:cubicBezTo>
                    <a:cubicBezTo>
                      <a:pt x="58615" y="381"/>
                      <a:pt x="49354" y="0"/>
                      <a:pt x="49354" y="0"/>
                    </a:cubicBezTo>
                    <a:cubicBezTo>
                      <a:pt x="51130" y="1397"/>
                      <a:pt x="49354" y="2794"/>
                      <a:pt x="49354" y="2794"/>
                    </a:cubicBezTo>
                    <a:cubicBezTo>
                      <a:pt x="46182" y="-1143"/>
                      <a:pt x="40853" y="1397"/>
                      <a:pt x="40853" y="1397"/>
                    </a:cubicBezTo>
                    <a:cubicBezTo>
                      <a:pt x="44786" y="2413"/>
                      <a:pt x="45801" y="4190"/>
                      <a:pt x="45801" y="4190"/>
                    </a:cubicBezTo>
                    <a:cubicBezTo>
                      <a:pt x="33748" y="254"/>
                      <a:pt x="27658" y="11301"/>
                      <a:pt x="27658" y="11301"/>
                    </a:cubicBezTo>
                    <a:lnTo>
                      <a:pt x="32606" y="10285"/>
                    </a:lnTo>
                    <a:cubicBezTo>
                      <a:pt x="22710" y="19555"/>
                      <a:pt x="24359" y="31618"/>
                      <a:pt x="27658" y="39745"/>
                    </a:cubicBezTo>
                    <a:cubicBezTo>
                      <a:pt x="26897" y="41142"/>
                      <a:pt x="26643" y="43301"/>
                      <a:pt x="27658" y="45079"/>
                    </a:cubicBezTo>
                    <a:cubicBezTo>
                      <a:pt x="28673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4" y="54983"/>
                    </a:cubicBezTo>
                    <a:cubicBezTo>
                      <a:pt x="35524" y="54983"/>
                      <a:pt x="32733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2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4" y="104506"/>
                    </a:cubicBezTo>
                    <a:cubicBezTo>
                      <a:pt x="69653" y="104633"/>
                      <a:pt x="87416" y="96760"/>
                      <a:pt x="99469" y="84951"/>
                    </a:cubicBezTo>
                    <a:cubicBezTo>
                      <a:pt x="97312" y="78221"/>
                      <a:pt x="92744" y="72887"/>
                      <a:pt x="86654" y="7034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034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1" name="Forme libre 5000">
                <a:extLst>
                  <a:ext uri="{FF2B5EF4-FFF2-40B4-BE49-F238E27FC236}">
                    <a16:creationId xmlns:a16="http://schemas.microsoft.com/office/drawing/2014/main" id="{C42774D7-3A10-5B49-F561-F24E0E758DC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745460" y="3545820"/>
                <a:ext cx="99468" cy="104507"/>
              </a:xfrm>
              <a:custGeom>
                <a:avLst/>
                <a:gdLst>
                  <a:gd name="connsiteX0" fmla="*/ 86527 w 99468"/>
                  <a:gd name="connsiteY0" fmla="*/ 70475 h 104507"/>
                  <a:gd name="connsiteX1" fmla="*/ 67370 w 99468"/>
                  <a:gd name="connsiteY1" fmla="*/ 61205 h 104507"/>
                  <a:gd name="connsiteX2" fmla="*/ 63817 w 99468"/>
                  <a:gd name="connsiteY2" fmla="*/ 55110 h 104507"/>
                  <a:gd name="connsiteX3" fmla="*/ 67750 w 99468"/>
                  <a:gd name="connsiteY3" fmla="*/ 48380 h 104507"/>
                  <a:gd name="connsiteX4" fmla="*/ 71303 w 99468"/>
                  <a:gd name="connsiteY4" fmla="*/ 45205 h 104507"/>
                  <a:gd name="connsiteX5" fmla="*/ 71683 w 99468"/>
                  <a:gd name="connsiteY5" fmla="*/ 40888 h 104507"/>
                  <a:gd name="connsiteX6" fmla="*/ 67116 w 99468"/>
                  <a:gd name="connsiteY6" fmla="*/ 8254 h 104507"/>
                  <a:gd name="connsiteX7" fmla="*/ 49354 w 99468"/>
                  <a:gd name="connsiteY7" fmla="*/ 0 h 104507"/>
                  <a:gd name="connsiteX8" fmla="*/ 49354 w 99468"/>
                  <a:gd name="connsiteY8" fmla="*/ 2794 h 104507"/>
                  <a:gd name="connsiteX9" fmla="*/ 40853 w 99468"/>
                  <a:gd name="connsiteY9" fmla="*/ 1397 h 104507"/>
                  <a:gd name="connsiteX10" fmla="*/ 45801 w 99468"/>
                  <a:gd name="connsiteY10" fmla="*/ 4190 h 104507"/>
                  <a:gd name="connsiteX11" fmla="*/ 27658 w 99468"/>
                  <a:gd name="connsiteY11" fmla="*/ 11301 h 104507"/>
                  <a:gd name="connsiteX12" fmla="*/ 32606 w 99468"/>
                  <a:gd name="connsiteY12" fmla="*/ 10285 h 104507"/>
                  <a:gd name="connsiteX13" fmla="*/ 27658 w 99468"/>
                  <a:gd name="connsiteY13" fmla="*/ 39745 h 104507"/>
                  <a:gd name="connsiteX14" fmla="*/ 27658 w 99468"/>
                  <a:gd name="connsiteY14" fmla="*/ 45079 h 104507"/>
                  <a:gd name="connsiteX15" fmla="*/ 31972 w 99468"/>
                  <a:gd name="connsiteY15" fmla="*/ 48253 h 104507"/>
                  <a:gd name="connsiteX16" fmla="*/ 35524 w 99468"/>
                  <a:gd name="connsiteY16" fmla="*/ 54983 h 104507"/>
                  <a:gd name="connsiteX17" fmla="*/ 31972 w 99468"/>
                  <a:gd name="connsiteY17" fmla="*/ 61078 h 104507"/>
                  <a:gd name="connsiteX18" fmla="*/ 12814 w 99468"/>
                  <a:gd name="connsiteY18" fmla="*/ 70348 h 104507"/>
                  <a:gd name="connsiteX19" fmla="*/ 0 w 99468"/>
                  <a:gd name="connsiteY19" fmla="*/ 85205 h 104507"/>
                  <a:gd name="connsiteX20" fmla="*/ 49734 w 99468"/>
                  <a:gd name="connsiteY20" fmla="*/ 104506 h 104507"/>
                  <a:gd name="connsiteX21" fmla="*/ 99469 w 99468"/>
                  <a:gd name="connsiteY21" fmla="*/ 84951 h 104507"/>
                  <a:gd name="connsiteX22" fmla="*/ 86654 w 99468"/>
                  <a:gd name="connsiteY22" fmla="*/ 70348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86527" y="70475"/>
                    </a:moveTo>
                    <a:lnTo>
                      <a:pt x="67370" y="61205"/>
                    </a:lnTo>
                    <a:cubicBezTo>
                      <a:pt x="66989" y="58665"/>
                      <a:pt x="63817" y="55110"/>
                      <a:pt x="63817" y="55110"/>
                    </a:cubicBezTo>
                    <a:cubicBezTo>
                      <a:pt x="64579" y="53713"/>
                      <a:pt x="66989" y="49396"/>
                      <a:pt x="67750" y="48380"/>
                    </a:cubicBezTo>
                    <a:cubicBezTo>
                      <a:pt x="69146" y="47999"/>
                      <a:pt x="70542" y="46983"/>
                      <a:pt x="71303" y="45205"/>
                    </a:cubicBezTo>
                    <a:cubicBezTo>
                      <a:pt x="72064" y="43809"/>
                      <a:pt x="72064" y="42031"/>
                      <a:pt x="71683" y="40888"/>
                    </a:cubicBezTo>
                    <a:cubicBezTo>
                      <a:pt x="75236" y="31999"/>
                      <a:pt x="78154" y="18539"/>
                      <a:pt x="67116" y="8254"/>
                    </a:cubicBezTo>
                    <a:cubicBezTo>
                      <a:pt x="58615" y="381"/>
                      <a:pt x="49354" y="0"/>
                      <a:pt x="49354" y="0"/>
                    </a:cubicBezTo>
                    <a:cubicBezTo>
                      <a:pt x="51130" y="1397"/>
                      <a:pt x="49354" y="2794"/>
                      <a:pt x="49354" y="2794"/>
                    </a:cubicBezTo>
                    <a:cubicBezTo>
                      <a:pt x="46182" y="-1143"/>
                      <a:pt x="40853" y="1397"/>
                      <a:pt x="40853" y="1397"/>
                    </a:cubicBezTo>
                    <a:cubicBezTo>
                      <a:pt x="44786" y="2413"/>
                      <a:pt x="45801" y="4190"/>
                      <a:pt x="45801" y="4190"/>
                    </a:cubicBezTo>
                    <a:cubicBezTo>
                      <a:pt x="33748" y="254"/>
                      <a:pt x="27658" y="11301"/>
                      <a:pt x="27658" y="11301"/>
                    </a:cubicBezTo>
                    <a:lnTo>
                      <a:pt x="32606" y="10285"/>
                    </a:lnTo>
                    <a:cubicBezTo>
                      <a:pt x="22710" y="19555"/>
                      <a:pt x="24359" y="31619"/>
                      <a:pt x="27658" y="39745"/>
                    </a:cubicBezTo>
                    <a:cubicBezTo>
                      <a:pt x="26897" y="41142"/>
                      <a:pt x="26643" y="43301"/>
                      <a:pt x="27658" y="45079"/>
                    </a:cubicBezTo>
                    <a:cubicBezTo>
                      <a:pt x="28673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4" y="54983"/>
                    </a:cubicBezTo>
                    <a:cubicBezTo>
                      <a:pt x="35524" y="54983"/>
                      <a:pt x="32733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2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4" y="104506"/>
                    </a:cubicBezTo>
                    <a:cubicBezTo>
                      <a:pt x="69653" y="104633"/>
                      <a:pt x="87416" y="96760"/>
                      <a:pt x="99469" y="84951"/>
                    </a:cubicBezTo>
                    <a:cubicBezTo>
                      <a:pt x="97312" y="78602"/>
                      <a:pt x="92744" y="72888"/>
                      <a:pt x="86654" y="7034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155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2" name="Forme libre 5001">
                <a:extLst>
                  <a:ext uri="{FF2B5EF4-FFF2-40B4-BE49-F238E27FC236}">
                    <a16:creationId xmlns:a16="http://schemas.microsoft.com/office/drawing/2014/main" id="{2204B028-CDD0-3C44-CC37-EC51EB1CCC8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861803" y="3515091"/>
                <a:ext cx="164935" cy="165457"/>
              </a:xfrm>
              <a:custGeom>
                <a:avLst/>
                <a:gdLst>
                  <a:gd name="connsiteX0" fmla="*/ 139180 w 164935"/>
                  <a:gd name="connsiteY0" fmla="*/ 43809 h 165457"/>
                  <a:gd name="connsiteX1" fmla="*/ 146285 w 164935"/>
                  <a:gd name="connsiteY1" fmla="*/ 29587 h 165457"/>
                  <a:gd name="connsiteX2" fmla="*/ 135628 w 164935"/>
                  <a:gd name="connsiteY2" fmla="*/ 18920 h 165457"/>
                  <a:gd name="connsiteX3" fmla="*/ 121799 w 164935"/>
                  <a:gd name="connsiteY3" fmla="*/ 26031 h 165457"/>
                  <a:gd name="connsiteX4" fmla="*/ 95155 w 164935"/>
                  <a:gd name="connsiteY4" fmla="*/ 14984 h 165457"/>
                  <a:gd name="connsiteX5" fmla="*/ 90207 w 164935"/>
                  <a:gd name="connsiteY5" fmla="*/ 0 h 165457"/>
                  <a:gd name="connsiteX6" fmla="*/ 74982 w 164935"/>
                  <a:gd name="connsiteY6" fmla="*/ 0 h 165457"/>
                  <a:gd name="connsiteX7" fmla="*/ 70034 w 164935"/>
                  <a:gd name="connsiteY7" fmla="*/ 14857 h 165457"/>
                  <a:gd name="connsiteX8" fmla="*/ 43391 w 164935"/>
                  <a:gd name="connsiteY8" fmla="*/ 25904 h 165457"/>
                  <a:gd name="connsiteX9" fmla="*/ 29562 w 164935"/>
                  <a:gd name="connsiteY9" fmla="*/ 18793 h 165457"/>
                  <a:gd name="connsiteX10" fmla="*/ 18904 w 164935"/>
                  <a:gd name="connsiteY10" fmla="*/ 29460 h 165457"/>
                  <a:gd name="connsiteX11" fmla="*/ 26009 w 164935"/>
                  <a:gd name="connsiteY11" fmla="*/ 43301 h 165457"/>
                  <a:gd name="connsiteX12" fmla="*/ 14971 w 164935"/>
                  <a:gd name="connsiteY12" fmla="*/ 69967 h 165457"/>
                  <a:gd name="connsiteX13" fmla="*/ 0 w 164935"/>
                  <a:gd name="connsiteY13" fmla="*/ 74919 h 165457"/>
                  <a:gd name="connsiteX14" fmla="*/ 0 w 164935"/>
                  <a:gd name="connsiteY14" fmla="*/ 90157 h 165457"/>
                  <a:gd name="connsiteX15" fmla="*/ 14844 w 164935"/>
                  <a:gd name="connsiteY15" fmla="*/ 95109 h 165457"/>
                  <a:gd name="connsiteX16" fmla="*/ 25882 w 164935"/>
                  <a:gd name="connsiteY16" fmla="*/ 121775 h 165457"/>
                  <a:gd name="connsiteX17" fmla="*/ 18777 w 164935"/>
                  <a:gd name="connsiteY17" fmla="*/ 135616 h 165457"/>
                  <a:gd name="connsiteX18" fmla="*/ 29435 w 164935"/>
                  <a:gd name="connsiteY18" fmla="*/ 146283 h 165457"/>
                  <a:gd name="connsiteX19" fmla="*/ 43264 w 164935"/>
                  <a:gd name="connsiteY19" fmla="*/ 139172 h 165457"/>
                  <a:gd name="connsiteX20" fmla="*/ 69907 w 164935"/>
                  <a:gd name="connsiteY20" fmla="*/ 150219 h 165457"/>
                  <a:gd name="connsiteX21" fmla="*/ 74475 w 164935"/>
                  <a:gd name="connsiteY21" fmla="*/ 165457 h 165457"/>
                  <a:gd name="connsiteX22" fmla="*/ 89700 w 164935"/>
                  <a:gd name="connsiteY22" fmla="*/ 165457 h 165457"/>
                  <a:gd name="connsiteX23" fmla="*/ 94647 w 164935"/>
                  <a:gd name="connsiteY23" fmla="*/ 150600 h 165457"/>
                  <a:gd name="connsiteX24" fmla="*/ 121291 w 164935"/>
                  <a:gd name="connsiteY24" fmla="*/ 139553 h 165457"/>
                  <a:gd name="connsiteX25" fmla="*/ 135120 w 164935"/>
                  <a:gd name="connsiteY25" fmla="*/ 146283 h 165457"/>
                  <a:gd name="connsiteX26" fmla="*/ 145777 w 164935"/>
                  <a:gd name="connsiteY26" fmla="*/ 135616 h 165457"/>
                  <a:gd name="connsiteX27" fmla="*/ 138673 w 164935"/>
                  <a:gd name="connsiteY27" fmla="*/ 121775 h 165457"/>
                  <a:gd name="connsiteX28" fmla="*/ 149711 w 164935"/>
                  <a:gd name="connsiteY28" fmla="*/ 95109 h 165457"/>
                  <a:gd name="connsiteX29" fmla="*/ 164935 w 164935"/>
                  <a:gd name="connsiteY29" fmla="*/ 90538 h 165457"/>
                  <a:gd name="connsiteX30" fmla="*/ 164935 w 164935"/>
                  <a:gd name="connsiteY30" fmla="*/ 75300 h 165457"/>
                  <a:gd name="connsiteX31" fmla="*/ 150092 w 164935"/>
                  <a:gd name="connsiteY31" fmla="*/ 70348 h 165457"/>
                  <a:gd name="connsiteX32" fmla="*/ 139053 w 164935"/>
                  <a:gd name="connsiteY32" fmla="*/ 43682 h 165457"/>
                  <a:gd name="connsiteX33" fmla="*/ 82341 w 164935"/>
                  <a:gd name="connsiteY33" fmla="*/ 120887 h 165457"/>
                  <a:gd name="connsiteX34" fmla="*/ 44406 w 164935"/>
                  <a:gd name="connsiteY34" fmla="*/ 82792 h 165457"/>
                  <a:gd name="connsiteX35" fmla="*/ 82468 w 164935"/>
                  <a:gd name="connsiteY35" fmla="*/ 44825 h 165457"/>
                  <a:gd name="connsiteX36" fmla="*/ 120403 w 164935"/>
                  <a:gd name="connsiteY36" fmla="*/ 82919 h 165457"/>
                  <a:gd name="connsiteX37" fmla="*/ 82341 w 164935"/>
                  <a:gd name="connsiteY37" fmla="*/ 120887 h 165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64935" h="165457">
                    <a:moveTo>
                      <a:pt x="139180" y="43809"/>
                    </a:moveTo>
                    <a:lnTo>
                      <a:pt x="146285" y="29587"/>
                    </a:lnTo>
                    <a:lnTo>
                      <a:pt x="135628" y="18920"/>
                    </a:lnTo>
                    <a:lnTo>
                      <a:pt x="121799" y="26031"/>
                    </a:lnTo>
                    <a:cubicBezTo>
                      <a:pt x="113933" y="20698"/>
                      <a:pt x="104798" y="16761"/>
                      <a:pt x="95155" y="14984"/>
                    </a:cubicBezTo>
                    <a:lnTo>
                      <a:pt x="90207" y="0"/>
                    </a:lnTo>
                    <a:lnTo>
                      <a:pt x="74982" y="0"/>
                    </a:lnTo>
                    <a:cubicBezTo>
                      <a:pt x="74982" y="0"/>
                      <a:pt x="70034" y="14857"/>
                      <a:pt x="70034" y="14857"/>
                    </a:cubicBezTo>
                    <a:cubicBezTo>
                      <a:pt x="60138" y="16635"/>
                      <a:pt x="51257" y="20571"/>
                      <a:pt x="43391" y="25904"/>
                    </a:cubicBezTo>
                    <a:lnTo>
                      <a:pt x="29562" y="18793"/>
                    </a:lnTo>
                    <a:lnTo>
                      <a:pt x="18904" y="29460"/>
                    </a:lnTo>
                    <a:lnTo>
                      <a:pt x="26009" y="43301"/>
                    </a:lnTo>
                    <a:cubicBezTo>
                      <a:pt x="20680" y="51174"/>
                      <a:pt x="16747" y="60316"/>
                      <a:pt x="14971" y="69967"/>
                    </a:cubicBezTo>
                    <a:lnTo>
                      <a:pt x="0" y="74919"/>
                    </a:lnTo>
                    <a:lnTo>
                      <a:pt x="0" y="90157"/>
                    </a:lnTo>
                    <a:cubicBezTo>
                      <a:pt x="0" y="90157"/>
                      <a:pt x="14844" y="95109"/>
                      <a:pt x="14844" y="95109"/>
                    </a:cubicBezTo>
                    <a:cubicBezTo>
                      <a:pt x="16620" y="105014"/>
                      <a:pt x="20553" y="113903"/>
                      <a:pt x="25882" y="121775"/>
                    </a:cubicBezTo>
                    <a:lnTo>
                      <a:pt x="18777" y="135616"/>
                    </a:lnTo>
                    <a:lnTo>
                      <a:pt x="29435" y="146283"/>
                    </a:lnTo>
                    <a:lnTo>
                      <a:pt x="43264" y="139172"/>
                    </a:lnTo>
                    <a:cubicBezTo>
                      <a:pt x="51130" y="144505"/>
                      <a:pt x="60265" y="148442"/>
                      <a:pt x="69907" y="150219"/>
                    </a:cubicBezTo>
                    <a:lnTo>
                      <a:pt x="74475" y="165457"/>
                    </a:lnTo>
                    <a:lnTo>
                      <a:pt x="89700" y="165457"/>
                    </a:lnTo>
                    <a:cubicBezTo>
                      <a:pt x="89700" y="165457"/>
                      <a:pt x="94647" y="150600"/>
                      <a:pt x="94647" y="150600"/>
                    </a:cubicBezTo>
                    <a:cubicBezTo>
                      <a:pt x="104544" y="148823"/>
                      <a:pt x="113425" y="144886"/>
                      <a:pt x="121291" y="139553"/>
                    </a:cubicBezTo>
                    <a:lnTo>
                      <a:pt x="135120" y="146283"/>
                    </a:lnTo>
                    <a:lnTo>
                      <a:pt x="145777" y="135616"/>
                    </a:lnTo>
                    <a:lnTo>
                      <a:pt x="138673" y="121775"/>
                    </a:lnTo>
                    <a:cubicBezTo>
                      <a:pt x="144001" y="113903"/>
                      <a:pt x="147935" y="104760"/>
                      <a:pt x="149711" y="95109"/>
                    </a:cubicBezTo>
                    <a:lnTo>
                      <a:pt x="164935" y="90538"/>
                    </a:lnTo>
                    <a:lnTo>
                      <a:pt x="164935" y="75300"/>
                    </a:lnTo>
                    <a:cubicBezTo>
                      <a:pt x="164935" y="75300"/>
                      <a:pt x="150092" y="70348"/>
                      <a:pt x="150092" y="70348"/>
                    </a:cubicBezTo>
                    <a:cubicBezTo>
                      <a:pt x="148315" y="60443"/>
                      <a:pt x="144382" y="51555"/>
                      <a:pt x="139053" y="43682"/>
                    </a:cubicBezTo>
                    <a:close/>
                    <a:moveTo>
                      <a:pt x="82341" y="120887"/>
                    </a:moveTo>
                    <a:cubicBezTo>
                      <a:pt x="61407" y="120887"/>
                      <a:pt x="44406" y="103871"/>
                      <a:pt x="44406" y="82792"/>
                    </a:cubicBezTo>
                    <a:cubicBezTo>
                      <a:pt x="44406" y="61713"/>
                      <a:pt x="61407" y="44825"/>
                      <a:pt x="82468" y="44825"/>
                    </a:cubicBezTo>
                    <a:cubicBezTo>
                      <a:pt x="103529" y="44825"/>
                      <a:pt x="120403" y="61840"/>
                      <a:pt x="120403" y="82919"/>
                    </a:cubicBezTo>
                    <a:cubicBezTo>
                      <a:pt x="120403" y="103998"/>
                      <a:pt x="103402" y="120887"/>
                      <a:pt x="82341" y="120887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129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12" name="Groupe 5211">
            <a:extLst>
              <a:ext uri="{FF2B5EF4-FFF2-40B4-BE49-F238E27FC236}">
                <a16:creationId xmlns:a16="http://schemas.microsoft.com/office/drawing/2014/main" id="{302F6D43-3EFE-5F18-6988-0CB80716B855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6"/>
            </p:custDataLst>
          </p:nvPr>
        </p:nvGrpSpPr>
        <p:grpSpPr>
          <a:xfrm>
            <a:off x="6611719" y="3709627"/>
            <a:ext cx="1583126" cy="1518828"/>
            <a:chOff x="6611719" y="3709627"/>
            <a:chExt cx="1583126" cy="1518828"/>
          </a:xfrm>
        </p:grpSpPr>
        <p:sp>
          <p:nvSpPr>
            <p:cNvPr id="4861" name="Forme libre 4860">
              <a:extLst>
                <a:ext uri="{FF2B5EF4-FFF2-40B4-BE49-F238E27FC236}">
                  <a16:creationId xmlns:a16="http://schemas.microsoft.com/office/drawing/2014/main" id="{6975064F-EA1A-EAE6-EFC4-242711326A0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611719" y="3709627"/>
              <a:ext cx="1583126" cy="1518828"/>
            </a:xfrm>
            <a:custGeom>
              <a:avLst/>
              <a:gdLst>
                <a:gd name="connsiteX0" fmla="*/ 1031989 w 1583126"/>
                <a:gd name="connsiteY0" fmla="*/ 571545 h 1518828"/>
                <a:gd name="connsiteX1" fmla="*/ 942035 w 1583126"/>
                <a:gd name="connsiteY1" fmla="*/ 592370 h 1518828"/>
                <a:gd name="connsiteX2" fmla="*/ 894585 w 1583126"/>
                <a:gd name="connsiteY2" fmla="*/ 592751 h 1518828"/>
                <a:gd name="connsiteX3" fmla="*/ 707447 w 1583126"/>
                <a:gd name="connsiteY3" fmla="*/ 486340 h 1518828"/>
                <a:gd name="connsiteX4" fmla="*/ 688289 w 1583126"/>
                <a:gd name="connsiteY4" fmla="*/ 395421 h 1518828"/>
                <a:gd name="connsiteX5" fmla="*/ 748680 w 1583126"/>
                <a:gd name="connsiteY5" fmla="*/ 322280 h 1518828"/>
                <a:gd name="connsiteX6" fmla="*/ 813386 w 1583126"/>
                <a:gd name="connsiteY6" fmla="*/ 222345 h 1518828"/>
                <a:gd name="connsiteX7" fmla="*/ 765681 w 1583126"/>
                <a:gd name="connsiteY7" fmla="*/ 143108 h 1518828"/>
                <a:gd name="connsiteX8" fmla="*/ 325430 w 1583126"/>
                <a:gd name="connsiteY8" fmla="*/ 0 h 1518828"/>
                <a:gd name="connsiteX9" fmla="*/ 0 w 1583126"/>
                <a:gd name="connsiteY9" fmla="*/ 448119 h 1518828"/>
                <a:gd name="connsiteX10" fmla="*/ 272144 w 1583126"/>
                <a:gd name="connsiteY10" fmla="*/ 822969 h 1518828"/>
                <a:gd name="connsiteX11" fmla="*/ 264151 w 1583126"/>
                <a:gd name="connsiteY11" fmla="*/ 915157 h 1518828"/>
                <a:gd name="connsiteX12" fmla="*/ 153009 w 1583126"/>
                <a:gd name="connsiteY12" fmla="*/ 957950 h 1518828"/>
                <a:gd name="connsiteX13" fmla="*/ 61153 w 1583126"/>
                <a:gd name="connsiteY13" fmla="*/ 981569 h 1518828"/>
                <a:gd name="connsiteX14" fmla="*/ 23218 w 1583126"/>
                <a:gd name="connsiteY14" fmla="*/ 1066392 h 1518828"/>
                <a:gd name="connsiteX15" fmla="*/ 112156 w 1583126"/>
                <a:gd name="connsiteY15" fmla="*/ 1262579 h 1518828"/>
                <a:gd name="connsiteX16" fmla="*/ 150726 w 1583126"/>
                <a:gd name="connsiteY16" fmla="*/ 1290135 h 1518828"/>
                <a:gd name="connsiteX17" fmla="*/ 235731 w 1583126"/>
                <a:gd name="connsiteY17" fmla="*/ 1326197 h 1518828"/>
                <a:gd name="connsiteX18" fmla="*/ 368821 w 1583126"/>
                <a:gd name="connsiteY18" fmla="*/ 1260801 h 1518828"/>
                <a:gd name="connsiteX19" fmla="*/ 414369 w 1583126"/>
                <a:gd name="connsiteY19" fmla="*/ 1174200 h 1518828"/>
                <a:gd name="connsiteX20" fmla="*/ 530966 w 1583126"/>
                <a:gd name="connsiteY20" fmla="*/ 1179787 h 1518828"/>
                <a:gd name="connsiteX21" fmla="*/ 777227 w 1583126"/>
                <a:gd name="connsiteY21" fmla="*/ 1518828 h 1518828"/>
                <a:gd name="connsiteX22" fmla="*/ 1583127 w 1583126"/>
                <a:gd name="connsiteY22" fmla="*/ 409008 h 1518828"/>
                <a:gd name="connsiteX23" fmla="*/ 1184491 w 1583126"/>
                <a:gd name="connsiteY23" fmla="*/ 279487 h 1518828"/>
                <a:gd name="connsiteX24" fmla="*/ 1086798 w 1583126"/>
                <a:gd name="connsiteY24" fmla="*/ 343486 h 1518828"/>
                <a:gd name="connsiteX25" fmla="*/ 1100881 w 1583126"/>
                <a:gd name="connsiteY25" fmla="*/ 440373 h 1518828"/>
                <a:gd name="connsiteX26" fmla="*/ 1031735 w 1583126"/>
                <a:gd name="connsiteY26" fmla="*/ 571545 h 1518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583126" h="1518828">
                  <a:moveTo>
                    <a:pt x="1031989" y="571545"/>
                  </a:moveTo>
                  <a:cubicBezTo>
                    <a:pt x="1003062" y="584116"/>
                    <a:pt x="973120" y="590338"/>
                    <a:pt x="942035" y="592370"/>
                  </a:cubicBezTo>
                  <a:cubicBezTo>
                    <a:pt x="926176" y="592624"/>
                    <a:pt x="910190" y="594528"/>
                    <a:pt x="894585" y="592751"/>
                  </a:cubicBezTo>
                  <a:cubicBezTo>
                    <a:pt x="817065" y="584243"/>
                    <a:pt x="751725" y="552497"/>
                    <a:pt x="707447" y="486340"/>
                  </a:cubicBezTo>
                  <a:cubicBezTo>
                    <a:pt x="689684" y="459801"/>
                    <a:pt x="680042" y="430214"/>
                    <a:pt x="688289" y="395421"/>
                  </a:cubicBezTo>
                  <a:cubicBezTo>
                    <a:pt x="695393" y="365326"/>
                    <a:pt x="714932" y="348438"/>
                    <a:pt x="748680" y="322280"/>
                  </a:cubicBezTo>
                  <a:cubicBezTo>
                    <a:pt x="782429" y="296121"/>
                    <a:pt x="809960" y="268693"/>
                    <a:pt x="813386" y="222345"/>
                  </a:cubicBezTo>
                  <a:cubicBezTo>
                    <a:pt x="815796" y="190219"/>
                    <a:pt x="796512" y="152886"/>
                    <a:pt x="765681" y="143108"/>
                  </a:cubicBezTo>
                  <a:cubicBezTo>
                    <a:pt x="715440" y="127236"/>
                    <a:pt x="392293" y="21841"/>
                    <a:pt x="325430" y="0"/>
                  </a:cubicBezTo>
                  <a:cubicBezTo>
                    <a:pt x="266434" y="181711"/>
                    <a:pt x="151106" y="337898"/>
                    <a:pt x="0" y="448119"/>
                  </a:cubicBezTo>
                  <a:cubicBezTo>
                    <a:pt x="40980" y="504753"/>
                    <a:pt x="240933" y="780557"/>
                    <a:pt x="272144" y="822969"/>
                  </a:cubicBezTo>
                  <a:cubicBezTo>
                    <a:pt x="291301" y="849000"/>
                    <a:pt x="285085" y="890523"/>
                    <a:pt x="264151" y="915157"/>
                  </a:cubicBezTo>
                  <a:cubicBezTo>
                    <a:pt x="234082" y="950585"/>
                    <a:pt x="195639" y="956553"/>
                    <a:pt x="153009" y="957950"/>
                  </a:cubicBezTo>
                  <a:cubicBezTo>
                    <a:pt x="110380" y="959220"/>
                    <a:pt x="84751" y="961379"/>
                    <a:pt x="61153" y="981569"/>
                  </a:cubicBezTo>
                  <a:cubicBezTo>
                    <a:pt x="34002" y="1004807"/>
                    <a:pt x="24487" y="1034393"/>
                    <a:pt x="23218" y="1066392"/>
                  </a:cubicBezTo>
                  <a:cubicBezTo>
                    <a:pt x="20173" y="1145883"/>
                    <a:pt x="54429" y="1210009"/>
                    <a:pt x="112156" y="1262579"/>
                  </a:cubicBezTo>
                  <a:cubicBezTo>
                    <a:pt x="123829" y="1273119"/>
                    <a:pt x="137785" y="1280992"/>
                    <a:pt x="150726" y="1290135"/>
                  </a:cubicBezTo>
                  <a:cubicBezTo>
                    <a:pt x="177115" y="1306769"/>
                    <a:pt x="205028" y="1319340"/>
                    <a:pt x="235731" y="1326197"/>
                  </a:cubicBezTo>
                  <a:cubicBezTo>
                    <a:pt x="289271" y="1338260"/>
                    <a:pt x="344715" y="1311086"/>
                    <a:pt x="368821" y="1260801"/>
                  </a:cubicBezTo>
                  <a:cubicBezTo>
                    <a:pt x="382904" y="1231342"/>
                    <a:pt x="397495" y="1202009"/>
                    <a:pt x="414369" y="1174200"/>
                  </a:cubicBezTo>
                  <a:cubicBezTo>
                    <a:pt x="439490" y="1132677"/>
                    <a:pt x="502038" y="1140804"/>
                    <a:pt x="530966" y="1179787"/>
                  </a:cubicBezTo>
                  <a:cubicBezTo>
                    <a:pt x="541496" y="1193882"/>
                    <a:pt x="686893" y="1394259"/>
                    <a:pt x="777227" y="1518828"/>
                  </a:cubicBezTo>
                  <a:cubicBezTo>
                    <a:pt x="1151504" y="1246199"/>
                    <a:pt x="1437223" y="859159"/>
                    <a:pt x="1583127" y="409008"/>
                  </a:cubicBezTo>
                  <a:cubicBezTo>
                    <a:pt x="1436969" y="361390"/>
                    <a:pt x="1201238" y="284693"/>
                    <a:pt x="1184491" y="279487"/>
                  </a:cubicBezTo>
                  <a:cubicBezTo>
                    <a:pt x="1138055" y="265011"/>
                    <a:pt x="1082738" y="295233"/>
                    <a:pt x="1086798" y="343486"/>
                  </a:cubicBezTo>
                  <a:cubicBezTo>
                    <a:pt x="1089462" y="375993"/>
                    <a:pt x="1095045" y="408246"/>
                    <a:pt x="1100881" y="440373"/>
                  </a:cubicBezTo>
                  <a:cubicBezTo>
                    <a:pt x="1110904" y="495229"/>
                    <a:pt x="1081977" y="549831"/>
                    <a:pt x="1031735" y="571545"/>
                  </a:cubicBezTo>
                  <a:close/>
                </a:path>
              </a:pathLst>
            </a:custGeom>
            <a:gradFill>
              <a:gsLst>
                <a:gs pos="0">
                  <a:srgbClr val="7D7D7D"/>
                </a:gs>
                <a:gs pos="50000">
                  <a:srgbClr val="929292"/>
                </a:gs>
                <a:gs pos="100000">
                  <a:srgbClr val="A7A7A7"/>
                </a:gs>
              </a:gsLst>
              <a:lin ang="7532223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3" name="Groupe 5192">
              <a:extLst>
                <a:ext uri="{FF2B5EF4-FFF2-40B4-BE49-F238E27FC236}">
                  <a16:creationId xmlns:a16="http://schemas.microsoft.com/office/drawing/2014/main" id="{691D1D2C-B211-132E-B44B-8799A11E1787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7259154" y="4420470"/>
              <a:ext cx="461566" cy="461832"/>
              <a:chOff x="7259154" y="4420470"/>
              <a:chExt cx="461566" cy="461832"/>
            </a:xfrm>
          </p:grpSpPr>
          <p:sp>
            <p:nvSpPr>
              <p:cNvPr id="5003" name="Forme libre 5002">
                <a:extLst>
                  <a:ext uri="{FF2B5EF4-FFF2-40B4-BE49-F238E27FC236}">
                    <a16:creationId xmlns:a16="http://schemas.microsoft.com/office/drawing/2014/main" id="{97F46C45-1424-FEDE-90D0-449F3D4D8FD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264610" y="4426057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9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0" y="349327"/>
                      <a:pt x="100992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4" name="Forme libre 5003">
                <a:extLst>
                  <a:ext uri="{FF2B5EF4-FFF2-40B4-BE49-F238E27FC236}">
                    <a16:creationId xmlns:a16="http://schemas.microsoft.com/office/drawing/2014/main" id="{805EC8B0-09C6-D449-40AB-7B4AF219DBE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259154" y="4420470"/>
                <a:ext cx="461566" cy="461832"/>
              </a:xfrm>
              <a:custGeom>
                <a:avLst/>
                <a:gdLst>
                  <a:gd name="connsiteX0" fmla="*/ 230656 w 461566"/>
                  <a:gd name="connsiteY0" fmla="*/ 461833 h 461832"/>
                  <a:gd name="connsiteX1" fmla="*/ 230403 w 461566"/>
                  <a:gd name="connsiteY1" fmla="*/ 461833 h 461832"/>
                  <a:gd name="connsiteX2" fmla="*/ 67497 w 461566"/>
                  <a:gd name="connsiteY2" fmla="*/ 393898 h 461832"/>
                  <a:gd name="connsiteX3" fmla="*/ 1 w 461566"/>
                  <a:gd name="connsiteY3" fmla="*/ 230726 h 461832"/>
                  <a:gd name="connsiteX4" fmla="*/ 230783 w 461566"/>
                  <a:gd name="connsiteY4" fmla="*/ 0 h 461832"/>
                  <a:gd name="connsiteX5" fmla="*/ 231037 w 461566"/>
                  <a:gd name="connsiteY5" fmla="*/ 0 h 461832"/>
                  <a:gd name="connsiteX6" fmla="*/ 461566 w 461566"/>
                  <a:gd name="connsiteY6" fmla="*/ 231107 h 461832"/>
                  <a:gd name="connsiteX7" fmla="*/ 393689 w 461566"/>
                  <a:gd name="connsiteY7" fmla="*/ 394151 h 461832"/>
                  <a:gd name="connsiteX8" fmla="*/ 230910 w 461566"/>
                  <a:gd name="connsiteY8" fmla="*/ 461706 h 461832"/>
                  <a:gd name="connsiteX9" fmla="*/ 230656 w 461566"/>
                  <a:gd name="connsiteY9" fmla="*/ 11048 h 461832"/>
                  <a:gd name="connsiteX10" fmla="*/ 10912 w 461566"/>
                  <a:gd name="connsiteY10" fmla="*/ 230726 h 461832"/>
                  <a:gd name="connsiteX11" fmla="*/ 75236 w 461566"/>
                  <a:gd name="connsiteY11" fmla="*/ 386151 h 461832"/>
                  <a:gd name="connsiteX12" fmla="*/ 230403 w 461566"/>
                  <a:gd name="connsiteY12" fmla="*/ 450785 h 461832"/>
                  <a:gd name="connsiteX13" fmla="*/ 230656 w 461566"/>
                  <a:gd name="connsiteY13" fmla="*/ 450785 h 461832"/>
                  <a:gd name="connsiteX14" fmla="*/ 385696 w 461566"/>
                  <a:gd name="connsiteY14" fmla="*/ 386406 h 461832"/>
                  <a:gd name="connsiteX15" fmla="*/ 450274 w 461566"/>
                  <a:gd name="connsiteY15" fmla="*/ 231107 h 461832"/>
                  <a:gd name="connsiteX16" fmla="*/ 230783 w 461566"/>
                  <a:gd name="connsiteY16" fmla="*/ 10921 h 461832"/>
                  <a:gd name="connsiteX17" fmla="*/ 230530 w 461566"/>
                  <a:gd name="connsiteY17" fmla="*/ 10921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61566" h="461832">
                    <a:moveTo>
                      <a:pt x="230656" y="461833"/>
                    </a:moveTo>
                    <a:lnTo>
                      <a:pt x="230403" y="461833"/>
                    </a:lnTo>
                    <a:cubicBezTo>
                      <a:pt x="168869" y="461833"/>
                      <a:pt x="111015" y="437706"/>
                      <a:pt x="67497" y="393898"/>
                    </a:cubicBezTo>
                    <a:cubicBezTo>
                      <a:pt x="23853" y="350216"/>
                      <a:pt x="-126" y="292185"/>
                      <a:pt x="1" y="230726"/>
                    </a:cubicBezTo>
                    <a:cubicBezTo>
                      <a:pt x="1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0"/>
                      <a:pt x="461693" y="103871"/>
                      <a:pt x="461566" y="231107"/>
                    </a:cubicBezTo>
                    <a:cubicBezTo>
                      <a:pt x="461566" y="292693"/>
                      <a:pt x="437460" y="350597"/>
                      <a:pt x="393689" y="394151"/>
                    </a:cubicBezTo>
                    <a:cubicBezTo>
                      <a:pt x="350044" y="437706"/>
                      <a:pt x="292190" y="461706"/>
                      <a:pt x="230910" y="461706"/>
                    </a:cubicBezTo>
                    <a:close/>
                    <a:moveTo>
                      <a:pt x="230656" y="11048"/>
                    </a:moveTo>
                    <a:cubicBezTo>
                      <a:pt x="109619" y="11048"/>
                      <a:pt x="11038" y="109585"/>
                      <a:pt x="10912" y="230726"/>
                    </a:cubicBezTo>
                    <a:cubicBezTo>
                      <a:pt x="10912" y="289264"/>
                      <a:pt x="33749" y="344501"/>
                      <a:pt x="75236" y="386151"/>
                    </a:cubicBezTo>
                    <a:cubicBezTo>
                      <a:pt x="116724" y="427801"/>
                      <a:pt x="171914" y="450785"/>
                      <a:pt x="230403" y="450785"/>
                    </a:cubicBezTo>
                    <a:lnTo>
                      <a:pt x="230656" y="450785"/>
                    </a:lnTo>
                    <a:cubicBezTo>
                      <a:pt x="289145" y="450785"/>
                      <a:pt x="344208" y="427929"/>
                      <a:pt x="385696" y="386406"/>
                    </a:cubicBezTo>
                    <a:cubicBezTo>
                      <a:pt x="427310" y="344882"/>
                      <a:pt x="450274" y="289645"/>
                      <a:pt x="450274" y="231107"/>
                    </a:cubicBezTo>
                    <a:cubicBezTo>
                      <a:pt x="450274" y="109839"/>
                      <a:pt x="351947" y="11048"/>
                      <a:pt x="230783" y="10921"/>
                    </a:cubicBezTo>
                    <a:lnTo>
                      <a:pt x="230530" y="1092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5" name="Forme libre 5004">
                <a:extLst>
                  <a:ext uri="{FF2B5EF4-FFF2-40B4-BE49-F238E27FC236}">
                    <a16:creationId xmlns:a16="http://schemas.microsoft.com/office/drawing/2014/main" id="{B52FC5F2-7078-1CDC-F16C-352143A40F3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39719" y="4571832"/>
                <a:ext cx="139307" cy="128632"/>
              </a:xfrm>
              <a:custGeom>
                <a:avLst/>
                <a:gdLst>
                  <a:gd name="connsiteX0" fmla="*/ 128649 w 139307"/>
                  <a:gd name="connsiteY0" fmla="*/ 0 h 128632"/>
                  <a:gd name="connsiteX1" fmla="*/ 10784 w 139307"/>
                  <a:gd name="connsiteY1" fmla="*/ 0 h 128632"/>
                  <a:gd name="connsiteX2" fmla="*/ 0 w 139307"/>
                  <a:gd name="connsiteY2" fmla="*/ 10539 h 128632"/>
                  <a:gd name="connsiteX3" fmla="*/ 0 w 139307"/>
                  <a:gd name="connsiteY3" fmla="*/ 85586 h 128632"/>
                  <a:gd name="connsiteX4" fmla="*/ 10657 w 139307"/>
                  <a:gd name="connsiteY4" fmla="*/ 96379 h 128632"/>
                  <a:gd name="connsiteX5" fmla="*/ 32099 w 139307"/>
                  <a:gd name="connsiteY5" fmla="*/ 96379 h 128632"/>
                  <a:gd name="connsiteX6" fmla="*/ 32099 w 139307"/>
                  <a:gd name="connsiteY6" fmla="*/ 128633 h 128632"/>
                  <a:gd name="connsiteX7" fmla="*/ 72318 w 139307"/>
                  <a:gd name="connsiteY7" fmla="*/ 96506 h 128632"/>
                  <a:gd name="connsiteX8" fmla="*/ 128523 w 139307"/>
                  <a:gd name="connsiteY8" fmla="*/ 96506 h 128632"/>
                  <a:gd name="connsiteX9" fmla="*/ 139307 w 139307"/>
                  <a:gd name="connsiteY9" fmla="*/ 85840 h 128632"/>
                  <a:gd name="connsiteX10" fmla="*/ 139307 w 139307"/>
                  <a:gd name="connsiteY10" fmla="*/ 10794 h 128632"/>
                  <a:gd name="connsiteX11" fmla="*/ 128649 w 139307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7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252"/>
                      <a:pt x="10657" y="96379"/>
                    </a:cubicBezTo>
                    <a:lnTo>
                      <a:pt x="32099" y="96379"/>
                    </a:lnTo>
                    <a:cubicBezTo>
                      <a:pt x="32099" y="96379"/>
                      <a:pt x="32099" y="128633"/>
                      <a:pt x="32099" y="128633"/>
                    </a:cubicBezTo>
                    <a:lnTo>
                      <a:pt x="72318" y="96506"/>
                    </a:lnTo>
                    <a:lnTo>
                      <a:pt x="128523" y="96506"/>
                    </a:lnTo>
                    <a:cubicBezTo>
                      <a:pt x="134359" y="96506"/>
                      <a:pt x="139307" y="91808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6" name="Forme libre 5005">
                <a:extLst>
                  <a:ext uri="{FF2B5EF4-FFF2-40B4-BE49-F238E27FC236}">
                    <a16:creationId xmlns:a16="http://schemas.microsoft.com/office/drawing/2014/main" id="{1204F15C-9C0E-0573-757D-70129AFBB5A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00341" y="4539833"/>
                <a:ext cx="139306" cy="128632"/>
              </a:xfrm>
              <a:custGeom>
                <a:avLst/>
                <a:gdLst>
                  <a:gd name="connsiteX0" fmla="*/ 128649 w 139306"/>
                  <a:gd name="connsiteY0" fmla="*/ 0 h 128632"/>
                  <a:gd name="connsiteX1" fmla="*/ 10784 w 139306"/>
                  <a:gd name="connsiteY1" fmla="*/ 0 h 128632"/>
                  <a:gd name="connsiteX2" fmla="*/ 0 w 139306"/>
                  <a:gd name="connsiteY2" fmla="*/ 10539 h 128632"/>
                  <a:gd name="connsiteX3" fmla="*/ 0 w 139306"/>
                  <a:gd name="connsiteY3" fmla="*/ 85586 h 128632"/>
                  <a:gd name="connsiteX4" fmla="*/ 10657 w 139306"/>
                  <a:gd name="connsiteY4" fmla="*/ 96379 h 128632"/>
                  <a:gd name="connsiteX5" fmla="*/ 66862 w 139306"/>
                  <a:gd name="connsiteY5" fmla="*/ 96379 h 128632"/>
                  <a:gd name="connsiteX6" fmla="*/ 107081 w 139306"/>
                  <a:gd name="connsiteY6" fmla="*/ 128632 h 128632"/>
                  <a:gd name="connsiteX7" fmla="*/ 107081 w 139306"/>
                  <a:gd name="connsiteY7" fmla="*/ 96506 h 128632"/>
                  <a:gd name="connsiteX8" fmla="*/ 128523 w 139306"/>
                  <a:gd name="connsiteY8" fmla="*/ 96506 h 128632"/>
                  <a:gd name="connsiteX9" fmla="*/ 139307 w 139306"/>
                  <a:gd name="connsiteY9" fmla="*/ 85839 h 128632"/>
                  <a:gd name="connsiteX10" fmla="*/ 139307 w 139306"/>
                  <a:gd name="connsiteY10" fmla="*/ 10793 h 128632"/>
                  <a:gd name="connsiteX11" fmla="*/ 128649 w 139306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6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379"/>
                      <a:pt x="10657" y="96379"/>
                    </a:cubicBezTo>
                    <a:lnTo>
                      <a:pt x="66862" y="96379"/>
                    </a:lnTo>
                    <a:cubicBezTo>
                      <a:pt x="66862" y="96379"/>
                      <a:pt x="107081" y="128632"/>
                      <a:pt x="107081" y="128632"/>
                    </a:cubicBezTo>
                    <a:lnTo>
                      <a:pt x="107081" y="96506"/>
                    </a:lnTo>
                    <a:cubicBezTo>
                      <a:pt x="107081" y="96506"/>
                      <a:pt x="128523" y="96506"/>
                      <a:pt x="128523" y="96506"/>
                    </a:cubicBezTo>
                    <a:cubicBezTo>
                      <a:pt x="134359" y="96506"/>
                      <a:pt x="139307" y="91681"/>
                      <a:pt x="139307" y="85839"/>
                    </a:cubicBezTo>
                    <a:lnTo>
                      <a:pt x="139307" y="10793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7" name="Forme libre 5006">
                <a:extLst>
                  <a:ext uri="{FF2B5EF4-FFF2-40B4-BE49-F238E27FC236}">
                    <a16:creationId xmlns:a16="http://schemas.microsoft.com/office/drawing/2014/main" id="{31DE1ECE-6175-B0BD-0721-32158DFC4A2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44159" y="4558626"/>
                <a:ext cx="139306" cy="128632"/>
              </a:xfrm>
              <a:custGeom>
                <a:avLst/>
                <a:gdLst>
                  <a:gd name="connsiteX0" fmla="*/ 128649 w 139306"/>
                  <a:gd name="connsiteY0" fmla="*/ 0 h 128632"/>
                  <a:gd name="connsiteX1" fmla="*/ 10784 w 139306"/>
                  <a:gd name="connsiteY1" fmla="*/ 0 h 128632"/>
                  <a:gd name="connsiteX2" fmla="*/ 0 w 139306"/>
                  <a:gd name="connsiteY2" fmla="*/ 10540 h 128632"/>
                  <a:gd name="connsiteX3" fmla="*/ 0 w 139306"/>
                  <a:gd name="connsiteY3" fmla="*/ 85586 h 128632"/>
                  <a:gd name="connsiteX4" fmla="*/ 10657 w 139306"/>
                  <a:gd name="connsiteY4" fmla="*/ 96379 h 128632"/>
                  <a:gd name="connsiteX5" fmla="*/ 32099 w 139306"/>
                  <a:gd name="connsiteY5" fmla="*/ 96379 h 128632"/>
                  <a:gd name="connsiteX6" fmla="*/ 32099 w 139306"/>
                  <a:gd name="connsiteY6" fmla="*/ 128633 h 128632"/>
                  <a:gd name="connsiteX7" fmla="*/ 72318 w 139306"/>
                  <a:gd name="connsiteY7" fmla="*/ 96506 h 128632"/>
                  <a:gd name="connsiteX8" fmla="*/ 128523 w 139306"/>
                  <a:gd name="connsiteY8" fmla="*/ 96506 h 128632"/>
                  <a:gd name="connsiteX9" fmla="*/ 139307 w 139306"/>
                  <a:gd name="connsiteY9" fmla="*/ 85840 h 128632"/>
                  <a:gd name="connsiteX10" fmla="*/ 139307 w 139306"/>
                  <a:gd name="connsiteY10" fmla="*/ 10794 h 128632"/>
                  <a:gd name="connsiteX11" fmla="*/ 128649 w 139306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6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40"/>
                    </a:cubicBezTo>
                    <a:lnTo>
                      <a:pt x="0" y="85586"/>
                    </a:lnTo>
                    <a:cubicBezTo>
                      <a:pt x="0" y="91427"/>
                      <a:pt x="4694" y="96252"/>
                      <a:pt x="10657" y="96379"/>
                    </a:cubicBezTo>
                    <a:lnTo>
                      <a:pt x="32099" y="96379"/>
                    </a:lnTo>
                    <a:cubicBezTo>
                      <a:pt x="32099" y="96379"/>
                      <a:pt x="32099" y="128633"/>
                      <a:pt x="32099" y="128633"/>
                    </a:cubicBezTo>
                    <a:lnTo>
                      <a:pt x="72318" y="96506"/>
                    </a:lnTo>
                    <a:lnTo>
                      <a:pt x="128523" y="96506"/>
                    </a:lnTo>
                    <a:cubicBezTo>
                      <a:pt x="134359" y="96506"/>
                      <a:pt x="139307" y="91808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8" name="Forme libre 5007">
                <a:extLst>
                  <a:ext uri="{FF2B5EF4-FFF2-40B4-BE49-F238E27FC236}">
                    <a16:creationId xmlns:a16="http://schemas.microsoft.com/office/drawing/2014/main" id="{EA7BF347-C4B2-0488-B528-53600B53C9F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495900" y="4526627"/>
                <a:ext cx="139307" cy="128632"/>
              </a:xfrm>
              <a:custGeom>
                <a:avLst/>
                <a:gdLst>
                  <a:gd name="connsiteX0" fmla="*/ 128650 w 139307"/>
                  <a:gd name="connsiteY0" fmla="*/ 0 h 128632"/>
                  <a:gd name="connsiteX1" fmla="*/ 10784 w 139307"/>
                  <a:gd name="connsiteY1" fmla="*/ 0 h 128632"/>
                  <a:gd name="connsiteX2" fmla="*/ 0 w 139307"/>
                  <a:gd name="connsiteY2" fmla="*/ 10539 h 128632"/>
                  <a:gd name="connsiteX3" fmla="*/ 0 w 139307"/>
                  <a:gd name="connsiteY3" fmla="*/ 85586 h 128632"/>
                  <a:gd name="connsiteX4" fmla="*/ 10657 w 139307"/>
                  <a:gd name="connsiteY4" fmla="*/ 96379 h 128632"/>
                  <a:gd name="connsiteX5" fmla="*/ 66862 w 139307"/>
                  <a:gd name="connsiteY5" fmla="*/ 96379 h 128632"/>
                  <a:gd name="connsiteX6" fmla="*/ 107081 w 139307"/>
                  <a:gd name="connsiteY6" fmla="*/ 128633 h 128632"/>
                  <a:gd name="connsiteX7" fmla="*/ 107081 w 139307"/>
                  <a:gd name="connsiteY7" fmla="*/ 96506 h 128632"/>
                  <a:gd name="connsiteX8" fmla="*/ 128523 w 139307"/>
                  <a:gd name="connsiteY8" fmla="*/ 96506 h 128632"/>
                  <a:gd name="connsiteX9" fmla="*/ 139307 w 139307"/>
                  <a:gd name="connsiteY9" fmla="*/ 85840 h 128632"/>
                  <a:gd name="connsiteX10" fmla="*/ 139307 w 139307"/>
                  <a:gd name="connsiteY10" fmla="*/ 10794 h 128632"/>
                  <a:gd name="connsiteX11" fmla="*/ 128650 w 139307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7" h="128632">
                    <a:moveTo>
                      <a:pt x="128650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379"/>
                      <a:pt x="10657" y="96379"/>
                    </a:cubicBezTo>
                    <a:lnTo>
                      <a:pt x="66862" y="96379"/>
                    </a:lnTo>
                    <a:cubicBezTo>
                      <a:pt x="66862" y="96379"/>
                      <a:pt x="107081" y="128633"/>
                      <a:pt x="107081" y="128633"/>
                    </a:cubicBezTo>
                    <a:lnTo>
                      <a:pt x="107081" y="96506"/>
                    </a:lnTo>
                    <a:cubicBezTo>
                      <a:pt x="107081" y="96506"/>
                      <a:pt x="128523" y="96506"/>
                      <a:pt x="128523" y="96506"/>
                    </a:cubicBezTo>
                    <a:cubicBezTo>
                      <a:pt x="134359" y="96506"/>
                      <a:pt x="139307" y="91681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5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09" name="Forme libre 5008">
                <a:extLst>
                  <a:ext uri="{FF2B5EF4-FFF2-40B4-BE49-F238E27FC236}">
                    <a16:creationId xmlns:a16="http://schemas.microsoft.com/office/drawing/2014/main" id="{9E88AE1A-9D1C-3D35-6F55-D35F1B946F9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34009" y="4753797"/>
                <a:ext cx="310839" cy="8761"/>
              </a:xfrm>
              <a:custGeom>
                <a:avLst/>
                <a:gdLst>
                  <a:gd name="connsiteX0" fmla="*/ 0 w 310839"/>
                  <a:gd name="connsiteY0" fmla="*/ 0 h 8761"/>
                  <a:gd name="connsiteX1" fmla="*/ 310840 w 310839"/>
                  <a:gd name="connsiteY1" fmla="*/ 0 h 8761"/>
                  <a:gd name="connsiteX2" fmla="*/ 310840 w 310839"/>
                  <a:gd name="connsiteY2" fmla="*/ 8762 h 8761"/>
                  <a:gd name="connsiteX3" fmla="*/ 0 w 310839"/>
                  <a:gd name="connsiteY3" fmla="*/ 8762 h 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839" h="8761">
                    <a:moveTo>
                      <a:pt x="0" y="0"/>
                    </a:moveTo>
                    <a:lnTo>
                      <a:pt x="310840" y="0"/>
                    </a:lnTo>
                    <a:lnTo>
                      <a:pt x="310840" y="8762"/>
                    </a:lnTo>
                    <a:lnTo>
                      <a:pt x="0" y="87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0" name="Forme libre 5009">
                <a:extLst>
                  <a:ext uri="{FF2B5EF4-FFF2-40B4-BE49-F238E27FC236}">
                    <a16:creationId xmlns:a16="http://schemas.microsoft.com/office/drawing/2014/main" id="{3A6481C4-CBC5-1416-DE4A-E611B02CEC0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81714" y="4780082"/>
                <a:ext cx="215177" cy="8761"/>
              </a:xfrm>
              <a:custGeom>
                <a:avLst/>
                <a:gdLst>
                  <a:gd name="connsiteX0" fmla="*/ 0 w 215177"/>
                  <a:gd name="connsiteY0" fmla="*/ 0 h 8761"/>
                  <a:gd name="connsiteX1" fmla="*/ 215177 w 215177"/>
                  <a:gd name="connsiteY1" fmla="*/ 0 h 8761"/>
                  <a:gd name="connsiteX2" fmla="*/ 215177 w 215177"/>
                  <a:gd name="connsiteY2" fmla="*/ 8762 h 8761"/>
                  <a:gd name="connsiteX3" fmla="*/ 0 w 215177"/>
                  <a:gd name="connsiteY3" fmla="*/ 8762 h 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5177" h="8761">
                    <a:moveTo>
                      <a:pt x="0" y="0"/>
                    </a:moveTo>
                    <a:lnTo>
                      <a:pt x="215177" y="0"/>
                    </a:lnTo>
                    <a:lnTo>
                      <a:pt x="215177" y="8762"/>
                    </a:lnTo>
                    <a:lnTo>
                      <a:pt x="0" y="87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1" name="Forme libre 5010">
                <a:extLst>
                  <a:ext uri="{FF2B5EF4-FFF2-40B4-BE49-F238E27FC236}">
                    <a16:creationId xmlns:a16="http://schemas.microsoft.com/office/drawing/2014/main" id="{8F237C3A-E559-1C97-7FFE-D0076ADEFF1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41241" y="4562690"/>
                <a:ext cx="139307" cy="128632"/>
              </a:xfrm>
              <a:custGeom>
                <a:avLst/>
                <a:gdLst>
                  <a:gd name="connsiteX0" fmla="*/ 128650 w 139307"/>
                  <a:gd name="connsiteY0" fmla="*/ 0 h 128632"/>
                  <a:gd name="connsiteX1" fmla="*/ 10784 w 139307"/>
                  <a:gd name="connsiteY1" fmla="*/ 0 h 128632"/>
                  <a:gd name="connsiteX2" fmla="*/ 0 w 139307"/>
                  <a:gd name="connsiteY2" fmla="*/ 10539 h 128632"/>
                  <a:gd name="connsiteX3" fmla="*/ 0 w 139307"/>
                  <a:gd name="connsiteY3" fmla="*/ 85586 h 128632"/>
                  <a:gd name="connsiteX4" fmla="*/ 10657 w 139307"/>
                  <a:gd name="connsiteY4" fmla="*/ 96379 h 128632"/>
                  <a:gd name="connsiteX5" fmla="*/ 32099 w 139307"/>
                  <a:gd name="connsiteY5" fmla="*/ 96379 h 128632"/>
                  <a:gd name="connsiteX6" fmla="*/ 32099 w 139307"/>
                  <a:gd name="connsiteY6" fmla="*/ 128633 h 128632"/>
                  <a:gd name="connsiteX7" fmla="*/ 72318 w 139307"/>
                  <a:gd name="connsiteY7" fmla="*/ 96506 h 128632"/>
                  <a:gd name="connsiteX8" fmla="*/ 128523 w 139307"/>
                  <a:gd name="connsiteY8" fmla="*/ 96506 h 128632"/>
                  <a:gd name="connsiteX9" fmla="*/ 139307 w 139307"/>
                  <a:gd name="connsiteY9" fmla="*/ 85840 h 128632"/>
                  <a:gd name="connsiteX10" fmla="*/ 139307 w 139307"/>
                  <a:gd name="connsiteY10" fmla="*/ 10794 h 128632"/>
                  <a:gd name="connsiteX11" fmla="*/ 128650 w 139307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7" h="128632">
                    <a:moveTo>
                      <a:pt x="128650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252"/>
                      <a:pt x="10657" y="96379"/>
                    </a:cubicBezTo>
                    <a:lnTo>
                      <a:pt x="32099" y="96379"/>
                    </a:lnTo>
                    <a:cubicBezTo>
                      <a:pt x="32099" y="96379"/>
                      <a:pt x="32099" y="128633"/>
                      <a:pt x="32099" y="128633"/>
                    </a:cubicBezTo>
                    <a:lnTo>
                      <a:pt x="72318" y="96506"/>
                    </a:lnTo>
                    <a:lnTo>
                      <a:pt x="128523" y="96506"/>
                    </a:lnTo>
                    <a:cubicBezTo>
                      <a:pt x="134359" y="96506"/>
                      <a:pt x="139307" y="91808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2" name="Forme libre 5011">
                <a:extLst>
                  <a:ext uri="{FF2B5EF4-FFF2-40B4-BE49-F238E27FC236}">
                    <a16:creationId xmlns:a16="http://schemas.microsoft.com/office/drawing/2014/main" id="{48C17CE1-939C-0D16-8039-B52F6B4BD0A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405566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3" name="Forme libre 5012">
                <a:extLst>
                  <a:ext uri="{FF2B5EF4-FFF2-40B4-BE49-F238E27FC236}">
                    <a16:creationId xmlns:a16="http://schemas.microsoft.com/office/drawing/2014/main" id="{0C3C6928-2E8C-E854-6D37-FF605338672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84125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4" name="Forme libre 5013">
                <a:extLst>
                  <a:ext uri="{FF2B5EF4-FFF2-40B4-BE49-F238E27FC236}">
                    <a16:creationId xmlns:a16="http://schemas.microsoft.com/office/drawing/2014/main" id="{75AEE3AA-7CCF-C024-A80F-6C2A93530A1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62683" y="4594689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5" name="Forme libre 5014">
                <a:extLst>
                  <a:ext uri="{FF2B5EF4-FFF2-40B4-BE49-F238E27FC236}">
                    <a16:creationId xmlns:a16="http://schemas.microsoft.com/office/drawing/2014/main" id="{CA9E3B57-655E-BE97-423E-5948D72880B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427008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6" name="Forme libre 5015">
                <a:extLst>
                  <a:ext uri="{FF2B5EF4-FFF2-40B4-BE49-F238E27FC236}">
                    <a16:creationId xmlns:a16="http://schemas.microsoft.com/office/drawing/2014/main" id="{8E962472-9B1A-6203-4989-A6DFB825235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448449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7" name="Forme libre 5016">
                <a:extLst>
                  <a:ext uri="{FF2B5EF4-FFF2-40B4-BE49-F238E27FC236}">
                    <a16:creationId xmlns:a16="http://schemas.microsoft.com/office/drawing/2014/main" id="{94B1EA98-B4F2-0573-6C91-9AB3CA7DBFE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405566" y="461627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8" name="Forme libre 5017">
                <a:extLst>
                  <a:ext uri="{FF2B5EF4-FFF2-40B4-BE49-F238E27FC236}">
                    <a16:creationId xmlns:a16="http://schemas.microsoft.com/office/drawing/2014/main" id="{11B591AB-66DE-14D9-0C8A-1CB6DCC4C72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84125" y="461627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19" name="Forme libre 5018">
                <a:extLst>
                  <a:ext uri="{FF2B5EF4-FFF2-40B4-BE49-F238E27FC236}">
                    <a16:creationId xmlns:a16="http://schemas.microsoft.com/office/drawing/2014/main" id="{000FF6BF-1E2F-4380-B53B-DF12FAE5897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362683" y="4616149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0" name="Forme libre 5019">
                <a:extLst>
                  <a:ext uri="{FF2B5EF4-FFF2-40B4-BE49-F238E27FC236}">
                    <a16:creationId xmlns:a16="http://schemas.microsoft.com/office/drawing/2014/main" id="{A60A9C74-C4EA-5BA9-D9E3-2DD82BEBAF6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498438" y="4530691"/>
                <a:ext cx="139306" cy="128632"/>
              </a:xfrm>
              <a:custGeom>
                <a:avLst/>
                <a:gdLst>
                  <a:gd name="connsiteX0" fmla="*/ 128649 w 139306"/>
                  <a:gd name="connsiteY0" fmla="*/ 0 h 128632"/>
                  <a:gd name="connsiteX1" fmla="*/ 10784 w 139306"/>
                  <a:gd name="connsiteY1" fmla="*/ 0 h 128632"/>
                  <a:gd name="connsiteX2" fmla="*/ 0 w 139306"/>
                  <a:gd name="connsiteY2" fmla="*/ 10539 h 128632"/>
                  <a:gd name="connsiteX3" fmla="*/ 0 w 139306"/>
                  <a:gd name="connsiteY3" fmla="*/ 85586 h 128632"/>
                  <a:gd name="connsiteX4" fmla="*/ 10657 w 139306"/>
                  <a:gd name="connsiteY4" fmla="*/ 96379 h 128632"/>
                  <a:gd name="connsiteX5" fmla="*/ 66862 w 139306"/>
                  <a:gd name="connsiteY5" fmla="*/ 96379 h 128632"/>
                  <a:gd name="connsiteX6" fmla="*/ 107081 w 139306"/>
                  <a:gd name="connsiteY6" fmla="*/ 128632 h 128632"/>
                  <a:gd name="connsiteX7" fmla="*/ 107081 w 139306"/>
                  <a:gd name="connsiteY7" fmla="*/ 96506 h 128632"/>
                  <a:gd name="connsiteX8" fmla="*/ 128522 w 139306"/>
                  <a:gd name="connsiteY8" fmla="*/ 96506 h 128632"/>
                  <a:gd name="connsiteX9" fmla="*/ 139307 w 139306"/>
                  <a:gd name="connsiteY9" fmla="*/ 85839 h 128632"/>
                  <a:gd name="connsiteX10" fmla="*/ 139307 w 139306"/>
                  <a:gd name="connsiteY10" fmla="*/ 10793 h 128632"/>
                  <a:gd name="connsiteX11" fmla="*/ 128649 w 139306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6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379"/>
                      <a:pt x="10657" y="96379"/>
                    </a:cubicBezTo>
                    <a:lnTo>
                      <a:pt x="66862" y="96379"/>
                    </a:lnTo>
                    <a:cubicBezTo>
                      <a:pt x="66862" y="96379"/>
                      <a:pt x="107081" y="128632"/>
                      <a:pt x="107081" y="128632"/>
                    </a:cubicBezTo>
                    <a:lnTo>
                      <a:pt x="107081" y="96506"/>
                    </a:lnTo>
                    <a:cubicBezTo>
                      <a:pt x="107081" y="96506"/>
                      <a:pt x="128522" y="96506"/>
                      <a:pt x="128522" y="96506"/>
                    </a:cubicBezTo>
                    <a:cubicBezTo>
                      <a:pt x="134359" y="96506"/>
                      <a:pt x="139307" y="91681"/>
                      <a:pt x="139307" y="85839"/>
                    </a:cubicBezTo>
                    <a:lnTo>
                      <a:pt x="139307" y="10793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1" name="Forme libre 5020">
                <a:extLst>
                  <a:ext uri="{FF2B5EF4-FFF2-40B4-BE49-F238E27FC236}">
                    <a16:creationId xmlns:a16="http://schemas.microsoft.com/office/drawing/2014/main" id="{CEBF43B5-BB06-44BD-5581-33140E5A57A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62762" y="456281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2" name="Forme libre 5021">
                <a:extLst>
                  <a:ext uri="{FF2B5EF4-FFF2-40B4-BE49-F238E27FC236}">
                    <a16:creationId xmlns:a16="http://schemas.microsoft.com/office/drawing/2014/main" id="{83C512C3-6DBE-22E2-982C-2A46C728FC3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41321" y="4562690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3" name="Forme libre 5022">
                <a:extLst>
                  <a:ext uri="{FF2B5EF4-FFF2-40B4-BE49-F238E27FC236}">
                    <a16:creationId xmlns:a16="http://schemas.microsoft.com/office/drawing/2014/main" id="{DA8174F4-4CB7-8414-5866-D114061522F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19879" y="4562690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8 w 10657"/>
                  <a:gd name="connsiteY1" fmla="*/ 0 h 10666"/>
                  <a:gd name="connsiteX2" fmla="*/ 10658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8" y="0"/>
                    </a:lnTo>
                    <a:lnTo>
                      <a:pt x="10658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4" name="Forme libre 5023">
                <a:extLst>
                  <a:ext uri="{FF2B5EF4-FFF2-40B4-BE49-F238E27FC236}">
                    <a16:creationId xmlns:a16="http://schemas.microsoft.com/office/drawing/2014/main" id="{63A9293A-6B42-840C-4ED2-D76A21A6228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84204" y="456281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5" name="Forme libre 5024">
                <a:extLst>
                  <a:ext uri="{FF2B5EF4-FFF2-40B4-BE49-F238E27FC236}">
                    <a16:creationId xmlns:a16="http://schemas.microsoft.com/office/drawing/2014/main" id="{2C43579D-A31B-2EFE-F57A-4845CDF545C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605646" y="456281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6" name="Forme libre 5025">
                <a:extLst>
                  <a:ext uri="{FF2B5EF4-FFF2-40B4-BE49-F238E27FC236}">
                    <a16:creationId xmlns:a16="http://schemas.microsoft.com/office/drawing/2014/main" id="{2AC7B9B9-4F7F-8964-2F9B-2B20248C617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62762" y="458427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7" name="Forme libre 5026">
                <a:extLst>
                  <a:ext uri="{FF2B5EF4-FFF2-40B4-BE49-F238E27FC236}">
                    <a16:creationId xmlns:a16="http://schemas.microsoft.com/office/drawing/2014/main" id="{7739A27F-8BFF-ADF3-4507-B0DC1D38D6B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584204" y="458427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28" name="Forme libre 5027">
                <a:extLst>
                  <a:ext uri="{FF2B5EF4-FFF2-40B4-BE49-F238E27FC236}">
                    <a16:creationId xmlns:a16="http://schemas.microsoft.com/office/drawing/2014/main" id="{CA4C9E2F-94F5-AFB9-009E-1A48234BEA8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605646" y="458427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11" name="Groupe 5210">
            <a:extLst>
              <a:ext uri="{FF2B5EF4-FFF2-40B4-BE49-F238E27FC236}">
                <a16:creationId xmlns:a16="http://schemas.microsoft.com/office/drawing/2014/main" id="{8EC9993C-8019-023E-9EA6-E3D056A423BE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7"/>
            </p:custDataLst>
          </p:nvPr>
        </p:nvGrpSpPr>
        <p:grpSpPr>
          <a:xfrm>
            <a:off x="5691514" y="4157745"/>
            <a:ext cx="1698065" cy="1494447"/>
            <a:chOff x="5691514" y="4157745"/>
            <a:chExt cx="1698065" cy="1494447"/>
          </a:xfrm>
        </p:grpSpPr>
        <p:sp>
          <p:nvSpPr>
            <p:cNvPr id="4862" name="Forme libre 4861">
              <a:extLst>
                <a:ext uri="{FF2B5EF4-FFF2-40B4-BE49-F238E27FC236}">
                  <a16:creationId xmlns:a16="http://schemas.microsoft.com/office/drawing/2014/main" id="{F4F89C39-828E-F84C-AFEA-2D04350F958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691514" y="4157745"/>
              <a:ext cx="1698065" cy="1494447"/>
            </a:xfrm>
            <a:custGeom>
              <a:avLst/>
              <a:gdLst>
                <a:gd name="connsiteX0" fmla="*/ 1156443 w 1698065"/>
                <a:gd name="connsiteY0" fmla="*/ 877952 h 1494447"/>
                <a:gd name="connsiteX1" fmla="*/ 1071438 w 1698065"/>
                <a:gd name="connsiteY1" fmla="*/ 841889 h 1494447"/>
                <a:gd name="connsiteX2" fmla="*/ 1032868 w 1698065"/>
                <a:gd name="connsiteY2" fmla="*/ 814334 h 1494447"/>
                <a:gd name="connsiteX3" fmla="*/ 943930 w 1698065"/>
                <a:gd name="connsiteY3" fmla="*/ 618147 h 1494447"/>
                <a:gd name="connsiteX4" fmla="*/ 981865 w 1698065"/>
                <a:gd name="connsiteY4" fmla="*/ 533323 h 1494447"/>
                <a:gd name="connsiteX5" fmla="*/ 1073722 w 1698065"/>
                <a:gd name="connsiteY5" fmla="*/ 509705 h 1494447"/>
                <a:gd name="connsiteX6" fmla="*/ 1184863 w 1698065"/>
                <a:gd name="connsiteY6" fmla="*/ 466912 h 1494447"/>
                <a:gd name="connsiteX7" fmla="*/ 1192856 w 1698065"/>
                <a:gd name="connsiteY7" fmla="*/ 374723 h 1494447"/>
                <a:gd name="connsiteX8" fmla="*/ 920712 w 1698065"/>
                <a:gd name="connsiteY8" fmla="*/ 0 h 1494447"/>
                <a:gd name="connsiteX9" fmla="*/ 394314 w 1698065"/>
                <a:gd name="connsiteY9" fmla="*/ 171044 h 1494447"/>
                <a:gd name="connsiteX10" fmla="*/ 394314 w 1698065"/>
                <a:gd name="connsiteY10" fmla="*/ 634401 h 1494447"/>
                <a:gd name="connsiteX11" fmla="*/ 333796 w 1698065"/>
                <a:gd name="connsiteY11" fmla="*/ 704241 h 1494447"/>
                <a:gd name="connsiteX12" fmla="*/ 218848 w 1698065"/>
                <a:gd name="connsiteY12" fmla="*/ 673511 h 1494447"/>
                <a:gd name="connsiteX13" fmla="*/ 130671 w 1698065"/>
                <a:gd name="connsiteY13" fmla="*/ 638591 h 1494447"/>
                <a:gd name="connsiteX14" fmla="*/ 50233 w 1698065"/>
                <a:gd name="connsiteY14" fmla="*/ 684939 h 1494447"/>
                <a:gd name="connsiteX15" fmla="*/ 6970 w 1698065"/>
                <a:gd name="connsiteY15" fmla="*/ 895856 h 1494447"/>
                <a:gd name="connsiteX16" fmla="*/ 21941 w 1698065"/>
                <a:gd name="connsiteY16" fmla="*/ 940934 h 1494447"/>
                <a:gd name="connsiteX17" fmla="*/ 69518 w 1698065"/>
                <a:gd name="connsiteY17" fmla="*/ 1020171 h 1494447"/>
                <a:gd name="connsiteX18" fmla="*/ 215550 w 1698065"/>
                <a:gd name="connsiteY18" fmla="*/ 1045441 h 1494447"/>
                <a:gd name="connsiteX19" fmla="*/ 303219 w 1698065"/>
                <a:gd name="connsiteY19" fmla="*/ 1002140 h 1494447"/>
                <a:gd name="connsiteX20" fmla="*/ 394314 w 1698065"/>
                <a:gd name="connsiteY20" fmla="*/ 1075281 h 1494447"/>
                <a:gd name="connsiteX21" fmla="*/ 394314 w 1698065"/>
                <a:gd name="connsiteY21" fmla="*/ 1494448 h 1494447"/>
                <a:gd name="connsiteX22" fmla="*/ 1698066 w 1698065"/>
                <a:gd name="connsiteY22" fmla="*/ 1070710 h 1494447"/>
                <a:gd name="connsiteX23" fmla="*/ 1451551 w 1698065"/>
                <a:gd name="connsiteY23" fmla="*/ 731288 h 1494447"/>
                <a:gd name="connsiteX24" fmla="*/ 1334954 w 1698065"/>
                <a:gd name="connsiteY24" fmla="*/ 725701 h 1494447"/>
                <a:gd name="connsiteX25" fmla="*/ 1289407 w 1698065"/>
                <a:gd name="connsiteY25" fmla="*/ 812302 h 1494447"/>
                <a:gd name="connsiteX26" fmla="*/ 1156316 w 1698065"/>
                <a:gd name="connsiteY26" fmla="*/ 877698 h 14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98065" h="1494447">
                  <a:moveTo>
                    <a:pt x="1156443" y="877952"/>
                  </a:moveTo>
                  <a:cubicBezTo>
                    <a:pt x="1125740" y="871094"/>
                    <a:pt x="1097828" y="858523"/>
                    <a:pt x="1071438" y="841889"/>
                  </a:cubicBezTo>
                  <a:cubicBezTo>
                    <a:pt x="1058497" y="832746"/>
                    <a:pt x="1044414" y="824873"/>
                    <a:pt x="1032868" y="814334"/>
                  </a:cubicBezTo>
                  <a:cubicBezTo>
                    <a:pt x="975141" y="761890"/>
                    <a:pt x="940885" y="697637"/>
                    <a:pt x="943930" y="618147"/>
                  </a:cubicBezTo>
                  <a:cubicBezTo>
                    <a:pt x="945199" y="586147"/>
                    <a:pt x="954714" y="556688"/>
                    <a:pt x="981865" y="533323"/>
                  </a:cubicBezTo>
                  <a:cubicBezTo>
                    <a:pt x="1005337" y="513133"/>
                    <a:pt x="1031092" y="510975"/>
                    <a:pt x="1073722" y="509705"/>
                  </a:cubicBezTo>
                  <a:cubicBezTo>
                    <a:pt x="1116351" y="508435"/>
                    <a:pt x="1154794" y="502340"/>
                    <a:pt x="1184863" y="466912"/>
                  </a:cubicBezTo>
                  <a:cubicBezTo>
                    <a:pt x="1205797" y="442277"/>
                    <a:pt x="1212014" y="400754"/>
                    <a:pt x="1192856" y="374723"/>
                  </a:cubicBezTo>
                  <a:cubicBezTo>
                    <a:pt x="1161518" y="332311"/>
                    <a:pt x="961946" y="56888"/>
                    <a:pt x="920712" y="0"/>
                  </a:cubicBezTo>
                  <a:cubicBezTo>
                    <a:pt x="766307" y="112379"/>
                    <a:pt x="581199" y="170917"/>
                    <a:pt x="394314" y="171044"/>
                  </a:cubicBezTo>
                  <a:cubicBezTo>
                    <a:pt x="394314" y="240884"/>
                    <a:pt x="393934" y="581703"/>
                    <a:pt x="394314" y="634401"/>
                  </a:cubicBezTo>
                  <a:cubicBezTo>
                    <a:pt x="394568" y="666781"/>
                    <a:pt x="365133" y="696622"/>
                    <a:pt x="333796" y="704241"/>
                  </a:cubicBezTo>
                  <a:cubicBezTo>
                    <a:pt x="288755" y="715161"/>
                    <a:pt x="254119" y="697511"/>
                    <a:pt x="218848" y="673511"/>
                  </a:cubicBezTo>
                  <a:cubicBezTo>
                    <a:pt x="183577" y="649512"/>
                    <a:pt x="161501" y="636052"/>
                    <a:pt x="130671" y="638591"/>
                  </a:cubicBezTo>
                  <a:cubicBezTo>
                    <a:pt x="95020" y="641512"/>
                    <a:pt x="70026" y="659797"/>
                    <a:pt x="50233" y="684939"/>
                  </a:cubicBezTo>
                  <a:cubicBezTo>
                    <a:pt x="1006" y="747414"/>
                    <a:pt x="-8890" y="819540"/>
                    <a:pt x="6970" y="895856"/>
                  </a:cubicBezTo>
                  <a:cubicBezTo>
                    <a:pt x="10141" y="911221"/>
                    <a:pt x="16866" y="925951"/>
                    <a:pt x="21941" y="940934"/>
                  </a:cubicBezTo>
                  <a:cubicBezTo>
                    <a:pt x="33486" y="969886"/>
                    <a:pt x="48711" y="996425"/>
                    <a:pt x="69518" y="1020171"/>
                  </a:cubicBezTo>
                  <a:cubicBezTo>
                    <a:pt x="105804" y="1061313"/>
                    <a:pt x="166576" y="1071980"/>
                    <a:pt x="215550" y="1045441"/>
                  </a:cubicBezTo>
                  <a:cubicBezTo>
                    <a:pt x="244223" y="1029949"/>
                    <a:pt x="273277" y="1014711"/>
                    <a:pt x="303219" y="1002140"/>
                  </a:cubicBezTo>
                  <a:cubicBezTo>
                    <a:pt x="347878" y="983346"/>
                    <a:pt x="393680" y="1026647"/>
                    <a:pt x="394314" y="1075281"/>
                  </a:cubicBezTo>
                  <a:cubicBezTo>
                    <a:pt x="394568" y="1092932"/>
                    <a:pt x="394441" y="1340546"/>
                    <a:pt x="394314" y="1494448"/>
                  </a:cubicBezTo>
                  <a:cubicBezTo>
                    <a:pt x="857276" y="1494067"/>
                    <a:pt x="1315669" y="1349054"/>
                    <a:pt x="1698066" y="1070710"/>
                  </a:cubicBezTo>
                  <a:cubicBezTo>
                    <a:pt x="1607732" y="946268"/>
                    <a:pt x="1462081" y="745510"/>
                    <a:pt x="1451551" y="731288"/>
                  </a:cubicBezTo>
                  <a:cubicBezTo>
                    <a:pt x="1422497" y="692304"/>
                    <a:pt x="1360075" y="684177"/>
                    <a:pt x="1334954" y="725701"/>
                  </a:cubicBezTo>
                  <a:cubicBezTo>
                    <a:pt x="1318080" y="753510"/>
                    <a:pt x="1303489" y="782969"/>
                    <a:pt x="1289407" y="812302"/>
                  </a:cubicBezTo>
                  <a:cubicBezTo>
                    <a:pt x="1265301" y="862587"/>
                    <a:pt x="1209857" y="889761"/>
                    <a:pt x="1156316" y="877698"/>
                  </a:cubicBezTo>
                  <a:close/>
                </a:path>
              </a:pathLst>
            </a:custGeom>
            <a:gradFill>
              <a:gsLst>
                <a:gs pos="0">
                  <a:srgbClr val="C9C9C9"/>
                </a:gs>
                <a:gs pos="50000">
                  <a:srgbClr val="B1B1B1"/>
                </a:gs>
                <a:gs pos="100000">
                  <a:srgbClr val="9A9A9A"/>
                </a:gs>
              </a:gsLst>
              <a:lin ang="9789134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4" name="Groupe 5193">
              <a:extLst>
                <a:ext uri="{FF2B5EF4-FFF2-40B4-BE49-F238E27FC236}">
                  <a16:creationId xmlns:a16="http://schemas.microsoft.com/office/drawing/2014/main" id="{2C30916C-0AA5-5E0D-4A2F-2CEDA9668CE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6298848" y="5039633"/>
              <a:ext cx="461313" cy="461705"/>
              <a:chOff x="6298848" y="5039633"/>
              <a:chExt cx="461313" cy="461705"/>
            </a:xfrm>
          </p:grpSpPr>
          <p:sp>
            <p:nvSpPr>
              <p:cNvPr id="5029" name="Forme libre 5028">
                <a:extLst>
                  <a:ext uri="{FF2B5EF4-FFF2-40B4-BE49-F238E27FC236}">
                    <a16:creationId xmlns:a16="http://schemas.microsoft.com/office/drawing/2014/main" id="{4EA90851-2851-0958-AF32-2A3C2C29196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304304" y="5045093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912"/>
                      <a:pt x="450274" y="349708"/>
                      <a:pt x="450401" y="225647"/>
                    </a:cubicBezTo>
                    <a:cubicBezTo>
                      <a:pt x="450528" y="101459"/>
                      <a:pt x="349410" y="127"/>
                      <a:pt x="225454" y="0"/>
                    </a:cubicBezTo>
                    <a:cubicBezTo>
                      <a:pt x="101372" y="-127"/>
                      <a:pt x="127" y="101078"/>
                      <a:pt x="0" y="225139"/>
                    </a:cubicBezTo>
                    <a:cubicBezTo>
                      <a:pt x="-127" y="349200"/>
                      <a:pt x="100991" y="450659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0" name="Forme libre 5029">
                <a:extLst>
                  <a:ext uri="{FF2B5EF4-FFF2-40B4-BE49-F238E27FC236}">
                    <a16:creationId xmlns:a16="http://schemas.microsoft.com/office/drawing/2014/main" id="{38064F0C-2185-D7FA-2A37-59D4669035B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98848" y="5039633"/>
                <a:ext cx="461313" cy="461705"/>
              </a:xfrm>
              <a:custGeom>
                <a:avLst/>
                <a:gdLst>
                  <a:gd name="connsiteX0" fmla="*/ 230657 w 461313"/>
                  <a:gd name="connsiteY0" fmla="*/ 461706 h 461705"/>
                  <a:gd name="connsiteX1" fmla="*/ 230403 w 461313"/>
                  <a:gd name="connsiteY1" fmla="*/ 461706 h 461705"/>
                  <a:gd name="connsiteX2" fmla="*/ 67497 w 461313"/>
                  <a:gd name="connsiteY2" fmla="*/ 393770 h 461705"/>
                  <a:gd name="connsiteX3" fmla="*/ 1 w 461313"/>
                  <a:gd name="connsiteY3" fmla="*/ 230599 h 461705"/>
                  <a:gd name="connsiteX4" fmla="*/ 67878 w 461313"/>
                  <a:gd name="connsiteY4" fmla="*/ 67554 h 461705"/>
                  <a:gd name="connsiteX5" fmla="*/ 230657 w 461313"/>
                  <a:gd name="connsiteY5" fmla="*/ 0 h 461705"/>
                  <a:gd name="connsiteX6" fmla="*/ 230910 w 461313"/>
                  <a:gd name="connsiteY6" fmla="*/ 0 h 461705"/>
                  <a:gd name="connsiteX7" fmla="*/ 393816 w 461313"/>
                  <a:gd name="connsiteY7" fmla="*/ 67935 h 461705"/>
                  <a:gd name="connsiteX8" fmla="*/ 461313 w 461313"/>
                  <a:gd name="connsiteY8" fmla="*/ 231107 h 461705"/>
                  <a:gd name="connsiteX9" fmla="*/ 393435 w 461313"/>
                  <a:gd name="connsiteY9" fmla="*/ 394151 h 461705"/>
                  <a:gd name="connsiteX10" fmla="*/ 230657 w 461313"/>
                  <a:gd name="connsiteY10" fmla="*/ 461706 h 461705"/>
                  <a:gd name="connsiteX11" fmla="*/ 230657 w 461313"/>
                  <a:gd name="connsiteY11" fmla="*/ 10921 h 461705"/>
                  <a:gd name="connsiteX12" fmla="*/ 75617 w 461313"/>
                  <a:gd name="connsiteY12" fmla="*/ 75300 h 461705"/>
                  <a:gd name="connsiteX13" fmla="*/ 11039 w 461313"/>
                  <a:gd name="connsiteY13" fmla="*/ 230599 h 461705"/>
                  <a:gd name="connsiteX14" fmla="*/ 75363 w 461313"/>
                  <a:gd name="connsiteY14" fmla="*/ 386024 h 461705"/>
                  <a:gd name="connsiteX15" fmla="*/ 230530 w 461313"/>
                  <a:gd name="connsiteY15" fmla="*/ 450658 h 461705"/>
                  <a:gd name="connsiteX16" fmla="*/ 230783 w 461313"/>
                  <a:gd name="connsiteY16" fmla="*/ 450658 h 461705"/>
                  <a:gd name="connsiteX17" fmla="*/ 385823 w 461313"/>
                  <a:gd name="connsiteY17" fmla="*/ 386279 h 461705"/>
                  <a:gd name="connsiteX18" fmla="*/ 450401 w 461313"/>
                  <a:gd name="connsiteY18" fmla="*/ 230980 h 461705"/>
                  <a:gd name="connsiteX19" fmla="*/ 386076 w 461313"/>
                  <a:gd name="connsiteY19" fmla="*/ 75554 h 461705"/>
                  <a:gd name="connsiteX20" fmla="*/ 230910 w 461313"/>
                  <a:gd name="connsiteY20" fmla="*/ 10921 h 461705"/>
                  <a:gd name="connsiteX21" fmla="*/ 230657 w 461313"/>
                  <a:gd name="connsiteY21" fmla="*/ 10921 h 461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61313" h="461705">
                    <a:moveTo>
                      <a:pt x="230657" y="461706"/>
                    </a:moveTo>
                    <a:lnTo>
                      <a:pt x="230403" y="461706"/>
                    </a:lnTo>
                    <a:cubicBezTo>
                      <a:pt x="168869" y="461706"/>
                      <a:pt x="111015" y="437452"/>
                      <a:pt x="67497" y="393770"/>
                    </a:cubicBezTo>
                    <a:cubicBezTo>
                      <a:pt x="23853" y="349962"/>
                      <a:pt x="-126" y="292058"/>
                      <a:pt x="1" y="230599"/>
                    </a:cubicBezTo>
                    <a:cubicBezTo>
                      <a:pt x="1" y="169013"/>
                      <a:pt x="24233" y="111109"/>
                      <a:pt x="67878" y="67554"/>
                    </a:cubicBezTo>
                    <a:cubicBezTo>
                      <a:pt x="111522" y="24000"/>
                      <a:pt x="169377" y="0"/>
                      <a:pt x="230657" y="0"/>
                    </a:cubicBezTo>
                    <a:lnTo>
                      <a:pt x="230910" y="0"/>
                    </a:lnTo>
                    <a:cubicBezTo>
                      <a:pt x="292444" y="0"/>
                      <a:pt x="350298" y="24254"/>
                      <a:pt x="393816" y="67935"/>
                    </a:cubicBezTo>
                    <a:cubicBezTo>
                      <a:pt x="437460" y="111744"/>
                      <a:pt x="461439" y="169648"/>
                      <a:pt x="461313" y="231107"/>
                    </a:cubicBezTo>
                    <a:cubicBezTo>
                      <a:pt x="461313" y="292693"/>
                      <a:pt x="437080" y="350597"/>
                      <a:pt x="393435" y="394151"/>
                    </a:cubicBezTo>
                    <a:cubicBezTo>
                      <a:pt x="349791" y="437706"/>
                      <a:pt x="291936" y="461706"/>
                      <a:pt x="230657" y="461706"/>
                    </a:cubicBezTo>
                    <a:close/>
                    <a:moveTo>
                      <a:pt x="230657" y="10921"/>
                    </a:moveTo>
                    <a:cubicBezTo>
                      <a:pt x="172168" y="10921"/>
                      <a:pt x="117105" y="33777"/>
                      <a:pt x="75617" y="75300"/>
                    </a:cubicBezTo>
                    <a:cubicBezTo>
                      <a:pt x="34003" y="116823"/>
                      <a:pt x="11039" y="172060"/>
                      <a:pt x="11039" y="230599"/>
                    </a:cubicBezTo>
                    <a:cubicBezTo>
                      <a:pt x="11039" y="289137"/>
                      <a:pt x="33749" y="344374"/>
                      <a:pt x="75363" y="386024"/>
                    </a:cubicBezTo>
                    <a:cubicBezTo>
                      <a:pt x="116851" y="427674"/>
                      <a:pt x="172041" y="450658"/>
                      <a:pt x="230530" y="450658"/>
                    </a:cubicBezTo>
                    <a:lnTo>
                      <a:pt x="230783" y="450658"/>
                    </a:lnTo>
                    <a:cubicBezTo>
                      <a:pt x="289272" y="450658"/>
                      <a:pt x="344335" y="427801"/>
                      <a:pt x="385823" y="386279"/>
                    </a:cubicBezTo>
                    <a:cubicBezTo>
                      <a:pt x="427437" y="344755"/>
                      <a:pt x="450401" y="289518"/>
                      <a:pt x="450401" y="230980"/>
                    </a:cubicBezTo>
                    <a:cubicBezTo>
                      <a:pt x="450401" y="172441"/>
                      <a:pt x="427691" y="117204"/>
                      <a:pt x="386076" y="75554"/>
                    </a:cubicBezTo>
                    <a:cubicBezTo>
                      <a:pt x="344589" y="33904"/>
                      <a:pt x="289399" y="10921"/>
                      <a:pt x="230910" y="10921"/>
                    </a:cubicBezTo>
                    <a:lnTo>
                      <a:pt x="230657" y="1092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0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1" name="Forme libre 5030">
                <a:extLst>
                  <a:ext uri="{FF2B5EF4-FFF2-40B4-BE49-F238E27FC236}">
                    <a16:creationId xmlns:a16="http://schemas.microsoft.com/office/drawing/2014/main" id="{931969EA-0EA8-A7BC-A0D9-8CD2FF13696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98848" y="5039633"/>
                <a:ext cx="461313" cy="461705"/>
              </a:xfrm>
              <a:custGeom>
                <a:avLst/>
                <a:gdLst>
                  <a:gd name="connsiteX0" fmla="*/ 230657 w 461313"/>
                  <a:gd name="connsiteY0" fmla="*/ 461706 h 461705"/>
                  <a:gd name="connsiteX1" fmla="*/ 230403 w 461313"/>
                  <a:gd name="connsiteY1" fmla="*/ 461706 h 461705"/>
                  <a:gd name="connsiteX2" fmla="*/ 67497 w 461313"/>
                  <a:gd name="connsiteY2" fmla="*/ 393770 h 461705"/>
                  <a:gd name="connsiteX3" fmla="*/ 1 w 461313"/>
                  <a:gd name="connsiteY3" fmla="*/ 230599 h 461705"/>
                  <a:gd name="connsiteX4" fmla="*/ 67878 w 461313"/>
                  <a:gd name="connsiteY4" fmla="*/ 67554 h 461705"/>
                  <a:gd name="connsiteX5" fmla="*/ 230657 w 461313"/>
                  <a:gd name="connsiteY5" fmla="*/ 0 h 461705"/>
                  <a:gd name="connsiteX6" fmla="*/ 230910 w 461313"/>
                  <a:gd name="connsiteY6" fmla="*/ 0 h 461705"/>
                  <a:gd name="connsiteX7" fmla="*/ 393816 w 461313"/>
                  <a:gd name="connsiteY7" fmla="*/ 67935 h 461705"/>
                  <a:gd name="connsiteX8" fmla="*/ 461313 w 461313"/>
                  <a:gd name="connsiteY8" fmla="*/ 231107 h 461705"/>
                  <a:gd name="connsiteX9" fmla="*/ 393435 w 461313"/>
                  <a:gd name="connsiteY9" fmla="*/ 394151 h 461705"/>
                  <a:gd name="connsiteX10" fmla="*/ 230657 w 461313"/>
                  <a:gd name="connsiteY10" fmla="*/ 461706 h 461705"/>
                  <a:gd name="connsiteX11" fmla="*/ 230657 w 461313"/>
                  <a:gd name="connsiteY11" fmla="*/ 10921 h 461705"/>
                  <a:gd name="connsiteX12" fmla="*/ 75617 w 461313"/>
                  <a:gd name="connsiteY12" fmla="*/ 75300 h 461705"/>
                  <a:gd name="connsiteX13" fmla="*/ 11039 w 461313"/>
                  <a:gd name="connsiteY13" fmla="*/ 230599 h 461705"/>
                  <a:gd name="connsiteX14" fmla="*/ 75363 w 461313"/>
                  <a:gd name="connsiteY14" fmla="*/ 386024 h 461705"/>
                  <a:gd name="connsiteX15" fmla="*/ 230530 w 461313"/>
                  <a:gd name="connsiteY15" fmla="*/ 450658 h 461705"/>
                  <a:gd name="connsiteX16" fmla="*/ 230783 w 461313"/>
                  <a:gd name="connsiteY16" fmla="*/ 450658 h 461705"/>
                  <a:gd name="connsiteX17" fmla="*/ 385823 w 461313"/>
                  <a:gd name="connsiteY17" fmla="*/ 386279 h 461705"/>
                  <a:gd name="connsiteX18" fmla="*/ 450401 w 461313"/>
                  <a:gd name="connsiteY18" fmla="*/ 230980 h 461705"/>
                  <a:gd name="connsiteX19" fmla="*/ 386076 w 461313"/>
                  <a:gd name="connsiteY19" fmla="*/ 75554 h 461705"/>
                  <a:gd name="connsiteX20" fmla="*/ 230910 w 461313"/>
                  <a:gd name="connsiteY20" fmla="*/ 10921 h 461705"/>
                  <a:gd name="connsiteX21" fmla="*/ 230657 w 461313"/>
                  <a:gd name="connsiteY21" fmla="*/ 10921 h 461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61313" h="461705">
                    <a:moveTo>
                      <a:pt x="230657" y="461706"/>
                    </a:moveTo>
                    <a:lnTo>
                      <a:pt x="230403" y="461706"/>
                    </a:lnTo>
                    <a:cubicBezTo>
                      <a:pt x="168869" y="461706"/>
                      <a:pt x="111015" y="437452"/>
                      <a:pt x="67497" y="393770"/>
                    </a:cubicBezTo>
                    <a:cubicBezTo>
                      <a:pt x="23853" y="349962"/>
                      <a:pt x="-126" y="292058"/>
                      <a:pt x="1" y="230599"/>
                    </a:cubicBezTo>
                    <a:cubicBezTo>
                      <a:pt x="1" y="169013"/>
                      <a:pt x="24233" y="111109"/>
                      <a:pt x="67878" y="67554"/>
                    </a:cubicBezTo>
                    <a:cubicBezTo>
                      <a:pt x="111522" y="24000"/>
                      <a:pt x="169377" y="0"/>
                      <a:pt x="230657" y="0"/>
                    </a:cubicBezTo>
                    <a:lnTo>
                      <a:pt x="230910" y="0"/>
                    </a:lnTo>
                    <a:cubicBezTo>
                      <a:pt x="292444" y="0"/>
                      <a:pt x="350298" y="24254"/>
                      <a:pt x="393816" y="67935"/>
                    </a:cubicBezTo>
                    <a:cubicBezTo>
                      <a:pt x="437460" y="111744"/>
                      <a:pt x="461439" y="169648"/>
                      <a:pt x="461313" y="231107"/>
                    </a:cubicBezTo>
                    <a:cubicBezTo>
                      <a:pt x="461313" y="292693"/>
                      <a:pt x="437080" y="350597"/>
                      <a:pt x="393435" y="394151"/>
                    </a:cubicBezTo>
                    <a:cubicBezTo>
                      <a:pt x="349791" y="437706"/>
                      <a:pt x="291936" y="461706"/>
                      <a:pt x="230657" y="461706"/>
                    </a:cubicBezTo>
                    <a:close/>
                    <a:moveTo>
                      <a:pt x="230657" y="10921"/>
                    </a:moveTo>
                    <a:cubicBezTo>
                      <a:pt x="172168" y="10921"/>
                      <a:pt x="117105" y="33777"/>
                      <a:pt x="75617" y="75300"/>
                    </a:cubicBezTo>
                    <a:cubicBezTo>
                      <a:pt x="34003" y="116823"/>
                      <a:pt x="11039" y="172060"/>
                      <a:pt x="11039" y="230599"/>
                    </a:cubicBezTo>
                    <a:cubicBezTo>
                      <a:pt x="11039" y="289137"/>
                      <a:pt x="33749" y="344374"/>
                      <a:pt x="75363" y="386024"/>
                    </a:cubicBezTo>
                    <a:cubicBezTo>
                      <a:pt x="116851" y="427674"/>
                      <a:pt x="172041" y="450658"/>
                      <a:pt x="230530" y="450658"/>
                    </a:cubicBezTo>
                    <a:lnTo>
                      <a:pt x="230783" y="450658"/>
                    </a:lnTo>
                    <a:cubicBezTo>
                      <a:pt x="289272" y="450658"/>
                      <a:pt x="344335" y="427801"/>
                      <a:pt x="385823" y="386279"/>
                    </a:cubicBezTo>
                    <a:cubicBezTo>
                      <a:pt x="427437" y="344755"/>
                      <a:pt x="450401" y="289518"/>
                      <a:pt x="450401" y="230980"/>
                    </a:cubicBezTo>
                    <a:cubicBezTo>
                      <a:pt x="450401" y="172441"/>
                      <a:pt x="427691" y="117204"/>
                      <a:pt x="386076" y="75554"/>
                    </a:cubicBezTo>
                    <a:cubicBezTo>
                      <a:pt x="344589" y="33904"/>
                      <a:pt x="289399" y="10921"/>
                      <a:pt x="230910" y="10921"/>
                    </a:cubicBezTo>
                    <a:lnTo>
                      <a:pt x="230657" y="1092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0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2" name="Forme libre 5031">
                <a:extLst>
                  <a:ext uri="{FF2B5EF4-FFF2-40B4-BE49-F238E27FC236}">
                    <a16:creationId xmlns:a16="http://schemas.microsoft.com/office/drawing/2014/main" id="{603910A0-B5CA-1A7D-EE32-03CC88381E8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360509" y="5144139"/>
                <a:ext cx="338371" cy="211932"/>
              </a:xfrm>
              <a:custGeom>
                <a:avLst/>
                <a:gdLst>
                  <a:gd name="connsiteX0" fmla="*/ 0 w 338371"/>
                  <a:gd name="connsiteY0" fmla="*/ 211552 h 211932"/>
                  <a:gd name="connsiteX1" fmla="*/ 254 w 338371"/>
                  <a:gd name="connsiteY1" fmla="*/ 6603 h 211932"/>
                  <a:gd name="connsiteX2" fmla="*/ 7105 w 338371"/>
                  <a:gd name="connsiteY2" fmla="*/ 0 h 211932"/>
                  <a:gd name="connsiteX3" fmla="*/ 331521 w 338371"/>
                  <a:gd name="connsiteY3" fmla="*/ 381 h 211932"/>
                  <a:gd name="connsiteX4" fmla="*/ 338371 w 338371"/>
                  <a:gd name="connsiteY4" fmla="*/ 6984 h 211932"/>
                  <a:gd name="connsiteX5" fmla="*/ 338118 w 338371"/>
                  <a:gd name="connsiteY5" fmla="*/ 211933 h 211932"/>
                  <a:gd name="connsiteX6" fmla="*/ 0 w 338371"/>
                  <a:gd name="connsiteY6" fmla="*/ 211552 h 211932"/>
                  <a:gd name="connsiteX7" fmla="*/ 0 w 338371"/>
                  <a:gd name="connsiteY7" fmla="*/ 211552 h 211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8371" h="211932">
                    <a:moveTo>
                      <a:pt x="0" y="211552"/>
                    </a:moveTo>
                    <a:lnTo>
                      <a:pt x="254" y="6603"/>
                    </a:lnTo>
                    <a:cubicBezTo>
                      <a:pt x="254" y="2920"/>
                      <a:pt x="3426" y="0"/>
                      <a:pt x="7105" y="0"/>
                    </a:cubicBezTo>
                    <a:lnTo>
                      <a:pt x="331521" y="381"/>
                    </a:lnTo>
                    <a:cubicBezTo>
                      <a:pt x="335327" y="381"/>
                      <a:pt x="338371" y="3301"/>
                      <a:pt x="338371" y="6984"/>
                    </a:cubicBezTo>
                    <a:lnTo>
                      <a:pt x="338118" y="211933"/>
                    </a:lnTo>
                    <a:lnTo>
                      <a:pt x="0" y="211552"/>
                    </a:lnTo>
                    <a:lnTo>
                      <a:pt x="0" y="21155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3" name="Forme libre 5032">
                <a:extLst>
                  <a:ext uri="{FF2B5EF4-FFF2-40B4-BE49-F238E27FC236}">
                    <a16:creationId xmlns:a16="http://schemas.microsoft.com/office/drawing/2014/main" id="{D6F6BFE0-3F10-0D3A-C922-47F5591D2AF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367361" y="5148457"/>
                <a:ext cx="324669" cy="203297"/>
              </a:xfrm>
              <a:custGeom>
                <a:avLst/>
                <a:gdLst>
                  <a:gd name="connsiteX0" fmla="*/ 127 w 324669"/>
                  <a:gd name="connsiteY0" fmla="*/ 202917 h 203297"/>
                  <a:gd name="connsiteX1" fmla="*/ 381 w 324669"/>
                  <a:gd name="connsiteY1" fmla="*/ 6349 h 203297"/>
                  <a:gd name="connsiteX2" fmla="*/ 6978 w 324669"/>
                  <a:gd name="connsiteY2" fmla="*/ 0 h 203297"/>
                  <a:gd name="connsiteX3" fmla="*/ 318072 w 324669"/>
                  <a:gd name="connsiteY3" fmla="*/ 381 h 203297"/>
                  <a:gd name="connsiteX4" fmla="*/ 324669 w 324669"/>
                  <a:gd name="connsiteY4" fmla="*/ 6730 h 203297"/>
                  <a:gd name="connsiteX5" fmla="*/ 324415 w 324669"/>
                  <a:gd name="connsiteY5" fmla="*/ 203297 h 203297"/>
                  <a:gd name="connsiteX6" fmla="*/ 0 w 324669"/>
                  <a:gd name="connsiteY6" fmla="*/ 202917 h 203297"/>
                  <a:gd name="connsiteX7" fmla="*/ 0 w 324669"/>
                  <a:gd name="connsiteY7" fmla="*/ 202917 h 203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24669" h="203297">
                    <a:moveTo>
                      <a:pt x="127" y="202917"/>
                    </a:moveTo>
                    <a:lnTo>
                      <a:pt x="381" y="6349"/>
                    </a:lnTo>
                    <a:cubicBezTo>
                      <a:pt x="381" y="2920"/>
                      <a:pt x="3426" y="0"/>
                      <a:pt x="6978" y="0"/>
                    </a:cubicBezTo>
                    <a:lnTo>
                      <a:pt x="318072" y="381"/>
                    </a:lnTo>
                    <a:cubicBezTo>
                      <a:pt x="321751" y="381"/>
                      <a:pt x="324669" y="3301"/>
                      <a:pt x="324669" y="6730"/>
                    </a:cubicBezTo>
                    <a:lnTo>
                      <a:pt x="324415" y="203297"/>
                    </a:lnTo>
                    <a:lnTo>
                      <a:pt x="0" y="202917"/>
                    </a:lnTo>
                    <a:lnTo>
                      <a:pt x="0" y="202917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4" name="Forme libre 5033">
                <a:extLst>
                  <a:ext uri="{FF2B5EF4-FFF2-40B4-BE49-F238E27FC236}">
                    <a16:creationId xmlns:a16="http://schemas.microsoft.com/office/drawing/2014/main" id="{BA155E69-9651-0090-E469-4DEBC3BD628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357718" y="5141346"/>
                <a:ext cx="343953" cy="252693"/>
              </a:xfrm>
              <a:custGeom>
                <a:avLst/>
                <a:gdLst>
                  <a:gd name="connsiteX0" fmla="*/ 343954 w 343953"/>
                  <a:gd name="connsiteY0" fmla="*/ 9777 h 252693"/>
                  <a:gd name="connsiteX1" fmla="*/ 341290 w 343953"/>
                  <a:gd name="connsiteY1" fmla="*/ 3301 h 252693"/>
                  <a:gd name="connsiteX2" fmla="*/ 334312 w 343953"/>
                  <a:gd name="connsiteY2" fmla="*/ 381 h 252693"/>
                  <a:gd name="connsiteX3" fmla="*/ 9896 w 343953"/>
                  <a:gd name="connsiteY3" fmla="*/ 0 h 252693"/>
                  <a:gd name="connsiteX4" fmla="*/ 254 w 343953"/>
                  <a:gd name="connsiteY4" fmla="*/ 9397 h 252693"/>
                  <a:gd name="connsiteX5" fmla="*/ 0 w 343953"/>
                  <a:gd name="connsiteY5" fmla="*/ 211552 h 252693"/>
                  <a:gd name="connsiteX6" fmla="*/ 0 w 343953"/>
                  <a:gd name="connsiteY6" fmla="*/ 211552 h 252693"/>
                  <a:gd name="connsiteX7" fmla="*/ 0 w 343953"/>
                  <a:gd name="connsiteY7" fmla="*/ 242535 h 252693"/>
                  <a:gd name="connsiteX8" fmla="*/ 9643 w 343953"/>
                  <a:gd name="connsiteY8" fmla="*/ 252313 h 252693"/>
                  <a:gd name="connsiteX9" fmla="*/ 334058 w 343953"/>
                  <a:gd name="connsiteY9" fmla="*/ 252694 h 252693"/>
                  <a:gd name="connsiteX10" fmla="*/ 334058 w 343953"/>
                  <a:gd name="connsiteY10" fmla="*/ 252694 h 252693"/>
                  <a:gd name="connsiteX11" fmla="*/ 340782 w 343953"/>
                  <a:gd name="connsiteY11" fmla="*/ 249900 h 252693"/>
                  <a:gd name="connsiteX12" fmla="*/ 343700 w 343953"/>
                  <a:gd name="connsiteY12" fmla="*/ 242916 h 252693"/>
                  <a:gd name="connsiteX13" fmla="*/ 343700 w 343953"/>
                  <a:gd name="connsiteY13" fmla="*/ 217520 h 252693"/>
                  <a:gd name="connsiteX14" fmla="*/ 343700 w 343953"/>
                  <a:gd name="connsiteY14" fmla="*/ 217520 h 252693"/>
                  <a:gd name="connsiteX15" fmla="*/ 343954 w 343953"/>
                  <a:gd name="connsiteY15" fmla="*/ 9905 h 252693"/>
                  <a:gd name="connsiteX16" fmla="*/ 5836 w 343953"/>
                  <a:gd name="connsiteY16" fmla="*/ 9397 h 252693"/>
                  <a:gd name="connsiteX17" fmla="*/ 10023 w 343953"/>
                  <a:gd name="connsiteY17" fmla="*/ 5587 h 252693"/>
                  <a:gd name="connsiteX18" fmla="*/ 334438 w 343953"/>
                  <a:gd name="connsiteY18" fmla="*/ 5968 h 252693"/>
                  <a:gd name="connsiteX19" fmla="*/ 337484 w 343953"/>
                  <a:gd name="connsiteY19" fmla="*/ 7238 h 252693"/>
                  <a:gd name="connsiteX20" fmla="*/ 338625 w 343953"/>
                  <a:gd name="connsiteY20" fmla="*/ 9905 h 252693"/>
                  <a:gd name="connsiteX21" fmla="*/ 338371 w 343953"/>
                  <a:gd name="connsiteY21" fmla="*/ 212059 h 252693"/>
                  <a:gd name="connsiteX22" fmla="*/ 5709 w 343953"/>
                  <a:gd name="connsiteY22" fmla="*/ 211678 h 252693"/>
                  <a:gd name="connsiteX23" fmla="*/ 5963 w 343953"/>
                  <a:gd name="connsiteY23" fmla="*/ 9524 h 2526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43953" h="252693">
                    <a:moveTo>
                      <a:pt x="343954" y="9777"/>
                    </a:moveTo>
                    <a:cubicBezTo>
                      <a:pt x="343954" y="7365"/>
                      <a:pt x="342939" y="4952"/>
                      <a:pt x="341290" y="3301"/>
                    </a:cubicBezTo>
                    <a:cubicBezTo>
                      <a:pt x="339513" y="1524"/>
                      <a:pt x="336976" y="381"/>
                      <a:pt x="334312" y="381"/>
                    </a:cubicBezTo>
                    <a:lnTo>
                      <a:pt x="9896" y="0"/>
                    </a:lnTo>
                    <a:cubicBezTo>
                      <a:pt x="4567" y="0"/>
                      <a:pt x="254" y="4190"/>
                      <a:pt x="254" y="9397"/>
                    </a:cubicBezTo>
                    <a:lnTo>
                      <a:pt x="0" y="211552"/>
                    </a:lnTo>
                    <a:lnTo>
                      <a:pt x="0" y="211552"/>
                    </a:lnTo>
                    <a:lnTo>
                      <a:pt x="0" y="242535"/>
                    </a:lnTo>
                    <a:cubicBezTo>
                      <a:pt x="0" y="247868"/>
                      <a:pt x="4314" y="252313"/>
                      <a:pt x="9643" y="252313"/>
                    </a:cubicBezTo>
                    <a:lnTo>
                      <a:pt x="334058" y="252694"/>
                    </a:lnTo>
                    <a:lnTo>
                      <a:pt x="334058" y="252694"/>
                    </a:lnTo>
                    <a:cubicBezTo>
                      <a:pt x="336595" y="252694"/>
                      <a:pt x="339006" y="251677"/>
                      <a:pt x="340782" y="249900"/>
                    </a:cubicBezTo>
                    <a:cubicBezTo>
                      <a:pt x="342685" y="247995"/>
                      <a:pt x="343700" y="245583"/>
                      <a:pt x="343700" y="242916"/>
                    </a:cubicBezTo>
                    <a:lnTo>
                      <a:pt x="343700" y="217520"/>
                    </a:lnTo>
                    <a:lnTo>
                      <a:pt x="343700" y="217520"/>
                    </a:lnTo>
                    <a:lnTo>
                      <a:pt x="343954" y="9905"/>
                    </a:lnTo>
                    <a:close/>
                    <a:moveTo>
                      <a:pt x="5836" y="9397"/>
                    </a:moveTo>
                    <a:cubicBezTo>
                      <a:pt x="5836" y="7238"/>
                      <a:pt x="7739" y="5587"/>
                      <a:pt x="10023" y="5587"/>
                    </a:cubicBezTo>
                    <a:lnTo>
                      <a:pt x="334438" y="5968"/>
                    </a:lnTo>
                    <a:cubicBezTo>
                      <a:pt x="335580" y="5968"/>
                      <a:pt x="336722" y="6476"/>
                      <a:pt x="337484" y="7238"/>
                    </a:cubicBezTo>
                    <a:cubicBezTo>
                      <a:pt x="338245" y="8000"/>
                      <a:pt x="338625" y="8888"/>
                      <a:pt x="338625" y="9905"/>
                    </a:cubicBezTo>
                    <a:lnTo>
                      <a:pt x="338371" y="212059"/>
                    </a:lnTo>
                    <a:lnTo>
                      <a:pt x="5709" y="211678"/>
                    </a:lnTo>
                    <a:lnTo>
                      <a:pt x="5963" y="9524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5" name="Forme libre 5034">
                <a:extLst>
                  <a:ext uri="{FF2B5EF4-FFF2-40B4-BE49-F238E27FC236}">
                    <a16:creationId xmlns:a16="http://schemas.microsoft.com/office/drawing/2014/main" id="{EC701881-0657-0AF7-6B64-4BB702B82AD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80278" y="5393912"/>
                <a:ext cx="98580" cy="46602"/>
              </a:xfrm>
              <a:custGeom>
                <a:avLst/>
                <a:gdLst>
                  <a:gd name="connsiteX0" fmla="*/ 0 w 98580"/>
                  <a:gd name="connsiteY0" fmla="*/ 46602 h 46602"/>
                  <a:gd name="connsiteX1" fmla="*/ 98581 w 98580"/>
                  <a:gd name="connsiteY1" fmla="*/ 46602 h 46602"/>
                  <a:gd name="connsiteX2" fmla="*/ 91983 w 98580"/>
                  <a:gd name="connsiteY2" fmla="*/ 0 h 46602"/>
                  <a:gd name="connsiteX3" fmla="*/ 6597 w 98580"/>
                  <a:gd name="connsiteY3" fmla="*/ 0 h 46602"/>
                  <a:gd name="connsiteX4" fmla="*/ 0 w 98580"/>
                  <a:gd name="connsiteY4" fmla="*/ 46602 h 466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8580" h="46602">
                    <a:moveTo>
                      <a:pt x="0" y="46602"/>
                    </a:moveTo>
                    <a:lnTo>
                      <a:pt x="98581" y="46602"/>
                    </a:lnTo>
                    <a:lnTo>
                      <a:pt x="91983" y="0"/>
                    </a:lnTo>
                    <a:lnTo>
                      <a:pt x="6597" y="0"/>
                    </a:lnTo>
                    <a:lnTo>
                      <a:pt x="0" y="4660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6" name="Forme libre 5035">
                <a:extLst>
                  <a:ext uri="{FF2B5EF4-FFF2-40B4-BE49-F238E27FC236}">
                    <a16:creationId xmlns:a16="http://schemas.microsoft.com/office/drawing/2014/main" id="{5FCF6BD2-108D-7AE7-3E5B-ACB90CAB7F4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82942" y="5393912"/>
                <a:ext cx="90587" cy="27936"/>
              </a:xfrm>
              <a:custGeom>
                <a:avLst/>
                <a:gdLst>
                  <a:gd name="connsiteX0" fmla="*/ 89319 w 90587"/>
                  <a:gd name="connsiteY0" fmla="*/ 0 h 27936"/>
                  <a:gd name="connsiteX1" fmla="*/ 3933 w 90587"/>
                  <a:gd name="connsiteY1" fmla="*/ 0 h 27936"/>
                  <a:gd name="connsiteX2" fmla="*/ 0 w 90587"/>
                  <a:gd name="connsiteY2" fmla="*/ 27936 h 27936"/>
                  <a:gd name="connsiteX3" fmla="*/ 90588 w 90587"/>
                  <a:gd name="connsiteY3" fmla="*/ 8762 h 27936"/>
                  <a:gd name="connsiteX4" fmla="*/ 89319 w 90587"/>
                  <a:gd name="connsiteY4" fmla="*/ 0 h 27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587" h="27936">
                    <a:moveTo>
                      <a:pt x="89319" y="0"/>
                    </a:moveTo>
                    <a:lnTo>
                      <a:pt x="3933" y="0"/>
                    </a:lnTo>
                    <a:lnTo>
                      <a:pt x="0" y="27936"/>
                    </a:lnTo>
                    <a:lnTo>
                      <a:pt x="90588" y="8762"/>
                    </a:lnTo>
                    <a:lnTo>
                      <a:pt x="89319" y="0"/>
                    </a:lnTo>
                    <a:close/>
                  </a:path>
                </a:pathLst>
              </a:custGeom>
              <a:solidFill>
                <a:srgbClr val="CACACA">
                  <a:alpha val="45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7" name="Forme libre 5036">
                <a:extLst>
                  <a:ext uri="{FF2B5EF4-FFF2-40B4-BE49-F238E27FC236}">
                    <a16:creationId xmlns:a16="http://schemas.microsoft.com/office/drawing/2014/main" id="{D6D9B261-800A-845A-8FBC-80F41C8FC3F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25929" y="5370040"/>
                <a:ext cx="7104" cy="148060"/>
              </a:xfrm>
              <a:custGeom>
                <a:avLst/>
                <a:gdLst>
                  <a:gd name="connsiteX0" fmla="*/ 0 w 7104"/>
                  <a:gd name="connsiteY0" fmla="*/ 0 h 148060"/>
                  <a:gd name="connsiteX1" fmla="*/ 7105 w 7104"/>
                  <a:gd name="connsiteY1" fmla="*/ 0 h 148060"/>
                  <a:gd name="connsiteX2" fmla="*/ 7105 w 7104"/>
                  <a:gd name="connsiteY2" fmla="*/ 148061 h 148060"/>
                  <a:gd name="connsiteX3" fmla="*/ 0 w 7104"/>
                  <a:gd name="connsiteY3" fmla="*/ 148061 h 1480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04" h="148060">
                    <a:moveTo>
                      <a:pt x="0" y="0"/>
                    </a:moveTo>
                    <a:lnTo>
                      <a:pt x="7105" y="0"/>
                    </a:lnTo>
                    <a:lnTo>
                      <a:pt x="7105" y="148061"/>
                    </a:lnTo>
                    <a:lnTo>
                      <a:pt x="0" y="14806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4000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8" name="Forme libre 5037">
                <a:extLst>
                  <a:ext uri="{FF2B5EF4-FFF2-40B4-BE49-F238E27FC236}">
                    <a16:creationId xmlns:a16="http://schemas.microsoft.com/office/drawing/2014/main" id="{FBF7AAFF-0355-21FC-BF5C-9AFBEA90724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85099" y="5393912"/>
                <a:ext cx="87288" cy="12571"/>
              </a:xfrm>
              <a:custGeom>
                <a:avLst/>
                <a:gdLst>
                  <a:gd name="connsiteX0" fmla="*/ 1776 w 87288"/>
                  <a:gd name="connsiteY0" fmla="*/ 0 h 12571"/>
                  <a:gd name="connsiteX1" fmla="*/ 87162 w 87288"/>
                  <a:gd name="connsiteY1" fmla="*/ 0 h 12571"/>
                  <a:gd name="connsiteX2" fmla="*/ 87289 w 87288"/>
                  <a:gd name="connsiteY2" fmla="*/ 635 h 12571"/>
                  <a:gd name="connsiteX3" fmla="*/ 0 w 87288"/>
                  <a:gd name="connsiteY3" fmla="*/ 12571 h 12571"/>
                  <a:gd name="connsiteX4" fmla="*/ 1776 w 87288"/>
                  <a:gd name="connsiteY4" fmla="*/ 0 h 12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288" h="12571">
                    <a:moveTo>
                      <a:pt x="1776" y="0"/>
                    </a:moveTo>
                    <a:lnTo>
                      <a:pt x="87162" y="0"/>
                    </a:lnTo>
                    <a:lnTo>
                      <a:pt x="87289" y="635"/>
                    </a:lnTo>
                    <a:lnTo>
                      <a:pt x="0" y="12571"/>
                    </a:lnTo>
                    <a:lnTo>
                      <a:pt x="1776" y="0"/>
                    </a:lnTo>
                    <a:close/>
                  </a:path>
                </a:pathLst>
              </a:custGeom>
              <a:solidFill>
                <a:srgbClr val="B4B4B4">
                  <a:alpha val="45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39" name="Forme libre 5038">
                <a:extLst>
                  <a:ext uri="{FF2B5EF4-FFF2-40B4-BE49-F238E27FC236}">
                    <a16:creationId xmlns:a16="http://schemas.microsoft.com/office/drawing/2014/main" id="{BADE673E-1B5C-D9CE-B425-8D135B08CF2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395907" y="5165345"/>
                <a:ext cx="14209" cy="14221"/>
              </a:xfrm>
              <a:custGeom>
                <a:avLst/>
                <a:gdLst>
                  <a:gd name="connsiteX0" fmla="*/ 14210 w 14209"/>
                  <a:gd name="connsiteY0" fmla="*/ 7111 h 14221"/>
                  <a:gd name="connsiteX1" fmla="*/ 7105 w 14209"/>
                  <a:gd name="connsiteY1" fmla="*/ 14222 h 14221"/>
                  <a:gd name="connsiteX2" fmla="*/ 0 w 14209"/>
                  <a:gd name="connsiteY2" fmla="*/ 7111 h 14221"/>
                  <a:gd name="connsiteX3" fmla="*/ 7105 w 14209"/>
                  <a:gd name="connsiteY3" fmla="*/ 0 h 14221"/>
                  <a:gd name="connsiteX4" fmla="*/ 14210 w 14209"/>
                  <a:gd name="connsiteY4" fmla="*/ 7111 h 1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09" h="14221">
                    <a:moveTo>
                      <a:pt x="14210" y="7111"/>
                    </a:moveTo>
                    <a:cubicBezTo>
                      <a:pt x="14210" y="11038"/>
                      <a:pt x="11029" y="14222"/>
                      <a:pt x="7105" y="14222"/>
                    </a:cubicBezTo>
                    <a:cubicBezTo>
                      <a:pt x="3181" y="14222"/>
                      <a:pt x="0" y="11038"/>
                      <a:pt x="0" y="7111"/>
                    </a:cubicBezTo>
                    <a:cubicBezTo>
                      <a:pt x="0" y="3184"/>
                      <a:pt x="3181" y="0"/>
                      <a:pt x="7105" y="0"/>
                    </a:cubicBezTo>
                    <a:cubicBezTo>
                      <a:pt x="11029" y="0"/>
                      <a:pt x="14210" y="3184"/>
                      <a:pt x="14210" y="711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0" name="Forme libre 5039">
                <a:extLst>
                  <a:ext uri="{FF2B5EF4-FFF2-40B4-BE49-F238E27FC236}">
                    <a16:creationId xmlns:a16="http://schemas.microsoft.com/office/drawing/2014/main" id="{AB0F72BB-0D5D-A6ED-460C-2C1892311F1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52239" y="5165345"/>
                <a:ext cx="14209" cy="14221"/>
              </a:xfrm>
              <a:custGeom>
                <a:avLst/>
                <a:gdLst>
                  <a:gd name="connsiteX0" fmla="*/ 14210 w 14209"/>
                  <a:gd name="connsiteY0" fmla="*/ 7111 h 14221"/>
                  <a:gd name="connsiteX1" fmla="*/ 7105 w 14209"/>
                  <a:gd name="connsiteY1" fmla="*/ 14222 h 14221"/>
                  <a:gd name="connsiteX2" fmla="*/ 0 w 14209"/>
                  <a:gd name="connsiteY2" fmla="*/ 7111 h 14221"/>
                  <a:gd name="connsiteX3" fmla="*/ 7105 w 14209"/>
                  <a:gd name="connsiteY3" fmla="*/ 0 h 14221"/>
                  <a:gd name="connsiteX4" fmla="*/ 14210 w 14209"/>
                  <a:gd name="connsiteY4" fmla="*/ 7111 h 1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09" h="14221">
                    <a:moveTo>
                      <a:pt x="14210" y="7111"/>
                    </a:moveTo>
                    <a:cubicBezTo>
                      <a:pt x="14210" y="11038"/>
                      <a:pt x="11029" y="14222"/>
                      <a:pt x="7105" y="14222"/>
                    </a:cubicBezTo>
                    <a:cubicBezTo>
                      <a:pt x="3181" y="14222"/>
                      <a:pt x="0" y="11038"/>
                      <a:pt x="0" y="7111"/>
                    </a:cubicBezTo>
                    <a:cubicBezTo>
                      <a:pt x="0" y="3184"/>
                      <a:pt x="3181" y="0"/>
                      <a:pt x="7105" y="0"/>
                    </a:cubicBezTo>
                    <a:cubicBezTo>
                      <a:pt x="11029" y="0"/>
                      <a:pt x="14210" y="3184"/>
                      <a:pt x="14210" y="711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1" name="Forme libre 5040">
                <a:extLst>
                  <a:ext uri="{FF2B5EF4-FFF2-40B4-BE49-F238E27FC236}">
                    <a16:creationId xmlns:a16="http://schemas.microsoft.com/office/drawing/2014/main" id="{46FC184F-EF55-A0FE-DC2C-9752260C105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24073" y="5165345"/>
                <a:ext cx="14209" cy="14221"/>
              </a:xfrm>
              <a:custGeom>
                <a:avLst/>
                <a:gdLst>
                  <a:gd name="connsiteX0" fmla="*/ 14210 w 14209"/>
                  <a:gd name="connsiteY0" fmla="*/ 7111 h 14221"/>
                  <a:gd name="connsiteX1" fmla="*/ 7105 w 14209"/>
                  <a:gd name="connsiteY1" fmla="*/ 14222 h 14221"/>
                  <a:gd name="connsiteX2" fmla="*/ 0 w 14209"/>
                  <a:gd name="connsiteY2" fmla="*/ 7111 h 14221"/>
                  <a:gd name="connsiteX3" fmla="*/ 7105 w 14209"/>
                  <a:gd name="connsiteY3" fmla="*/ 0 h 14221"/>
                  <a:gd name="connsiteX4" fmla="*/ 14210 w 14209"/>
                  <a:gd name="connsiteY4" fmla="*/ 7111 h 1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09" h="14221">
                    <a:moveTo>
                      <a:pt x="14210" y="7111"/>
                    </a:moveTo>
                    <a:cubicBezTo>
                      <a:pt x="14210" y="11038"/>
                      <a:pt x="11029" y="14222"/>
                      <a:pt x="7105" y="14222"/>
                    </a:cubicBezTo>
                    <a:cubicBezTo>
                      <a:pt x="3181" y="14222"/>
                      <a:pt x="0" y="11038"/>
                      <a:pt x="0" y="7111"/>
                    </a:cubicBezTo>
                    <a:cubicBezTo>
                      <a:pt x="0" y="3184"/>
                      <a:pt x="3181" y="0"/>
                      <a:pt x="7105" y="0"/>
                    </a:cubicBezTo>
                    <a:cubicBezTo>
                      <a:pt x="11029" y="0"/>
                      <a:pt x="14210" y="3184"/>
                      <a:pt x="14210" y="711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2" name="Forme libre 5041">
                <a:extLst>
                  <a:ext uri="{FF2B5EF4-FFF2-40B4-BE49-F238E27FC236}">
                    <a16:creationId xmlns:a16="http://schemas.microsoft.com/office/drawing/2014/main" id="{A2C80457-310E-8923-0CF9-E2B86F4C3B0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68476" y="5080872"/>
                <a:ext cx="7104" cy="183361"/>
              </a:xfrm>
              <a:custGeom>
                <a:avLst/>
                <a:gdLst>
                  <a:gd name="connsiteX0" fmla="*/ 0 w 7104"/>
                  <a:gd name="connsiteY0" fmla="*/ 0 h 183361"/>
                  <a:gd name="connsiteX1" fmla="*/ 7105 w 7104"/>
                  <a:gd name="connsiteY1" fmla="*/ 0 h 183361"/>
                  <a:gd name="connsiteX2" fmla="*/ 7105 w 7104"/>
                  <a:gd name="connsiteY2" fmla="*/ 183362 h 183361"/>
                  <a:gd name="connsiteX3" fmla="*/ 0 w 7104"/>
                  <a:gd name="connsiteY3" fmla="*/ 183362 h 183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04" h="183361">
                    <a:moveTo>
                      <a:pt x="0" y="0"/>
                    </a:moveTo>
                    <a:lnTo>
                      <a:pt x="7105" y="0"/>
                    </a:lnTo>
                    <a:lnTo>
                      <a:pt x="7105" y="183362"/>
                    </a:lnTo>
                    <a:lnTo>
                      <a:pt x="0" y="183362"/>
                    </a:lnTo>
                    <a:close/>
                  </a:path>
                </a:pathLst>
              </a:custGeom>
              <a:solidFill>
                <a:srgbClr val="DDDDDD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3" name="Forme libre 5042">
                <a:extLst>
                  <a:ext uri="{FF2B5EF4-FFF2-40B4-BE49-F238E27FC236}">
                    <a16:creationId xmlns:a16="http://schemas.microsoft.com/office/drawing/2014/main" id="{5758EF8F-527B-E26E-890F-ED5D7B5E522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39425" y="5205217"/>
                <a:ext cx="180541" cy="118727"/>
              </a:xfrm>
              <a:custGeom>
                <a:avLst/>
                <a:gdLst>
                  <a:gd name="connsiteX0" fmla="*/ 168234 w 180541"/>
                  <a:gd name="connsiteY0" fmla="*/ 19174 h 118727"/>
                  <a:gd name="connsiteX1" fmla="*/ 168234 w 180541"/>
                  <a:gd name="connsiteY1" fmla="*/ 27174 h 118727"/>
                  <a:gd name="connsiteX2" fmla="*/ 152883 w 180541"/>
                  <a:gd name="connsiteY2" fmla="*/ 30095 h 118727"/>
                  <a:gd name="connsiteX3" fmla="*/ 152883 w 180541"/>
                  <a:gd name="connsiteY3" fmla="*/ 254 h 118727"/>
                  <a:gd name="connsiteX4" fmla="*/ 127 w 180541"/>
                  <a:gd name="connsiteY4" fmla="*/ 0 h 118727"/>
                  <a:gd name="connsiteX5" fmla="*/ 0 w 180541"/>
                  <a:gd name="connsiteY5" fmla="*/ 118474 h 118727"/>
                  <a:gd name="connsiteX6" fmla="*/ 152756 w 180541"/>
                  <a:gd name="connsiteY6" fmla="*/ 118728 h 118727"/>
                  <a:gd name="connsiteX7" fmla="*/ 152883 w 180541"/>
                  <a:gd name="connsiteY7" fmla="*/ 88760 h 118727"/>
                  <a:gd name="connsiteX8" fmla="*/ 168107 w 180541"/>
                  <a:gd name="connsiteY8" fmla="*/ 91681 h 118727"/>
                  <a:gd name="connsiteX9" fmla="*/ 168107 w 180541"/>
                  <a:gd name="connsiteY9" fmla="*/ 99681 h 118727"/>
                  <a:gd name="connsiteX10" fmla="*/ 180541 w 180541"/>
                  <a:gd name="connsiteY10" fmla="*/ 99807 h 118727"/>
                  <a:gd name="connsiteX11" fmla="*/ 180541 w 180541"/>
                  <a:gd name="connsiteY11" fmla="*/ 19174 h 118727"/>
                  <a:gd name="connsiteX12" fmla="*/ 168234 w 180541"/>
                  <a:gd name="connsiteY12" fmla="*/ 19174 h 118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80541" h="118727">
                    <a:moveTo>
                      <a:pt x="168234" y="19174"/>
                    </a:moveTo>
                    <a:lnTo>
                      <a:pt x="168234" y="27174"/>
                    </a:lnTo>
                    <a:lnTo>
                      <a:pt x="152883" y="30095"/>
                    </a:lnTo>
                    <a:lnTo>
                      <a:pt x="152883" y="254"/>
                    </a:lnTo>
                    <a:lnTo>
                      <a:pt x="127" y="0"/>
                    </a:lnTo>
                    <a:lnTo>
                      <a:pt x="0" y="118474"/>
                    </a:lnTo>
                    <a:lnTo>
                      <a:pt x="152756" y="118728"/>
                    </a:lnTo>
                    <a:lnTo>
                      <a:pt x="152883" y="88760"/>
                    </a:lnTo>
                    <a:lnTo>
                      <a:pt x="168107" y="91681"/>
                    </a:lnTo>
                    <a:lnTo>
                      <a:pt x="168107" y="99681"/>
                    </a:lnTo>
                    <a:lnTo>
                      <a:pt x="180541" y="99807"/>
                    </a:lnTo>
                    <a:lnTo>
                      <a:pt x="180541" y="19174"/>
                    </a:lnTo>
                    <a:lnTo>
                      <a:pt x="168234" y="19174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4" name="Forme libre 5043">
                <a:extLst>
                  <a:ext uri="{FF2B5EF4-FFF2-40B4-BE49-F238E27FC236}">
                    <a16:creationId xmlns:a16="http://schemas.microsoft.com/office/drawing/2014/main" id="{932FD644-C104-A094-BFCF-B96E935FE6A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78464" y="5201982"/>
                <a:ext cx="75489" cy="125330"/>
              </a:xfrm>
              <a:custGeom>
                <a:avLst/>
                <a:gdLst>
                  <a:gd name="connsiteX0" fmla="*/ 0 w 75489"/>
                  <a:gd name="connsiteY0" fmla="*/ 0 h 125330"/>
                  <a:gd name="connsiteX1" fmla="*/ 75490 w 75489"/>
                  <a:gd name="connsiteY1" fmla="*/ 0 h 125330"/>
                  <a:gd name="connsiteX2" fmla="*/ 75490 w 75489"/>
                  <a:gd name="connsiteY2" fmla="*/ 125331 h 125330"/>
                  <a:gd name="connsiteX3" fmla="*/ 0 w 75489"/>
                  <a:gd name="connsiteY3" fmla="*/ 125331 h 1253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489" h="125330">
                    <a:moveTo>
                      <a:pt x="0" y="0"/>
                    </a:moveTo>
                    <a:lnTo>
                      <a:pt x="75490" y="0"/>
                    </a:lnTo>
                    <a:lnTo>
                      <a:pt x="75490" y="125331"/>
                    </a:lnTo>
                    <a:lnTo>
                      <a:pt x="0" y="125331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5" name="Forme libre 5044">
                <a:extLst>
                  <a:ext uri="{FF2B5EF4-FFF2-40B4-BE49-F238E27FC236}">
                    <a16:creationId xmlns:a16="http://schemas.microsoft.com/office/drawing/2014/main" id="{69BF2A90-CA23-C7CA-97D8-12FD6BD6420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70191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2 h 10412"/>
                  <a:gd name="connsiteX3" fmla="*/ 0 w 7231"/>
                  <a:gd name="connsiteY3" fmla="*/ 10412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2"/>
                    </a:lnTo>
                    <a:lnTo>
                      <a:pt x="0" y="10412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6" name="Forme libre 5045">
                <a:extLst>
                  <a:ext uri="{FF2B5EF4-FFF2-40B4-BE49-F238E27FC236}">
                    <a16:creationId xmlns:a16="http://schemas.microsoft.com/office/drawing/2014/main" id="{91243B8E-ADDD-8243-B8F9-5CE13CEE7C8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50886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7" name="Forme libre 5046">
                <a:extLst>
                  <a:ext uri="{FF2B5EF4-FFF2-40B4-BE49-F238E27FC236}">
                    <a16:creationId xmlns:a16="http://schemas.microsoft.com/office/drawing/2014/main" id="{5253C9B7-AE7B-6B82-07D4-AC19E22B5FF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31835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8" name="Forme libre 5047">
                <a:extLst>
                  <a:ext uri="{FF2B5EF4-FFF2-40B4-BE49-F238E27FC236}">
                    <a16:creationId xmlns:a16="http://schemas.microsoft.com/office/drawing/2014/main" id="{F1C106DC-ED17-CCE3-1BC0-4D047056216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12657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49" name="Forme libre 5048">
                <a:extLst>
                  <a:ext uri="{FF2B5EF4-FFF2-40B4-BE49-F238E27FC236}">
                    <a16:creationId xmlns:a16="http://schemas.microsoft.com/office/drawing/2014/main" id="{0FE5D3D5-28C0-1A62-E1C9-6433CC861BD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93479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0" name="Forme libre 5049">
                <a:extLst>
                  <a:ext uri="{FF2B5EF4-FFF2-40B4-BE49-F238E27FC236}">
                    <a16:creationId xmlns:a16="http://schemas.microsoft.com/office/drawing/2014/main" id="{042CB238-F195-382D-5B4C-D0E6519477D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74301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1" name="Forme libre 5050">
                <a:extLst>
                  <a:ext uri="{FF2B5EF4-FFF2-40B4-BE49-F238E27FC236}">
                    <a16:creationId xmlns:a16="http://schemas.microsoft.com/office/drawing/2014/main" id="{37ED99F2-7E16-5F8A-06E4-F4AAC93E407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55250" y="5212282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2" name="Forme libre 5051">
                <a:extLst>
                  <a:ext uri="{FF2B5EF4-FFF2-40B4-BE49-F238E27FC236}">
                    <a16:creationId xmlns:a16="http://schemas.microsoft.com/office/drawing/2014/main" id="{516D9A7A-6BA2-E8E7-0BF5-49D27F91944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70064" y="5306347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3" name="Forme libre 5052">
                <a:extLst>
                  <a:ext uri="{FF2B5EF4-FFF2-40B4-BE49-F238E27FC236}">
                    <a16:creationId xmlns:a16="http://schemas.microsoft.com/office/drawing/2014/main" id="{9F4AC1EF-FBAF-93AF-530D-F3E0A2B926B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50886" y="5306347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4" name="Forme libre 5053">
                <a:extLst>
                  <a:ext uri="{FF2B5EF4-FFF2-40B4-BE49-F238E27FC236}">
                    <a16:creationId xmlns:a16="http://schemas.microsoft.com/office/drawing/2014/main" id="{A9D92641-A203-65FF-FF72-33E62F74069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31708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5" name="Forme libre 5054">
                <a:extLst>
                  <a:ext uri="{FF2B5EF4-FFF2-40B4-BE49-F238E27FC236}">
                    <a16:creationId xmlns:a16="http://schemas.microsoft.com/office/drawing/2014/main" id="{B9E5919B-31D3-CC82-935C-83F1BEC623D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512530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6" name="Forme libre 5055">
                <a:extLst>
                  <a:ext uri="{FF2B5EF4-FFF2-40B4-BE49-F238E27FC236}">
                    <a16:creationId xmlns:a16="http://schemas.microsoft.com/office/drawing/2014/main" id="{2602BA17-132D-59F3-3C31-B141D1D6A6F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93352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7" name="Forme libre 5056">
                <a:extLst>
                  <a:ext uri="{FF2B5EF4-FFF2-40B4-BE49-F238E27FC236}">
                    <a16:creationId xmlns:a16="http://schemas.microsoft.com/office/drawing/2014/main" id="{C253310B-ABF0-7085-07BE-B50F65E7872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74174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8" name="Forme libre 5057">
                <a:extLst>
                  <a:ext uri="{FF2B5EF4-FFF2-40B4-BE49-F238E27FC236}">
                    <a16:creationId xmlns:a16="http://schemas.microsoft.com/office/drawing/2014/main" id="{58020D6E-70B3-76C8-7546-6C1785AE7C3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16203600">
                <a:off x="6455123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59" name="Forme libre 5058">
                <a:extLst>
                  <a:ext uri="{FF2B5EF4-FFF2-40B4-BE49-F238E27FC236}">
                    <a16:creationId xmlns:a16="http://schemas.microsoft.com/office/drawing/2014/main" id="{C3842E48-BA41-4553-3A45-04A782E043A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508444" y="5250931"/>
                <a:ext cx="25628" cy="27300"/>
              </a:xfrm>
              <a:custGeom>
                <a:avLst/>
                <a:gdLst>
                  <a:gd name="connsiteX0" fmla="*/ 0 w 25628"/>
                  <a:gd name="connsiteY0" fmla="*/ 0 h 27300"/>
                  <a:gd name="connsiteX1" fmla="*/ 0 w 25628"/>
                  <a:gd name="connsiteY1" fmla="*/ 27301 h 27300"/>
                  <a:gd name="connsiteX2" fmla="*/ 25628 w 25628"/>
                  <a:gd name="connsiteY2" fmla="*/ 13714 h 27300"/>
                  <a:gd name="connsiteX3" fmla="*/ 0 w 25628"/>
                  <a:gd name="connsiteY3" fmla="*/ 0 h 27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5628" h="27300">
                    <a:moveTo>
                      <a:pt x="0" y="0"/>
                    </a:moveTo>
                    <a:lnTo>
                      <a:pt x="0" y="27301"/>
                    </a:lnTo>
                    <a:lnTo>
                      <a:pt x="25628" y="13714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0" name="Forme libre 5059">
                <a:extLst>
                  <a:ext uri="{FF2B5EF4-FFF2-40B4-BE49-F238E27FC236}">
                    <a16:creationId xmlns:a16="http://schemas.microsoft.com/office/drawing/2014/main" id="{A586179D-5D11-D774-1EB2-E3A649BCD0E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89540" y="5235693"/>
                <a:ext cx="57727" cy="57776"/>
              </a:xfrm>
              <a:custGeom>
                <a:avLst/>
                <a:gdLst>
                  <a:gd name="connsiteX0" fmla="*/ 28927 w 57727"/>
                  <a:gd name="connsiteY0" fmla="*/ 3555 h 57776"/>
                  <a:gd name="connsiteX1" fmla="*/ 54302 w 57727"/>
                  <a:gd name="connsiteY1" fmla="*/ 28952 h 57776"/>
                  <a:gd name="connsiteX2" fmla="*/ 28927 w 57727"/>
                  <a:gd name="connsiteY2" fmla="*/ 54348 h 57776"/>
                  <a:gd name="connsiteX3" fmla="*/ 3553 w 57727"/>
                  <a:gd name="connsiteY3" fmla="*/ 28952 h 57776"/>
                  <a:gd name="connsiteX4" fmla="*/ 28927 w 57727"/>
                  <a:gd name="connsiteY4" fmla="*/ 3555 h 57776"/>
                  <a:gd name="connsiteX5" fmla="*/ 28927 w 57727"/>
                  <a:gd name="connsiteY5" fmla="*/ 0 h 57776"/>
                  <a:gd name="connsiteX6" fmla="*/ 0 w 57727"/>
                  <a:gd name="connsiteY6" fmla="*/ 28825 h 57776"/>
                  <a:gd name="connsiteX7" fmla="*/ 28800 w 57727"/>
                  <a:gd name="connsiteY7" fmla="*/ 57777 h 57776"/>
                  <a:gd name="connsiteX8" fmla="*/ 57727 w 57727"/>
                  <a:gd name="connsiteY8" fmla="*/ 28952 h 57776"/>
                  <a:gd name="connsiteX9" fmla="*/ 28927 w 57727"/>
                  <a:gd name="connsiteY9" fmla="*/ 0 h 57776"/>
                  <a:gd name="connsiteX10" fmla="*/ 28927 w 57727"/>
                  <a:gd name="connsiteY10" fmla="*/ 0 h 57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7727" h="57776">
                    <a:moveTo>
                      <a:pt x="28927" y="3555"/>
                    </a:moveTo>
                    <a:cubicBezTo>
                      <a:pt x="42883" y="3555"/>
                      <a:pt x="54302" y="14984"/>
                      <a:pt x="54302" y="28952"/>
                    </a:cubicBezTo>
                    <a:cubicBezTo>
                      <a:pt x="54302" y="42920"/>
                      <a:pt x="42883" y="54348"/>
                      <a:pt x="28927" y="54348"/>
                    </a:cubicBezTo>
                    <a:cubicBezTo>
                      <a:pt x="14971" y="54348"/>
                      <a:pt x="3553" y="42920"/>
                      <a:pt x="3553" y="28952"/>
                    </a:cubicBezTo>
                    <a:cubicBezTo>
                      <a:pt x="3553" y="14984"/>
                      <a:pt x="14971" y="3555"/>
                      <a:pt x="28927" y="3555"/>
                    </a:cubicBezTo>
                    <a:moveTo>
                      <a:pt x="28927" y="0"/>
                    </a:moveTo>
                    <a:cubicBezTo>
                      <a:pt x="12941" y="0"/>
                      <a:pt x="0" y="12952"/>
                      <a:pt x="0" y="28825"/>
                    </a:cubicBezTo>
                    <a:cubicBezTo>
                      <a:pt x="0" y="44697"/>
                      <a:pt x="12941" y="57777"/>
                      <a:pt x="28800" y="57777"/>
                    </a:cubicBezTo>
                    <a:cubicBezTo>
                      <a:pt x="44660" y="57777"/>
                      <a:pt x="57727" y="44825"/>
                      <a:pt x="57727" y="28952"/>
                    </a:cubicBezTo>
                    <a:cubicBezTo>
                      <a:pt x="57727" y="13079"/>
                      <a:pt x="44787" y="0"/>
                      <a:pt x="28927" y="0"/>
                    </a:cubicBezTo>
                    <a:lnTo>
                      <a:pt x="28927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09" name="Groupe 5208">
            <a:extLst>
              <a:ext uri="{FF2B5EF4-FFF2-40B4-BE49-F238E27FC236}">
                <a16:creationId xmlns:a16="http://schemas.microsoft.com/office/drawing/2014/main" id="{33DC2DD8-3C85-C0E7-B34F-2611B77215D9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8"/>
            </p:custDataLst>
          </p:nvPr>
        </p:nvGrpSpPr>
        <p:grpSpPr>
          <a:xfrm>
            <a:off x="3976430" y="3526186"/>
            <a:ext cx="1582746" cy="1702776"/>
            <a:chOff x="3976430" y="3526186"/>
            <a:chExt cx="1582746" cy="1702776"/>
          </a:xfrm>
        </p:grpSpPr>
        <p:sp>
          <p:nvSpPr>
            <p:cNvPr id="4863" name="Forme libre 4862">
              <a:extLst>
                <a:ext uri="{FF2B5EF4-FFF2-40B4-BE49-F238E27FC236}">
                  <a16:creationId xmlns:a16="http://schemas.microsoft.com/office/drawing/2014/main" id="{26944E0E-F8CA-7AC2-B009-A6F27753AEA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976430" y="3526186"/>
              <a:ext cx="1582746" cy="1702776"/>
            </a:xfrm>
            <a:custGeom>
              <a:avLst/>
              <a:gdLst>
                <a:gd name="connsiteX0" fmla="*/ 821506 w 1582746"/>
                <a:gd name="connsiteY0" fmla="*/ 1127676 h 1702776"/>
                <a:gd name="connsiteX1" fmla="*/ 829499 w 1582746"/>
                <a:gd name="connsiteY1" fmla="*/ 1035615 h 1702776"/>
                <a:gd name="connsiteX2" fmla="*/ 843835 w 1582746"/>
                <a:gd name="connsiteY2" fmla="*/ 990282 h 1702776"/>
                <a:gd name="connsiteX3" fmla="*/ 1002681 w 1582746"/>
                <a:gd name="connsiteY3" fmla="*/ 845015 h 1702776"/>
                <a:gd name="connsiteX4" fmla="*/ 1094918 w 1582746"/>
                <a:gd name="connsiteY4" fmla="*/ 854920 h 1702776"/>
                <a:gd name="connsiteX5" fmla="*/ 1145667 w 1582746"/>
                <a:gd name="connsiteY5" fmla="*/ 935045 h 1702776"/>
                <a:gd name="connsiteX6" fmla="*/ 1220650 w 1582746"/>
                <a:gd name="connsiteY6" fmla="*/ 1027615 h 1702776"/>
                <a:gd name="connsiteX7" fmla="*/ 1310730 w 1582746"/>
                <a:gd name="connsiteY7" fmla="*/ 1006663 h 1702776"/>
                <a:gd name="connsiteX8" fmla="*/ 1582746 w 1582746"/>
                <a:gd name="connsiteY8" fmla="*/ 631813 h 1702776"/>
                <a:gd name="connsiteX9" fmla="*/ 1257570 w 1582746"/>
                <a:gd name="connsiteY9" fmla="*/ 183567 h 1702776"/>
                <a:gd name="connsiteX10" fmla="*/ 817192 w 1582746"/>
                <a:gd name="connsiteY10" fmla="*/ 326803 h 1702776"/>
                <a:gd name="connsiteX11" fmla="*/ 732060 w 1582746"/>
                <a:gd name="connsiteY11" fmla="*/ 290740 h 1702776"/>
                <a:gd name="connsiteX12" fmla="*/ 725716 w 1582746"/>
                <a:gd name="connsiteY12" fmla="*/ 171758 h 1702776"/>
                <a:gd name="connsiteX13" fmla="*/ 731679 w 1582746"/>
                <a:gd name="connsiteY13" fmla="*/ 77030 h 1702776"/>
                <a:gd name="connsiteX14" fmla="*/ 662787 w 1582746"/>
                <a:gd name="connsiteY14" fmla="*/ 14682 h 1702776"/>
                <a:gd name="connsiteX15" fmla="*/ 449005 w 1582746"/>
                <a:gd name="connsiteY15" fmla="*/ 38681 h 1702776"/>
                <a:gd name="connsiteX16" fmla="*/ 410816 w 1582746"/>
                <a:gd name="connsiteY16" fmla="*/ 66871 h 1702776"/>
                <a:gd name="connsiteX17" fmla="*/ 350298 w 1582746"/>
                <a:gd name="connsiteY17" fmla="*/ 136711 h 1702776"/>
                <a:gd name="connsiteX18" fmla="*/ 371359 w 1582746"/>
                <a:gd name="connsiteY18" fmla="*/ 283629 h 1702776"/>
                <a:gd name="connsiteX19" fmla="*/ 439617 w 1582746"/>
                <a:gd name="connsiteY19" fmla="*/ 353723 h 1702776"/>
                <a:gd name="connsiteX20" fmla="*/ 398256 w 1582746"/>
                <a:gd name="connsiteY20" fmla="*/ 463054 h 1702776"/>
                <a:gd name="connsiteX21" fmla="*/ 0 w 1582746"/>
                <a:gd name="connsiteY21" fmla="*/ 592703 h 1702776"/>
                <a:gd name="connsiteX22" fmla="*/ 805520 w 1582746"/>
                <a:gd name="connsiteY22" fmla="*/ 1702777 h 1702776"/>
                <a:gd name="connsiteX23" fmla="*/ 1051781 w 1582746"/>
                <a:gd name="connsiteY23" fmla="*/ 1363354 h 1702776"/>
                <a:gd name="connsiteX24" fmla="*/ 1021078 w 1582746"/>
                <a:gd name="connsiteY24" fmla="*/ 1250595 h 1702776"/>
                <a:gd name="connsiteX25" fmla="*/ 924654 w 1582746"/>
                <a:gd name="connsiteY25" fmla="*/ 1234087 h 1702776"/>
                <a:gd name="connsiteX26" fmla="*/ 821379 w 1582746"/>
                <a:gd name="connsiteY26" fmla="*/ 1127676 h 1702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582746" h="1702776">
                  <a:moveTo>
                    <a:pt x="821506" y="1127676"/>
                  </a:moveTo>
                  <a:cubicBezTo>
                    <a:pt x="818588" y="1096312"/>
                    <a:pt x="821886" y="1065836"/>
                    <a:pt x="829499" y="1035615"/>
                  </a:cubicBezTo>
                  <a:cubicBezTo>
                    <a:pt x="834193" y="1020504"/>
                    <a:pt x="837365" y="1004631"/>
                    <a:pt x="843835" y="990282"/>
                  </a:cubicBezTo>
                  <a:cubicBezTo>
                    <a:pt x="875807" y="919173"/>
                    <a:pt x="926303" y="866729"/>
                    <a:pt x="1002681" y="845015"/>
                  </a:cubicBezTo>
                  <a:cubicBezTo>
                    <a:pt x="1033384" y="836254"/>
                    <a:pt x="1064468" y="836254"/>
                    <a:pt x="1094918" y="854920"/>
                  </a:cubicBezTo>
                  <a:cubicBezTo>
                    <a:pt x="1121308" y="871046"/>
                    <a:pt x="1131331" y="894792"/>
                    <a:pt x="1145667" y="935045"/>
                  </a:cubicBezTo>
                  <a:cubicBezTo>
                    <a:pt x="1160131" y="975172"/>
                    <a:pt x="1177766" y="1009964"/>
                    <a:pt x="1220650" y="1027615"/>
                  </a:cubicBezTo>
                  <a:cubicBezTo>
                    <a:pt x="1250465" y="1039932"/>
                    <a:pt x="1291826" y="1033075"/>
                    <a:pt x="1310730" y="1006663"/>
                  </a:cubicBezTo>
                  <a:cubicBezTo>
                    <a:pt x="1341433" y="963743"/>
                    <a:pt x="1541386" y="688701"/>
                    <a:pt x="1582746" y="631813"/>
                  </a:cubicBezTo>
                  <a:cubicBezTo>
                    <a:pt x="1428215" y="519561"/>
                    <a:pt x="1315424" y="361469"/>
                    <a:pt x="1257570" y="183567"/>
                  </a:cubicBezTo>
                  <a:cubicBezTo>
                    <a:pt x="1191088" y="205154"/>
                    <a:pt x="867307" y="310168"/>
                    <a:pt x="817192" y="326803"/>
                  </a:cubicBezTo>
                  <a:cubicBezTo>
                    <a:pt x="786489" y="337088"/>
                    <a:pt x="749061" y="318168"/>
                    <a:pt x="732060" y="290740"/>
                  </a:cubicBezTo>
                  <a:cubicBezTo>
                    <a:pt x="707700" y="251249"/>
                    <a:pt x="713790" y="212773"/>
                    <a:pt x="725716" y="171758"/>
                  </a:cubicBezTo>
                  <a:cubicBezTo>
                    <a:pt x="737642" y="130743"/>
                    <a:pt x="743605" y="105728"/>
                    <a:pt x="731679" y="77030"/>
                  </a:cubicBezTo>
                  <a:cubicBezTo>
                    <a:pt x="717977" y="44014"/>
                    <a:pt x="692856" y="25856"/>
                    <a:pt x="662787" y="14682"/>
                  </a:cubicBezTo>
                  <a:cubicBezTo>
                    <a:pt x="588185" y="-12746"/>
                    <a:pt x="516629" y="-48"/>
                    <a:pt x="449005" y="38681"/>
                  </a:cubicBezTo>
                  <a:cubicBezTo>
                    <a:pt x="435430" y="46427"/>
                    <a:pt x="423504" y="57474"/>
                    <a:pt x="410816" y="66871"/>
                  </a:cubicBezTo>
                  <a:cubicBezTo>
                    <a:pt x="386837" y="86807"/>
                    <a:pt x="366284" y="109537"/>
                    <a:pt x="350298" y="136711"/>
                  </a:cubicBezTo>
                  <a:cubicBezTo>
                    <a:pt x="322386" y="183948"/>
                    <a:pt x="331013" y="245153"/>
                    <a:pt x="371359" y="283629"/>
                  </a:cubicBezTo>
                  <a:cubicBezTo>
                    <a:pt x="394957" y="306105"/>
                    <a:pt x="418429" y="329088"/>
                    <a:pt x="439617" y="353723"/>
                  </a:cubicBezTo>
                  <a:cubicBezTo>
                    <a:pt x="471208" y="390421"/>
                    <a:pt x="444184" y="447435"/>
                    <a:pt x="398256" y="463054"/>
                  </a:cubicBezTo>
                  <a:cubicBezTo>
                    <a:pt x="381635" y="468641"/>
                    <a:pt x="146285" y="545211"/>
                    <a:pt x="0" y="592703"/>
                  </a:cubicBezTo>
                  <a:cubicBezTo>
                    <a:pt x="143494" y="1033202"/>
                    <a:pt x="422996" y="1424687"/>
                    <a:pt x="805520" y="1702777"/>
                  </a:cubicBezTo>
                  <a:cubicBezTo>
                    <a:pt x="895853" y="1578335"/>
                    <a:pt x="1041631" y="1377703"/>
                    <a:pt x="1051781" y="1363354"/>
                  </a:cubicBezTo>
                  <a:cubicBezTo>
                    <a:pt x="1079820" y="1323609"/>
                    <a:pt x="1068275" y="1261642"/>
                    <a:pt x="1021078" y="1250595"/>
                  </a:cubicBezTo>
                  <a:cubicBezTo>
                    <a:pt x="989359" y="1243103"/>
                    <a:pt x="957006" y="1238405"/>
                    <a:pt x="924654" y="1234087"/>
                  </a:cubicBezTo>
                  <a:cubicBezTo>
                    <a:pt x="869464" y="1226722"/>
                    <a:pt x="826454" y="1182279"/>
                    <a:pt x="821379" y="1127676"/>
                  </a:cubicBezTo>
                  <a:close/>
                </a:path>
              </a:pathLst>
            </a:custGeom>
            <a:gradFill>
              <a:gsLst>
                <a:gs pos="0">
                  <a:srgbClr val="8A8A8A"/>
                </a:gs>
                <a:gs pos="50000">
                  <a:srgbClr val="919191"/>
                </a:gs>
                <a:gs pos="100000">
                  <a:srgbClr val="989898"/>
                </a:gs>
              </a:gsLst>
              <a:lin ang="3230126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6" name="Groupe 5195">
              <a:extLst>
                <a:ext uri="{FF2B5EF4-FFF2-40B4-BE49-F238E27FC236}">
                  <a16:creationId xmlns:a16="http://schemas.microsoft.com/office/drawing/2014/main" id="{A25DCFC1-2B10-6C4A-0A07-E6B1C922D6E7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269381" y="4171205"/>
              <a:ext cx="450400" cy="450785"/>
              <a:chOff x="4269381" y="4171205"/>
              <a:chExt cx="450400" cy="450785"/>
            </a:xfrm>
          </p:grpSpPr>
          <p:sp>
            <p:nvSpPr>
              <p:cNvPr id="5061" name="Forme libre 5060">
                <a:extLst>
                  <a:ext uri="{FF2B5EF4-FFF2-40B4-BE49-F238E27FC236}">
                    <a16:creationId xmlns:a16="http://schemas.microsoft.com/office/drawing/2014/main" id="{D087AD74-27E7-1729-5106-4A3DABAC953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269381" y="417120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528" y="101586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-127" y="349200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2" name="Forme libre 5061">
                <a:extLst>
                  <a:ext uri="{FF2B5EF4-FFF2-40B4-BE49-F238E27FC236}">
                    <a16:creationId xmlns:a16="http://schemas.microsoft.com/office/drawing/2014/main" id="{AF270B70-AA81-4C4C-5884-FD29A3AA5FA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398031" y="4316980"/>
                <a:ext cx="96170" cy="63745"/>
              </a:xfrm>
              <a:custGeom>
                <a:avLst/>
                <a:gdLst>
                  <a:gd name="connsiteX0" fmla="*/ 6851 w 96170"/>
                  <a:gd name="connsiteY0" fmla="*/ 0 h 63745"/>
                  <a:gd name="connsiteX1" fmla="*/ 0 w 96170"/>
                  <a:gd name="connsiteY1" fmla="*/ 6857 h 63745"/>
                  <a:gd name="connsiteX2" fmla="*/ 0 w 96170"/>
                  <a:gd name="connsiteY2" fmla="*/ 56888 h 63745"/>
                  <a:gd name="connsiteX3" fmla="*/ 6724 w 96170"/>
                  <a:gd name="connsiteY3" fmla="*/ 63745 h 63745"/>
                  <a:gd name="connsiteX4" fmla="*/ 13575 w 96170"/>
                  <a:gd name="connsiteY4" fmla="*/ 56888 h 63745"/>
                  <a:gd name="connsiteX5" fmla="*/ 13575 w 96170"/>
                  <a:gd name="connsiteY5" fmla="*/ 13714 h 63745"/>
                  <a:gd name="connsiteX6" fmla="*/ 96170 w 96170"/>
                  <a:gd name="connsiteY6" fmla="*/ 13714 h 63745"/>
                  <a:gd name="connsiteX7" fmla="*/ 96170 w 96170"/>
                  <a:gd name="connsiteY7" fmla="*/ 127 h 63745"/>
                  <a:gd name="connsiteX8" fmla="*/ 6851 w 96170"/>
                  <a:gd name="connsiteY8" fmla="*/ 127 h 63745"/>
                  <a:gd name="connsiteX9" fmla="*/ 6851 w 96170"/>
                  <a:gd name="connsiteY9" fmla="*/ 127 h 63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6170" h="63745">
                    <a:moveTo>
                      <a:pt x="6851" y="0"/>
                    </a:moveTo>
                    <a:cubicBezTo>
                      <a:pt x="3045" y="0"/>
                      <a:pt x="0" y="3047"/>
                      <a:pt x="0" y="6857"/>
                    </a:cubicBezTo>
                    <a:lnTo>
                      <a:pt x="0" y="56888"/>
                    </a:lnTo>
                    <a:cubicBezTo>
                      <a:pt x="0" y="60697"/>
                      <a:pt x="3045" y="63745"/>
                      <a:pt x="6724" y="63745"/>
                    </a:cubicBezTo>
                    <a:cubicBezTo>
                      <a:pt x="10404" y="63745"/>
                      <a:pt x="13575" y="60697"/>
                      <a:pt x="13575" y="56888"/>
                    </a:cubicBezTo>
                    <a:lnTo>
                      <a:pt x="13575" y="13714"/>
                    </a:lnTo>
                    <a:cubicBezTo>
                      <a:pt x="13575" y="13714"/>
                      <a:pt x="96170" y="13714"/>
                      <a:pt x="96170" y="13714"/>
                    </a:cubicBezTo>
                    <a:lnTo>
                      <a:pt x="96170" y="127"/>
                    </a:lnTo>
                    <a:cubicBezTo>
                      <a:pt x="96170" y="127"/>
                      <a:pt x="6851" y="127"/>
                      <a:pt x="6851" y="127"/>
                    </a:cubicBezTo>
                    <a:lnTo>
                      <a:pt x="6851" y="127"/>
                    </a:lnTo>
                    <a:close/>
                  </a:path>
                </a:pathLst>
              </a:custGeom>
              <a:solidFill>
                <a:srgbClr val="E5E5E5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3" name="Forme libre 5062">
                <a:extLst>
                  <a:ext uri="{FF2B5EF4-FFF2-40B4-BE49-F238E27FC236}">
                    <a16:creationId xmlns:a16="http://schemas.microsoft.com/office/drawing/2014/main" id="{7E4F430C-12CF-194B-526E-477CAA0E0C7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94328" y="4317234"/>
                <a:ext cx="96297" cy="63744"/>
              </a:xfrm>
              <a:custGeom>
                <a:avLst/>
                <a:gdLst>
                  <a:gd name="connsiteX0" fmla="*/ 89319 w 96297"/>
                  <a:gd name="connsiteY0" fmla="*/ 0 h 63744"/>
                  <a:gd name="connsiteX1" fmla="*/ 0 w 96297"/>
                  <a:gd name="connsiteY1" fmla="*/ 0 h 63744"/>
                  <a:gd name="connsiteX2" fmla="*/ 0 w 96297"/>
                  <a:gd name="connsiteY2" fmla="*/ 13587 h 63744"/>
                  <a:gd name="connsiteX3" fmla="*/ 82595 w 96297"/>
                  <a:gd name="connsiteY3" fmla="*/ 13587 h 63744"/>
                  <a:gd name="connsiteX4" fmla="*/ 82595 w 96297"/>
                  <a:gd name="connsiteY4" fmla="*/ 56888 h 63744"/>
                  <a:gd name="connsiteX5" fmla="*/ 89446 w 96297"/>
                  <a:gd name="connsiteY5" fmla="*/ 63745 h 63744"/>
                  <a:gd name="connsiteX6" fmla="*/ 96297 w 96297"/>
                  <a:gd name="connsiteY6" fmla="*/ 56888 h 63744"/>
                  <a:gd name="connsiteX7" fmla="*/ 96297 w 96297"/>
                  <a:gd name="connsiteY7" fmla="*/ 6857 h 63744"/>
                  <a:gd name="connsiteX8" fmla="*/ 89573 w 96297"/>
                  <a:gd name="connsiteY8" fmla="*/ 0 h 637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6297" h="63744">
                    <a:moveTo>
                      <a:pt x="89319" y="0"/>
                    </a:moveTo>
                    <a:lnTo>
                      <a:pt x="0" y="0"/>
                    </a:lnTo>
                    <a:cubicBezTo>
                      <a:pt x="0" y="0"/>
                      <a:pt x="0" y="13587"/>
                      <a:pt x="0" y="13587"/>
                    </a:cubicBezTo>
                    <a:lnTo>
                      <a:pt x="82595" y="13587"/>
                    </a:lnTo>
                    <a:cubicBezTo>
                      <a:pt x="82595" y="13587"/>
                      <a:pt x="82595" y="56888"/>
                      <a:pt x="82595" y="56888"/>
                    </a:cubicBezTo>
                    <a:cubicBezTo>
                      <a:pt x="82595" y="60697"/>
                      <a:pt x="85640" y="63745"/>
                      <a:pt x="89446" y="63745"/>
                    </a:cubicBezTo>
                    <a:cubicBezTo>
                      <a:pt x="93252" y="63745"/>
                      <a:pt x="96297" y="60697"/>
                      <a:pt x="96297" y="56888"/>
                    </a:cubicBezTo>
                    <a:lnTo>
                      <a:pt x="96297" y="6857"/>
                    </a:lnTo>
                    <a:cubicBezTo>
                      <a:pt x="96297" y="3047"/>
                      <a:pt x="93252" y="0"/>
                      <a:pt x="89573" y="0"/>
                    </a:cubicBezTo>
                    <a:close/>
                  </a:path>
                </a:pathLst>
              </a:custGeom>
              <a:solidFill>
                <a:srgbClr val="E5E5E5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4" name="Forme libre 5063">
                <a:extLst>
                  <a:ext uri="{FF2B5EF4-FFF2-40B4-BE49-F238E27FC236}">
                    <a16:creationId xmlns:a16="http://schemas.microsoft.com/office/drawing/2014/main" id="{D3A631A1-3FCC-DB6C-D1E5-9A6F6D9D6DA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14374" y="4366122"/>
                <a:ext cx="137911" cy="103490"/>
              </a:xfrm>
              <a:custGeom>
                <a:avLst/>
                <a:gdLst>
                  <a:gd name="connsiteX0" fmla="*/ 128269 w 137911"/>
                  <a:gd name="connsiteY0" fmla="*/ 103490 h 103490"/>
                  <a:gd name="connsiteX1" fmla="*/ 9516 w 137911"/>
                  <a:gd name="connsiteY1" fmla="*/ 103490 h 103490"/>
                  <a:gd name="connsiteX2" fmla="*/ 0 w 137911"/>
                  <a:gd name="connsiteY2" fmla="*/ 93840 h 103490"/>
                  <a:gd name="connsiteX3" fmla="*/ 0 w 137911"/>
                  <a:gd name="connsiteY3" fmla="*/ 9524 h 103490"/>
                  <a:gd name="connsiteX4" fmla="*/ 9642 w 137911"/>
                  <a:gd name="connsiteY4" fmla="*/ 0 h 103490"/>
                  <a:gd name="connsiteX5" fmla="*/ 128396 w 137911"/>
                  <a:gd name="connsiteY5" fmla="*/ 0 h 103490"/>
                  <a:gd name="connsiteX6" fmla="*/ 137911 w 137911"/>
                  <a:gd name="connsiteY6" fmla="*/ 9651 h 103490"/>
                  <a:gd name="connsiteX7" fmla="*/ 137911 w 137911"/>
                  <a:gd name="connsiteY7" fmla="*/ 93967 h 103490"/>
                  <a:gd name="connsiteX8" fmla="*/ 128269 w 137911"/>
                  <a:gd name="connsiteY8" fmla="*/ 10349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7911" h="103490">
                    <a:moveTo>
                      <a:pt x="128269" y="103490"/>
                    </a:moveTo>
                    <a:lnTo>
                      <a:pt x="9516" y="103490"/>
                    </a:lnTo>
                    <a:cubicBezTo>
                      <a:pt x="4187" y="103490"/>
                      <a:pt x="0" y="99046"/>
                      <a:pt x="0" y="93840"/>
                    </a:cubicBezTo>
                    <a:lnTo>
                      <a:pt x="0" y="9524"/>
                    </a:lnTo>
                    <a:cubicBezTo>
                      <a:pt x="0" y="4191"/>
                      <a:pt x="4441" y="0"/>
                      <a:pt x="9642" y="0"/>
                    </a:cubicBezTo>
                    <a:lnTo>
                      <a:pt x="128396" y="0"/>
                    </a:lnTo>
                    <a:cubicBezTo>
                      <a:pt x="133725" y="0"/>
                      <a:pt x="137911" y="4444"/>
                      <a:pt x="137911" y="9651"/>
                    </a:cubicBezTo>
                    <a:lnTo>
                      <a:pt x="137911" y="93967"/>
                    </a:lnTo>
                    <a:cubicBezTo>
                      <a:pt x="137911" y="99300"/>
                      <a:pt x="133471" y="103490"/>
                      <a:pt x="128269" y="1034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5" name="Forme libre 5064">
                <a:extLst>
                  <a:ext uri="{FF2B5EF4-FFF2-40B4-BE49-F238E27FC236}">
                    <a16:creationId xmlns:a16="http://schemas.microsoft.com/office/drawing/2014/main" id="{0F55A1EA-D62E-ACDB-12C1-3880D9E83B6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83139" y="4365995"/>
                <a:ext cx="69272" cy="103490"/>
              </a:xfrm>
              <a:custGeom>
                <a:avLst/>
                <a:gdLst>
                  <a:gd name="connsiteX0" fmla="*/ 59631 w 69272"/>
                  <a:gd name="connsiteY0" fmla="*/ 127 h 103490"/>
                  <a:gd name="connsiteX1" fmla="*/ 0 w 69272"/>
                  <a:gd name="connsiteY1" fmla="*/ 127 h 103490"/>
                  <a:gd name="connsiteX2" fmla="*/ 0 w 69272"/>
                  <a:gd name="connsiteY2" fmla="*/ 103490 h 103490"/>
                  <a:gd name="connsiteX3" fmla="*/ 59631 w 69272"/>
                  <a:gd name="connsiteY3" fmla="*/ 103490 h 103490"/>
                  <a:gd name="connsiteX4" fmla="*/ 69273 w 69272"/>
                  <a:gd name="connsiteY4" fmla="*/ 93966 h 103490"/>
                  <a:gd name="connsiteX5" fmla="*/ 69273 w 69272"/>
                  <a:gd name="connsiteY5" fmla="*/ 9650 h 103490"/>
                  <a:gd name="connsiteX6" fmla="*/ 59757 w 69272"/>
                  <a:gd name="connsiteY6" fmla="*/ 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272" h="103490">
                    <a:moveTo>
                      <a:pt x="59631" y="127"/>
                    </a:moveTo>
                    <a:lnTo>
                      <a:pt x="0" y="127"/>
                    </a:lnTo>
                    <a:cubicBezTo>
                      <a:pt x="0" y="127"/>
                      <a:pt x="0" y="103490"/>
                      <a:pt x="0" y="103490"/>
                    </a:cubicBezTo>
                    <a:lnTo>
                      <a:pt x="59631" y="103490"/>
                    </a:lnTo>
                    <a:cubicBezTo>
                      <a:pt x="64959" y="103490"/>
                      <a:pt x="69146" y="99299"/>
                      <a:pt x="69273" y="93966"/>
                    </a:cubicBezTo>
                    <a:lnTo>
                      <a:pt x="69273" y="9650"/>
                    </a:lnTo>
                    <a:cubicBezTo>
                      <a:pt x="69273" y="4317"/>
                      <a:pt x="65086" y="127"/>
                      <a:pt x="59757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6" name="Forme libre 5065">
                <a:extLst>
                  <a:ext uri="{FF2B5EF4-FFF2-40B4-BE49-F238E27FC236}">
                    <a16:creationId xmlns:a16="http://schemas.microsoft.com/office/drawing/2014/main" id="{D0C681DC-A895-6B4A-C248-2E2C16A94AD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22240" y="4374503"/>
                <a:ext cx="122179" cy="86728"/>
              </a:xfrm>
              <a:custGeom>
                <a:avLst/>
                <a:gdLst>
                  <a:gd name="connsiteX0" fmla="*/ 0 w 122179"/>
                  <a:gd name="connsiteY0" fmla="*/ 0 h 86728"/>
                  <a:gd name="connsiteX1" fmla="*/ 122179 w 122179"/>
                  <a:gd name="connsiteY1" fmla="*/ 0 h 86728"/>
                  <a:gd name="connsiteX2" fmla="*/ 122179 w 122179"/>
                  <a:gd name="connsiteY2" fmla="*/ 86728 h 86728"/>
                  <a:gd name="connsiteX3" fmla="*/ 0 w 122179"/>
                  <a:gd name="connsiteY3" fmla="*/ 86728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79" h="86728">
                    <a:moveTo>
                      <a:pt x="0" y="0"/>
                    </a:moveTo>
                    <a:lnTo>
                      <a:pt x="122179" y="0"/>
                    </a:lnTo>
                    <a:lnTo>
                      <a:pt x="122179" y="86728"/>
                    </a:lnTo>
                    <a:lnTo>
                      <a:pt x="0" y="86728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7" name="Forme libre 5066">
                <a:extLst>
                  <a:ext uri="{FF2B5EF4-FFF2-40B4-BE49-F238E27FC236}">
                    <a16:creationId xmlns:a16="http://schemas.microsoft.com/office/drawing/2014/main" id="{92658623-C4D9-1643-F99D-9F5E39BAC55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83012" y="4374503"/>
                <a:ext cx="61406" cy="86728"/>
              </a:xfrm>
              <a:custGeom>
                <a:avLst/>
                <a:gdLst>
                  <a:gd name="connsiteX0" fmla="*/ 0 w 61406"/>
                  <a:gd name="connsiteY0" fmla="*/ 0 h 86728"/>
                  <a:gd name="connsiteX1" fmla="*/ 61407 w 61406"/>
                  <a:gd name="connsiteY1" fmla="*/ 0 h 86728"/>
                  <a:gd name="connsiteX2" fmla="*/ 61407 w 61406"/>
                  <a:gd name="connsiteY2" fmla="*/ 86728 h 86728"/>
                  <a:gd name="connsiteX3" fmla="*/ 0 w 61406"/>
                  <a:gd name="connsiteY3" fmla="*/ 86728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406" h="86728">
                    <a:moveTo>
                      <a:pt x="0" y="0"/>
                    </a:moveTo>
                    <a:lnTo>
                      <a:pt x="61407" y="0"/>
                    </a:lnTo>
                    <a:lnTo>
                      <a:pt x="61407" y="86728"/>
                    </a:lnTo>
                    <a:lnTo>
                      <a:pt x="0" y="86728"/>
                    </a:lnTo>
                    <a:close/>
                  </a:path>
                </a:pathLst>
              </a:custGeom>
              <a:solidFill>
                <a:srgbClr val="8C8C8C">
                  <a:alpha val="50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8" name="Forme libre 5067">
                <a:extLst>
                  <a:ext uri="{FF2B5EF4-FFF2-40B4-BE49-F238E27FC236}">
                    <a16:creationId xmlns:a16="http://schemas.microsoft.com/office/drawing/2014/main" id="{29C1318B-21BC-9A20-3EF7-782936ECFC0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03336" y="4454752"/>
                <a:ext cx="159987" cy="22229"/>
              </a:xfrm>
              <a:custGeom>
                <a:avLst/>
                <a:gdLst>
                  <a:gd name="connsiteX0" fmla="*/ 7232 w 159987"/>
                  <a:gd name="connsiteY0" fmla="*/ 22225 h 22229"/>
                  <a:gd name="connsiteX1" fmla="*/ 152756 w 159987"/>
                  <a:gd name="connsiteY1" fmla="*/ 22225 h 22229"/>
                  <a:gd name="connsiteX2" fmla="*/ 159987 w 159987"/>
                  <a:gd name="connsiteY2" fmla="*/ 15115 h 22229"/>
                  <a:gd name="connsiteX3" fmla="*/ 159987 w 159987"/>
                  <a:gd name="connsiteY3" fmla="*/ 7242 h 22229"/>
                  <a:gd name="connsiteX4" fmla="*/ 152756 w 159987"/>
                  <a:gd name="connsiteY4" fmla="*/ 4 h 22229"/>
                  <a:gd name="connsiteX5" fmla="*/ 7232 w 159987"/>
                  <a:gd name="connsiteY5" fmla="*/ 4 h 22229"/>
                  <a:gd name="connsiteX6" fmla="*/ 0 w 159987"/>
                  <a:gd name="connsiteY6" fmla="*/ 7115 h 22229"/>
                  <a:gd name="connsiteX7" fmla="*/ 0 w 159987"/>
                  <a:gd name="connsiteY7" fmla="*/ 14987 h 22229"/>
                  <a:gd name="connsiteX8" fmla="*/ 7232 w 159987"/>
                  <a:gd name="connsiteY8" fmla="*/ 22225 h 22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9987" h="22229">
                    <a:moveTo>
                      <a:pt x="7232" y="22225"/>
                    </a:moveTo>
                    <a:lnTo>
                      <a:pt x="152756" y="22225"/>
                    </a:lnTo>
                    <a:cubicBezTo>
                      <a:pt x="156689" y="22353"/>
                      <a:pt x="159987" y="19178"/>
                      <a:pt x="159987" y="15115"/>
                    </a:cubicBezTo>
                    <a:lnTo>
                      <a:pt x="159987" y="7242"/>
                    </a:lnTo>
                    <a:cubicBezTo>
                      <a:pt x="159987" y="3305"/>
                      <a:pt x="156816" y="4"/>
                      <a:pt x="152756" y="4"/>
                    </a:cubicBezTo>
                    <a:lnTo>
                      <a:pt x="7232" y="4"/>
                    </a:lnTo>
                    <a:cubicBezTo>
                      <a:pt x="3299" y="-123"/>
                      <a:pt x="0" y="3051"/>
                      <a:pt x="0" y="7115"/>
                    </a:cubicBezTo>
                    <a:lnTo>
                      <a:pt x="0" y="14987"/>
                    </a:lnTo>
                    <a:cubicBezTo>
                      <a:pt x="0" y="18924"/>
                      <a:pt x="3172" y="22225"/>
                      <a:pt x="7232" y="22225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69" name="Forme libre 5068">
                <a:extLst>
                  <a:ext uri="{FF2B5EF4-FFF2-40B4-BE49-F238E27FC236}">
                    <a16:creationId xmlns:a16="http://schemas.microsoft.com/office/drawing/2014/main" id="{8ACB4222-7662-F83C-9102-08C5FAB74DE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82886" y="4454755"/>
                <a:ext cx="80310" cy="22221"/>
              </a:xfrm>
              <a:custGeom>
                <a:avLst/>
                <a:gdLst>
                  <a:gd name="connsiteX0" fmla="*/ 73079 w 80310"/>
                  <a:gd name="connsiteY0" fmla="*/ 0 h 22221"/>
                  <a:gd name="connsiteX1" fmla="*/ 0 w 80310"/>
                  <a:gd name="connsiteY1" fmla="*/ 0 h 22221"/>
                  <a:gd name="connsiteX2" fmla="*/ 0 w 80310"/>
                  <a:gd name="connsiteY2" fmla="*/ 22222 h 22221"/>
                  <a:gd name="connsiteX3" fmla="*/ 73079 w 80310"/>
                  <a:gd name="connsiteY3" fmla="*/ 22222 h 22221"/>
                  <a:gd name="connsiteX4" fmla="*/ 80311 w 80310"/>
                  <a:gd name="connsiteY4" fmla="*/ 15111 h 22221"/>
                  <a:gd name="connsiteX5" fmla="*/ 80311 w 80310"/>
                  <a:gd name="connsiteY5" fmla="*/ 7238 h 22221"/>
                  <a:gd name="connsiteX6" fmla="*/ 73079 w 80310"/>
                  <a:gd name="connsiteY6" fmla="*/ 0 h 22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310" h="22221">
                    <a:moveTo>
                      <a:pt x="73079" y="0"/>
                    </a:moveTo>
                    <a:lnTo>
                      <a:pt x="0" y="0"/>
                    </a:lnTo>
                    <a:cubicBezTo>
                      <a:pt x="0" y="0"/>
                      <a:pt x="0" y="22222"/>
                      <a:pt x="0" y="22222"/>
                    </a:cubicBezTo>
                    <a:lnTo>
                      <a:pt x="73079" y="22222"/>
                    </a:lnTo>
                    <a:cubicBezTo>
                      <a:pt x="77012" y="22222"/>
                      <a:pt x="80311" y="19047"/>
                      <a:pt x="80311" y="15111"/>
                    </a:cubicBezTo>
                    <a:lnTo>
                      <a:pt x="80311" y="7238"/>
                    </a:lnTo>
                    <a:cubicBezTo>
                      <a:pt x="80311" y="3302"/>
                      <a:pt x="77139" y="0"/>
                      <a:pt x="73079" y="0"/>
                    </a:cubicBezTo>
                    <a:close/>
                  </a:path>
                </a:pathLst>
              </a:custGeom>
              <a:solidFill>
                <a:srgbClr val="7A7A7A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0" name="Forme libre 5069">
                <a:extLst>
                  <a:ext uri="{FF2B5EF4-FFF2-40B4-BE49-F238E27FC236}">
                    <a16:creationId xmlns:a16="http://schemas.microsoft.com/office/drawing/2014/main" id="{B4B1ECA8-7E17-4376-B714-5599DD2605C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335990" y="4365995"/>
                <a:ext cx="137911" cy="103490"/>
              </a:xfrm>
              <a:custGeom>
                <a:avLst/>
                <a:gdLst>
                  <a:gd name="connsiteX0" fmla="*/ 128269 w 137911"/>
                  <a:gd name="connsiteY0" fmla="*/ 103490 h 103490"/>
                  <a:gd name="connsiteX1" fmla="*/ 9516 w 137911"/>
                  <a:gd name="connsiteY1" fmla="*/ 103490 h 103490"/>
                  <a:gd name="connsiteX2" fmla="*/ 0 w 137911"/>
                  <a:gd name="connsiteY2" fmla="*/ 93839 h 103490"/>
                  <a:gd name="connsiteX3" fmla="*/ 0 w 137911"/>
                  <a:gd name="connsiteY3" fmla="*/ 9524 h 103490"/>
                  <a:gd name="connsiteX4" fmla="*/ 9642 w 137911"/>
                  <a:gd name="connsiteY4" fmla="*/ 0 h 103490"/>
                  <a:gd name="connsiteX5" fmla="*/ 128396 w 137911"/>
                  <a:gd name="connsiteY5" fmla="*/ 0 h 103490"/>
                  <a:gd name="connsiteX6" fmla="*/ 137911 w 137911"/>
                  <a:gd name="connsiteY6" fmla="*/ 9650 h 103490"/>
                  <a:gd name="connsiteX7" fmla="*/ 137911 w 137911"/>
                  <a:gd name="connsiteY7" fmla="*/ 93966 h 103490"/>
                  <a:gd name="connsiteX8" fmla="*/ 128269 w 137911"/>
                  <a:gd name="connsiteY8" fmla="*/ 10349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7911" h="103490">
                    <a:moveTo>
                      <a:pt x="128269" y="103490"/>
                    </a:moveTo>
                    <a:lnTo>
                      <a:pt x="9516" y="103490"/>
                    </a:lnTo>
                    <a:cubicBezTo>
                      <a:pt x="4187" y="103490"/>
                      <a:pt x="0" y="99046"/>
                      <a:pt x="0" y="93839"/>
                    </a:cubicBezTo>
                    <a:lnTo>
                      <a:pt x="0" y="9524"/>
                    </a:lnTo>
                    <a:cubicBezTo>
                      <a:pt x="0" y="4190"/>
                      <a:pt x="4441" y="0"/>
                      <a:pt x="9642" y="0"/>
                    </a:cubicBezTo>
                    <a:lnTo>
                      <a:pt x="128396" y="0"/>
                    </a:lnTo>
                    <a:cubicBezTo>
                      <a:pt x="133725" y="0"/>
                      <a:pt x="137911" y="4444"/>
                      <a:pt x="137911" y="9650"/>
                    </a:cubicBezTo>
                    <a:lnTo>
                      <a:pt x="137911" y="93966"/>
                    </a:lnTo>
                    <a:cubicBezTo>
                      <a:pt x="137911" y="99299"/>
                      <a:pt x="133471" y="103490"/>
                      <a:pt x="128269" y="1034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1" name="Forme libre 5070">
                <a:extLst>
                  <a:ext uri="{FF2B5EF4-FFF2-40B4-BE49-F238E27FC236}">
                    <a16:creationId xmlns:a16="http://schemas.microsoft.com/office/drawing/2014/main" id="{36FF889C-B2E5-D644-17A4-DF19B452D87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04375" y="4365868"/>
                <a:ext cx="69653" cy="103490"/>
              </a:xfrm>
              <a:custGeom>
                <a:avLst/>
                <a:gdLst>
                  <a:gd name="connsiteX0" fmla="*/ 60011 w 69653"/>
                  <a:gd name="connsiteY0" fmla="*/ 127 h 103490"/>
                  <a:gd name="connsiteX1" fmla="*/ 0 w 69653"/>
                  <a:gd name="connsiteY1" fmla="*/ 127 h 103490"/>
                  <a:gd name="connsiteX2" fmla="*/ 0 w 69653"/>
                  <a:gd name="connsiteY2" fmla="*/ 103490 h 103490"/>
                  <a:gd name="connsiteX3" fmla="*/ 60011 w 69653"/>
                  <a:gd name="connsiteY3" fmla="*/ 103490 h 103490"/>
                  <a:gd name="connsiteX4" fmla="*/ 69654 w 69653"/>
                  <a:gd name="connsiteY4" fmla="*/ 93966 h 103490"/>
                  <a:gd name="connsiteX5" fmla="*/ 69654 w 69653"/>
                  <a:gd name="connsiteY5" fmla="*/ 9651 h 103490"/>
                  <a:gd name="connsiteX6" fmla="*/ 60138 w 69653"/>
                  <a:gd name="connsiteY6" fmla="*/ 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653" h="103490">
                    <a:moveTo>
                      <a:pt x="60011" y="127"/>
                    </a:moveTo>
                    <a:lnTo>
                      <a:pt x="0" y="127"/>
                    </a:lnTo>
                    <a:cubicBezTo>
                      <a:pt x="0" y="127"/>
                      <a:pt x="0" y="103490"/>
                      <a:pt x="0" y="103490"/>
                    </a:cubicBezTo>
                    <a:lnTo>
                      <a:pt x="60011" y="103490"/>
                    </a:lnTo>
                    <a:cubicBezTo>
                      <a:pt x="65340" y="103490"/>
                      <a:pt x="69527" y="99300"/>
                      <a:pt x="69654" y="93966"/>
                    </a:cubicBezTo>
                    <a:lnTo>
                      <a:pt x="69654" y="9651"/>
                    </a:lnTo>
                    <a:cubicBezTo>
                      <a:pt x="69654" y="4317"/>
                      <a:pt x="65467" y="127"/>
                      <a:pt x="60138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2" name="Forme libre 5071">
                <a:extLst>
                  <a:ext uri="{FF2B5EF4-FFF2-40B4-BE49-F238E27FC236}">
                    <a16:creationId xmlns:a16="http://schemas.microsoft.com/office/drawing/2014/main" id="{E20CDD48-2422-DBDF-5972-E4A81B16445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343856" y="4374249"/>
                <a:ext cx="122179" cy="86728"/>
              </a:xfrm>
              <a:custGeom>
                <a:avLst/>
                <a:gdLst>
                  <a:gd name="connsiteX0" fmla="*/ 0 w 122179"/>
                  <a:gd name="connsiteY0" fmla="*/ 0 h 86728"/>
                  <a:gd name="connsiteX1" fmla="*/ 122179 w 122179"/>
                  <a:gd name="connsiteY1" fmla="*/ 0 h 86728"/>
                  <a:gd name="connsiteX2" fmla="*/ 122179 w 122179"/>
                  <a:gd name="connsiteY2" fmla="*/ 86728 h 86728"/>
                  <a:gd name="connsiteX3" fmla="*/ 0 w 122179"/>
                  <a:gd name="connsiteY3" fmla="*/ 86728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79" h="86728">
                    <a:moveTo>
                      <a:pt x="0" y="0"/>
                    </a:moveTo>
                    <a:lnTo>
                      <a:pt x="122179" y="0"/>
                    </a:lnTo>
                    <a:lnTo>
                      <a:pt x="122179" y="86728"/>
                    </a:lnTo>
                    <a:lnTo>
                      <a:pt x="0" y="86728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3" name="Forme libre 5072">
                <a:extLst>
                  <a:ext uri="{FF2B5EF4-FFF2-40B4-BE49-F238E27FC236}">
                    <a16:creationId xmlns:a16="http://schemas.microsoft.com/office/drawing/2014/main" id="{358349CF-0DFC-748C-682E-54DC6F7DCE1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04248" y="4374376"/>
                <a:ext cx="61787" cy="86728"/>
              </a:xfrm>
              <a:custGeom>
                <a:avLst/>
                <a:gdLst>
                  <a:gd name="connsiteX0" fmla="*/ 0 w 61787"/>
                  <a:gd name="connsiteY0" fmla="*/ 0 h 86728"/>
                  <a:gd name="connsiteX1" fmla="*/ 61787 w 61787"/>
                  <a:gd name="connsiteY1" fmla="*/ 0 h 86728"/>
                  <a:gd name="connsiteX2" fmla="*/ 61787 w 61787"/>
                  <a:gd name="connsiteY2" fmla="*/ 86729 h 86728"/>
                  <a:gd name="connsiteX3" fmla="*/ 0 w 61787"/>
                  <a:gd name="connsiteY3" fmla="*/ 86729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787" h="86728">
                    <a:moveTo>
                      <a:pt x="0" y="0"/>
                    </a:moveTo>
                    <a:lnTo>
                      <a:pt x="61787" y="0"/>
                    </a:lnTo>
                    <a:lnTo>
                      <a:pt x="61787" y="86729"/>
                    </a:lnTo>
                    <a:lnTo>
                      <a:pt x="0" y="86729"/>
                    </a:lnTo>
                    <a:close/>
                  </a:path>
                </a:pathLst>
              </a:custGeom>
              <a:solidFill>
                <a:srgbClr val="8C8C8C">
                  <a:alpha val="50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4" name="Forme libre 5073">
                <a:extLst>
                  <a:ext uri="{FF2B5EF4-FFF2-40B4-BE49-F238E27FC236}">
                    <a16:creationId xmlns:a16="http://schemas.microsoft.com/office/drawing/2014/main" id="{C9EB325C-5FB5-7263-B9DB-AE64075B749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324952" y="4454498"/>
                <a:ext cx="159987" cy="22229"/>
              </a:xfrm>
              <a:custGeom>
                <a:avLst/>
                <a:gdLst>
                  <a:gd name="connsiteX0" fmla="*/ 7232 w 159987"/>
                  <a:gd name="connsiteY0" fmla="*/ 22225 h 22229"/>
                  <a:gd name="connsiteX1" fmla="*/ 152756 w 159987"/>
                  <a:gd name="connsiteY1" fmla="*/ 22225 h 22229"/>
                  <a:gd name="connsiteX2" fmla="*/ 159987 w 159987"/>
                  <a:gd name="connsiteY2" fmla="*/ 15115 h 22229"/>
                  <a:gd name="connsiteX3" fmla="*/ 159987 w 159987"/>
                  <a:gd name="connsiteY3" fmla="*/ 7241 h 22229"/>
                  <a:gd name="connsiteX4" fmla="*/ 152756 w 159987"/>
                  <a:gd name="connsiteY4" fmla="*/ 4 h 22229"/>
                  <a:gd name="connsiteX5" fmla="*/ 7232 w 159987"/>
                  <a:gd name="connsiteY5" fmla="*/ 4 h 22229"/>
                  <a:gd name="connsiteX6" fmla="*/ 0 w 159987"/>
                  <a:gd name="connsiteY6" fmla="*/ 7115 h 22229"/>
                  <a:gd name="connsiteX7" fmla="*/ 0 w 159987"/>
                  <a:gd name="connsiteY7" fmla="*/ 14987 h 22229"/>
                  <a:gd name="connsiteX8" fmla="*/ 7232 w 159987"/>
                  <a:gd name="connsiteY8" fmla="*/ 22225 h 22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9987" h="22229">
                    <a:moveTo>
                      <a:pt x="7232" y="22225"/>
                    </a:moveTo>
                    <a:lnTo>
                      <a:pt x="152756" y="22225"/>
                    </a:lnTo>
                    <a:cubicBezTo>
                      <a:pt x="156689" y="22352"/>
                      <a:pt x="159987" y="19178"/>
                      <a:pt x="159987" y="15115"/>
                    </a:cubicBezTo>
                    <a:lnTo>
                      <a:pt x="159987" y="7241"/>
                    </a:lnTo>
                    <a:cubicBezTo>
                      <a:pt x="159987" y="3305"/>
                      <a:pt x="156816" y="4"/>
                      <a:pt x="152756" y="4"/>
                    </a:cubicBezTo>
                    <a:lnTo>
                      <a:pt x="7232" y="4"/>
                    </a:lnTo>
                    <a:cubicBezTo>
                      <a:pt x="3299" y="-123"/>
                      <a:pt x="0" y="3051"/>
                      <a:pt x="0" y="7115"/>
                    </a:cubicBezTo>
                    <a:lnTo>
                      <a:pt x="0" y="14987"/>
                    </a:lnTo>
                    <a:cubicBezTo>
                      <a:pt x="0" y="18924"/>
                      <a:pt x="3172" y="22225"/>
                      <a:pt x="7232" y="22225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5" name="Forme libre 5074">
                <a:extLst>
                  <a:ext uri="{FF2B5EF4-FFF2-40B4-BE49-F238E27FC236}">
                    <a16:creationId xmlns:a16="http://schemas.microsoft.com/office/drawing/2014/main" id="{D0736A16-D34B-DEF3-FCC4-CBC75863A68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04248" y="4454628"/>
                <a:ext cx="80691" cy="22221"/>
              </a:xfrm>
              <a:custGeom>
                <a:avLst/>
                <a:gdLst>
                  <a:gd name="connsiteX0" fmla="*/ 73460 w 80691"/>
                  <a:gd name="connsiteY0" fmla="*/ 0 h 22221"/>
                  <a:gd name="connsiteX1" fmla="*/ 0 w 80691"/>
                  <a:gd name="connsiteY1" fmla="*/ 0 h 22221"/>
                  <a:gd name="connsiteX2" fmla="*/ 0 w 80691"/>
                  <a:gd name="connsiteY2" fmla="*/ 22222 h 22221"/>
                  <a:gd name="connsiteX3" fmla="*/ 73460 w 80691"/>
                  <a:gd name="connsiteY3" fmla="*/ 22222 h 22221"/>
                  <a:gd name="connsiteX4" fmla="*/ 80692 w 80691"/>
                  <a:gd name="connsiteY4" fmla="*/ 15111 h 22221"/>
                  <a:gd name="connsiteX5" fmla="*/ 80692 w 80691"/>
                  <a:gd name="connsiteY5" fmla="*/ 7238 h 22221"/>
                  <a:gd name="connsiteX6" fmla="*/ 73460 w 80691"/>
                  <a:gd name="connsiteY6" fmla="*/ 0 h 22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691" h="22221">
                    <a:moveTo>
                      <a:pt x="73460" y="0"/>
                    </a:moveTo>
                    <a:lnTo>
                      <a:pt x="0" y="0"/>
                    </a:lnTo>
                    <a:cubicBezTo>
                      <a:pt x="0" y="0"/>
                      <a:pt x="0" y="22222"/>
                      <a:pt x="0" y="22222"/>
                    </a:cubicBezTo>
                    <a:lnTo>
                      <a:pt x="73460" y="22222"/>
                    </a:lnTo>
                    <a:cubicBezTo>
                      <a:pt x="77393" y="22222"/>
                      <a:pt x="80692" y="19047"/>
                      <a:pt x="80692" y="15111"/>
                    </a:cubicBezTo>
                    <a:lnTo>
                      <a:pt x="80692" y="7238"/>
                    </a:lnTo>
                    <a:cubicBezTo>
                      <a:pt x="80692" y="3302"/>
                      <a:pt x="77520" y="0"/>
                      <a:pt x="73460" y="0"/>
                    </a:cubicBezTo>
                    <a:close/>
                  </a:path>
                </a:pathLst>
              </a:custGeom>
              <a:solidFill>
                <a:srgbClr val="7A7A7A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6" name="Forme libre 5075">
                <a:extLst>
                  <a:ext uri="{FF2B5EF4-FFF2-40B4-BE49-F238E27FC236}">
                    <a16:creationId xmlns:a16="http://schemas.microsoft.com/office/drawing/2014/main" id="{DC43802B-C080-A0C0-0B86-9D12B1A99D7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29622" y="4261616"/>
                <a:ext cx="129284" cy="79617"/>
              </a:xfrm>
              <a:custGeom>
                <a:avLst/>
                <a:gdLst>
                  <a:gd name="connsiteX0" fmla="*/ 107842 w 129284"/>
                  <a:gd name="connsiteY0" fmla="*/ 79617 h 79617"/>
                  <a:gd name="connsiteX1" fmla="*/ 129284 w 129284"/>
                  <a:gd name="connsiteY1" fmla="*/ 58157 h 79617"/>
                  <a:gd name="connsiteX2" fmla="*/ 111268 w 129284"/>
                  <a:gd name="connsiteY2" fmla="*/ 36952 h 79617"/>
                  <a:gd name="connsiteX3" fmla="*/ 71684 w 129284"/>
                  <a:gd name="connsiteY3" fmla="*/ 0 h 79617"/>
                  <a:gd name="connsiteX4" fmla="*/ 38950 w 129284"/>
                  <a:gd name="connsiteY4" fmla="*/ 17142 h 79617"/>
                  <a:gd name="connsiteX5" fmla="*/ 32860 w 129284"/>
                  <a:gd name="connsiteY5" fmla="*/ 15873 h 79617"/>
                  <a:gd name="connsiteX6" fmla="*/ 17001 w 129284"/>
                  <a:gd name="connsiteY6" fmla="*/ 31745 h 79617"/>
                  <a:gd name="connsiteX7" fmla="*/ 17001 w 129284"/>
                  <a:gd name="connsiteY7" fmla="*/ 32761 h 79617"/>
                  <a:gd name="connsiteX8" fmla="*/ 0 w 129284"/>
                  <a:gd name="connsiteY8" fmla="*/ 55618 h 79617"/>
                  <a:gd name="connsiteX9" fmla="*/ 23852 w 129284"/>
                  <a:gd name="connsiteY9" fmla="*/ 79490 h 79617"/>
                  <a:gd name="connsiteX10" fmla="*/ 107716 w 129284"/>
                  <a:gd name="connsiteY10" fmla="*/ 79490 h 79617"/>
                  <a:gd name="connsiteX11" fmla="*/ 107716 w 129284"/>
                  <a:gd name="connsiteY11" fmla="*/ 79490 h 79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29284" h="79617">
                    <a:moveTo>
                      <a:pt x="107842" y="79617"/>
                    </a:moveTo>
                    <a:cubicBezTo>
                      <a:pt x="119642" y="79617"/>
                      <a:pt x="129284" y="70094"/>
                      <a:pt x="129284" y="58157"/>
                    </a:cubicBezTo>
                    <a:cubicBezTo>
                      <a:pt x="129284" y="47491"/>
                      <a:pt x="121545" y="38602"/>
                      <a:pt x="111268" y="36952"/>
                    </a:cubicBezTo>
                    <a:cubicBezTo>
                      <a:pt x="109872" y="16254"/>
                      <a:pt x="92618" y="0"/>
                      <a:pt x="71684" y="0"/>
                    </a:cubicBezTo>
                    <a:cubicBezTo>
                      <a:pt x="58108" y="0"/>
                      <a:pt x="46182" y="6730"/>
                      <a:pt x="38950" y="17142"/>
                    </a:cubicBezTo>
                    <a:cubicBezTo>
                      <a:pt x="37047" y="16380"/>
                      <a:pt x="35017" y="15873"/>
                      <a:pt x="32860" y="15873"/>
                    </a:cubicBezTo>
                    <a:cubicBezTo>
                      <a:pt x="24106" y="15873"/>
                      <a:pt x="17001" y="22984"/>
                      <a:pt x="17001" y="31745"/>
                    </a:cubicBezTo>
                    <a:cubicBezTo>
                      <a:pt x="17001" y="32126"/>
                      <a:pt x="17001" y="32380"/>
                      <a:pt x="17001" y="32761"/>
                    </a:cubicBezTo>
                    <a:cubicBezTo>
                      <a:pt x="7232" y="35682"/>
                      <a:pt x="127" y="44825"/>
                      <a:pt x="0" y="55618"/>
                    </a:cubicBezTo>
                    <a:cubicBezTo>
                      <a:pt x="0" y="68824"/>
                      <a:pt x="10657" y="79490"/>
                      <a:pt x="23852" y="79490"/>
                    </a:cubicBezTo>
                    <a:lnTo>
                      <a:pt x="107716" y="79490"/>
                    </a:lnTo>
                    <a:cubicBezTo>
                      <a:pt x="107716" y="79490"/>
                      <a:pt x="107716" y="79490"/>
                      <a:pt x="107716" y="79490"/>
                    </a:cubicBez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7" name="Forme libre 5076">
                <a:extLst>
                  <a:ext uri="{FF2B5EF4-FFF2-40B4-BE49-F238E27FC236}">
                    <a16:creationId xmlns:a16="http://schemas.microsoft.com/office/drawing/2014/main" id="{7664EBCB-3354-D982-BF09-D8EF6CC05DE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94328" y="4261616"/>
                <a:ext cx="64578" cy="79617"/>
              </a:xfrm>
              <a:custGeom>
                <a:avLst/>
                <a:gdLst>
                  <a:gd name="connsiteX0" fmla="*/ 46563 w 64578"/>
                  <a:gd name="connsiteY0" fmla="*/ 36952 h 79617"/>
                  <a:gd name="connsiteX1" fmla="*/ 6978 w 64578"/>
                  <a:gd name="connsiteY1" fmla="*/ 0 h 79617"/>
                  <a:gd name="connsiteX2" fmla="*/ 0 w 64578"/>
                  <a:gd name="connsiteY2" fmla="*/ 635 h 79617"/>
                  <a:gd name="connsiteX3" fmla="*/ 0 w 64578"/>
                  <a:gd name="connsiteY3" fmla="*/ 79617 h 79617"/>
                  <a:gd name="connsiteX4" fmla="*/ 43137 w 64578"/>
                  <a:gd name="connsiteY4" fmla="*/ 79617 h 79617"/>
                  <a:gd name="connsiteX5" fmla="*/ 64579 w 64578"/>
                  <a:gd name="connsiteY5" fmla="*/ 58157 h 79617"/>
                  <a:gd name="connsiteX6" fmla="*/ 46563 w 64578"/>
                  <a:gd name="connsiteY6" fmla="*/ 36952 h 79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578" h="79617">
                    <a:moveTo>
                      <a:pt x="46563" y="36952"/>
                    </a:moveTo>
                    <a:cubicBezTo>
                      <a:pt x="45167" y="16254"/>
                      <a:pt x="27912" y="0"/>
                      <a:pt x="6978" y="0"/>
                    </a:cubicBezTo>
                    <a:cubicBezTo>
                      <a:pt x="4567" y="0"/>
                      <a:pt x="2284" y="254"/>
                      <a:pt x="0" y="635"/>
                    </a:cubicBezTo>
                    <a:lnTo>
                      <a:pt x="0" y="79617"/>
                    </a:lnTo>
                    <a:cubicBezTo>
                      <a:pt x="0" y="79617"/>
                      <a:pt x="43137" y="79617"/>
                      <a:pt x="43137" y="79617"/>
                    </a:cubicBezTo>
                    <a:cubicBezTo>
                      <a:pt x="54936" y="79617"/>
                      <a:pt x="64579" y="70094"/>
                      <a:pt x="64579" y="58157"/>
                    </a:cubicBezTo>
                    <a:cubicBezTo>
                      <a:pt x="64579" y="47491"/>
                      <a:pt x="56839" y="38602"/>
                      <a:pt x="46563" y="36952"/>
                    </a:cubicBezTo>
                    <a:close/>
                  </a:path>
                </a:pathLst>
              </a:custGeom>
              <a:solidFill>
                <a:srgbClr val="8C8C8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8" name="Forme libre 5077">
                <a:extLst>
                  <a:ext uri="{FF2B5EF4-FFF2-40B4-BE49-F238E27FC236}">
                    <a16:creationId xmlns:a16="http://schemas.microsoft.com/office/drawing/2014/main" id="{F71281D2-32BA-154E-0BB9-D3E81984A2D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269381" y="417120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528" y="101586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-127" y="349200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noFill/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868" name="Groupe 5867">
            <a:extLst>
              <a:ext uri="{FF2B5EF4-FFF2-40B4-BE49-F238E27FC236}">
                <a16:creationId xmlns:a16="http://schemas.microsoft.com/office/drawing/2014/main" id="{754E5353-9661-211C-C6F5-F74791918AFA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9"/>
            </p:custDataLst>
          </p:nvPr>
        </p:nvGrpSpPr>
        <p:grpSpPr>
          <a:xfrm>
            <a:off x="3867631" y="2562668"/>
            <a:ext cx="1366115" cy="1556474"/>
            <a:chOff x="3867631" y="2562668"/>
            <a:chExt cx="1366115" cy="1556474"/>
          </a:xfrm>
        </p:grpSpPr>
        <p:sp>
          <p:nvSpPr>
            <p:cNvPr id="4865" name="Forme libre 4864">
              <a:extLst>
                <a:ext uri="{FF2B5EF4-FFF2-40B4-BE49-F238E27FC236}">
                  <a16:creationId xmlns:a16="http://schemas.microsoft.com/office/drawing/2014/main" id="{C7FF7504-DEAC-B445-013D-DB455AA6E53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867631" y="2562668"/>
              <a:ext cx="1366115" cy="1556474"/>
            </a:xfrm>
            <a:custGeom>
              <a:avLst/>
              <a:gdLst>
                <a:gd name="connsiteX0" fmla="*/ 459097 w 1366115"/>
                <a:gd name="connsiteY0" fmla="*/ 1100483 h 1556474"/>
                <a:gd name="connsiteX1" fmla="*/ 519616 w 1366115"/>
                <a:gd name="connsiteY1" fmla="*/ 1030643 h 1556474"/>
                <a:gd name="connsiteX2" fmla="*/ 557804 w 1366115"/>
                <a:gd name="connsiteY2" fmla="*/ 1002453 h 1556474"/>
                <a:gd name="connsiteX3" fmla="*/ 771586 w 1366115"/>
                <a:gd name="connsiteY3" fmla="*/ 978454 h 1556474"/>
                <a:gd name="connsiteX4" fmla="*/ 840479 w 1366115"/>
                <a:gd name="connsiteY4" fmla="*/ 1040802 h 1556474"/>
                <a:gd name="connsiteX5" fmla="*/ 834516 w 1366115"/>
                <a:gd name="connsiteY5" fmla="*/ 1135530 h 1556474"/>
                <a:gd name="connsiteX6" fmla="*/ 840859 w 1366115"/>
                <a:gd name="connsiteY6" fmla="*/ 1254512 h 1556474"/>
                <a:gd name="connsiteX7" fmla="*/ 925991 w 1366115"/>
                <a:gd name="connsiteY7" fmla="*/ 1290575 h 1556474"/>
                <a:gd name="connsiteX8" fmla="*/ 1366115 w 1366115"/>
                <a:gd name="connsiteY8" fmla="*/ 1147339 h 1556474"/>
                <a:gd name="connsiteX9" fmla="*/ 1366115 w 1366115"/>
                <a:gd name="connsiteY9" fmla="*/ 593445 h 1556474"/>
                <a:gd name="connsiteX10" fmla="*/ 925738 w 1366115"/>
                <a:gd name="connsiteY10" fmla="*/ 450337 h 1556474"/>
                <a:gd name="connsiteX11" fmla="*/ 878033 w 1366115"/>
                <a:gd name="connsiteY11" fmla="*/ 371100 h 1556474"/>
                <a:gd name="connsiteX12" fmla="*/ 942739 w 1366115"/>
                <a:gd name="connsiteY12" fmla="*/ 271165 h 1556474"/>
                <a:gd name="connsiteX13" fmla="*/ 1003130 w 1366115"/>
                <a:gd name="connsiteY13" fmla="*/ 198024 h 1556474"/>
                <a:gd name="connsiteX14" fmla="*/ 983972 w 1366115"/>
                <a:gd name="connsiteY14" fmla="*/ 107105 h 1556474"/>
                <a:gd name="connsiteX15" fmla="*/ 796834 w 1366115"/>
                <a:gd name="connsiteY15" fmla="*/ 694 h 1556474"/>
                <a:gd name="connsiteX16" fmla="*/ 749383 w 1366115"/>
                <a:gd name="connsiteY16" fmla="*/ 1075 h 1556474"/>
                <a:gd name="connsiteX17" fmla="*/ 659430 w 1366115"/>
                <a:gd name="connsiteY17" fmla="*/ 21900 h 1556474"/>
                <a:gd name="connsiteX18" fmla="*/ 590284 w 1366115"/>
                <a:gd name="connsiteY18" fmla="*/ 153072 h 1556474"/>
                <a:gd name="connsiteX19" fmla="*/ 604367 w 1366115"/>
                <a:gd name="connsiteY19" fmla="*/ 249959 h 1556474"/>
                <a:gd name="connsiteX20" fmla="*/ 506674 w 1366115"/>
                <a:gd name="connsiteY20" fmla="*/ 313958 h 1556474"/>
                <a:gd name="connsiteX21" fmla="*/ 108419 w 1366115"/>
                <a:gd name="connsiteY21" fmla="*/ 184564 h 1556474"/>
                <a:gd name="connsiteX22" fmla="*/ 108165 w 1366115"/>
                <a:gd name="connsiteY22" fmla="*/ 1556474 h 1556474"/>
                <a:gd name="connsiteX23" fmla="*/ 506801 w 1366115"/>
                <a:gd name="connsiteY23" fmla="*/ 1426699 h 1556474"/>
                <a:gd name="connsiteX24" fmla="*/ 548162 w 1366115"/>
                <a:gd name="connsiteY24" fmla="*/ 1317368 h 1556474"/>
                <a:gd name="connsiteX25" fmla="*/ 479904 w 1366115"/>
                <a:gd name="connsiteY25" fmla="*/ 1247274 h 1556474"/>
                <a:gd name="connsiteX26" fmla="*/ 458843 w 1366115"/>
                <a:gd name="connsiteY26" fmla="*/ 1100356 h 155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66115" h="1556474">
                  <a:moveTo>
                    <a:pt x="459097" y="1100483"/>
                  </a:moveTo>
                  <a:cubicBezTo>
                    <a:pt x="475210" y="1073309"/>
                    <a:pt x="495636" y="1050706"/>
                    <a:pt x="519616" y="1030643"/>
                  </a:cubicBezTo>
                  <a:cubicBezTo>
                    <a:pt x="532303" y="1021119"/>
                    <a:pt x="544102" y="1010199"/>
                    <a:pt x="557804" y="1002453"/>
                  </a:cubicBezTo>
                  <a:cubicBezTo>
                    <a:pt x="625428" y="963724"/>
                    <a:pt x="697112" y="950899"/>
                    <a:pt x="771586" y="978454"/>
                  </a:cubicBezTo>
                  <a:cubicBezTo>
                    <a:pt x="801528" y="989501"/>
                    <a:pt x="826649" y="1007786"/>
                    <a:pt x="840479" y="1040802"/>
                  </a:cubicBezTo>
                  <a:cubicBezTo>
                    <a:pt x="852405" y="1069372"/>
                    <a:pt x="846442" y="1094515"/>
                    <a:pt x="834516" y="1135530"/>
                  </a:cubicBezTo>
                  <a:cubicBezTo>
                    <a:pt x="822589" y="1176545"/>
                    <a:pt x="816499" y="1214894"/>
                    <a:pt x="840859" y="1254512"/>
                  </a:cubicBezTo>
                  <a:cubicBezTo>
                    <a:pt x="857733" y="1281940"/>
                    <a:pt x="895288" y="1300733"/>
                    <a:pt x="925991" y="1290575"/>
                  </a:cubicBezTo>
                  <a:cubicBezTo>
                    <a:pt x="975979" y="1273940"/>
                    <a:pt x="1299380" y="1169053"/>
                    <a:pt x="1366115" y="1147339"/>
                  </a:cubicBezTo>
                  <a:cubicBezTo>
                    <a:pt x="1307119" y="965628"/>
                    <a:pt x="1308642" y="771346"/>
                    <a:pt x="1366115" y="593445"/>
                  </a:cubicBezTo>
                  <a:cubicBezTo>
                    <a:pt x="1299761" y="571858"/>
                    <a:pt x="975979" y="466209"/>
                    <a:pt x="925738" y="450337"/>
                  </a:cubicBezTo>
                  <a:cubicBezTo>
                    <a:pt x="894907" y="440559"/>
                    <a:pt x="875623" y="403226"/>
                    <a:pt x="878033" y="371100"/>
                  </a:cubicBezTo>
                  <a:cubicBezTo>
                    <a:pt x="881586" y="324752"/>
                    <a:pt x="909117" y="297324"/>
                    <a:pt x="942739" y="271165"/>
                  </a:cubicBezTo>
                  <a:cubicBezTo>
                    <a:pt x="976487" y="245007"/>
                    <a:pt x="996025" y="228246"/>
                    <a:pt x="1003130" y="198024"/>
                  </a:cubicBezTo>
                  <a:cubicBezTo>
                    <a:pt x="1011377" y="163231"/>
                    <a:pt x="1001735" y="133771"/>
                    <a:pt x="983972" y="107105"/>
                  </a:cubicBezTo>
                  <a:cubicBezTo>
                    <a:pt x="939820" y="40948"/>
                    <a:pt x="874354" y="9202"/>
                    <a:pt x="796834" y="694"/>
                  </a:cubicBezTo>
                  <a:cubicBezTo>
                    <a:pt x="781229" y="-956"/>
                    <a:pt x="765243" y="821"/>
                    <a:pt x="749383" y="1075"/>
                  </a:cubicBezTo>
                  <a:cubicBezTo>
                    <a:pt x="718299" y="3107"/>
                    <a:pt x="688357" y="9456"/>
                    <a:pt x="659430" y="21900"/>
                  </a:cubicBezTo>
                  <a:cubicBezTo>
                    <a:pt x="609061" y="43614"/>
                    <a:pt x="580134" y="98216"/>
                    <a:pt x="590284" y="153072"/>
                  </a:cubicBezTo>
                  <a:cubicBezTo>
                    <a:pt x="596120" y="185199"/>
                    <a:pt x="601703" y="217452"/>
                    <a:pt x="604367" y="249959"/>
                  </a:cubicBezTo>
                  <a:cubicBezTo>
                    <a:pt x="608427" y="298340"/>
                    <a:pt x="553110" y="328434"/>
                    <a:pt x="506674" y="313958"/>
                  </a:cubicBezTo>
                  <a:cubicBezTo>
                    <a:pt x="489800" y="308752"/>
                    <a:pt x="254577" y="232182"/>
                    <a:pt x="108419" y="184564"/>
                  </a:cubicBezTo>
                  <a:cubicBezTo>
                    <a:pt x="-34187" y="625318"/>
                    <a:pt x="-37993" y="1106451"/>
                    <a:pt x="108165" y="1556474"/>
                  </a:cubicBezTo>
                  <a:cubicBezTo>
                    <a:pt x="254323" y="1508983"/>
                    <a:pt x="490054" y="1432413"/>
                    <a:pt x="506801" y="1426699"/>
                  </a:cubicBezTo>
                  <a:cubicBezTo>
                    <a:pt x="552856" y="1411080"/>
                    <a:pt x="579881" y="1354193"/>
                    <a:pt x="548162" y="1317368"/>
                  </a:cubicBezTo>
                  <a:cubicBezTo>
                    <a:pt x="526847" y="1292733"/>
                    <a:pt x="503503" y="1269750"/>
                    <a:pt x="479904" y="1247274"/>
                  </a:cubicBezTo>
                  <a:cubicBezTo>
                    <a:pt x="439558" y="1208798"/>
                    <a:pt x="430931" y="1147593"/>
                    <a:pt x="458843" y="1100356"/>
                  </a:cubicBezTo>
                  <a:close/>
                </a:path>
              </a:pathLst>
            </a:custGeom>
            <a:gradFill>
              <a:gsLst>
                <a:gs pos="0">
                  <a:srgbClr val="B6B6B6"/>
                </a:gs>
                <a:gs pos="50000">
                  <a:srgbClr val="9B9B9B"/>
                </a:gs>
                <a:gs pos="100000">
                  <a:srgbClr val="808080"/>
                </a:gs>
              </a:gsLst>
              <a:lin ang="16200000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97" name="Groupe 5196">
              <a:extLst>
                <a:ext uri="{FF2B5EF4-FFF2-40B4-BE49-F238E27FC236}">
                  <a16:creationId xmlns:a16="http://schemas.microsoft.com/office/drawing/2014/main" id="{D8A336D8-F9E3-41CB-B12E-68378DDEA3D5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3984736" y="3054401"/>
              <a:ext cx="461565" cy="461832"/>
              <a:chOff x="3931644" y="3054401"/>
              <a:chExt cx="461565" cy="461832"/>
            </a:xfrm>
          </p:grpSpPr>
          <p:sp>
            <p:nvSpPr>
              <p:cNvPr id="5128" name="Forme libre 5127">
                <a:extLst>
                  <a:ext uri="{FF2B5EF4-FFF2-40B4-BE49-F238E27FC236}">
                    <a16:creationId xmlns:a16="http://schemas.microsoft.com/office/drawing/2014/main" id="{CFCC8C42-13B0-CA6E-A224-EB87472C97A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3937226" y="3059988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6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6"/>
                    </a:cubicBezTo>
                    <a:cubicBezTo>
                      <a:pt x="450401" y="101458"/>
                      <a:pt x="349410" y="127"/>
                      <a:pt x="225454" y="0"/>
                    </a:cubicBezTo>
                    <a:cubicBezTo>
                      <a:pt x="101372" y="0"/>
                      <a:pt x="127" y="101077"/>
                      <a:pt x="0" y="225139"/>
                    </a:cubicBezTo>
                    <a:cubicBezTo>
                      <a:pt x="-127" y="349200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29" name="Forme libre 5128">
                <a:extLst>
                  <a:ext uri="{FF2B5EF4-FFF2-40B4-BE49-F238E27FC236}">
                    <a16:creationId xmlns:a16="http://schemas.microsoft.com/office/drawing/2014/main" id="{D452BD3F-1790-9725-0F48-EE86CD0C947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055599" y="3412108"/>
                <a:ext cx="56458" cy="83553"/>
              </a:xfrm>
              <a:custGeom>
                <a:avLst/>
                <a:gdLst>
                  <a:gd name="connsiteX0" fmla="*/ 0 w 56458"/>
                  <a:gd name="connsiteY0" fmla="*/ 70348 h 83553"/>
                  <a:gd name="connsiteX1" fmla="*/ 23091 w 56458"/>
                  <a:gd name="connsiteY1" fmla="*/ 83554 h 83553"/>
                  <a:gd name="connsiteX2" fmla="*/ 56459 w 56458"/>
                  <a:gd name="connsiteY2" fmla="*/ 11936 h 83553"/>
                  <a:gd name="connsiteX3" fmla="*/ 31338 w 56458"/>
                  <a:gd name="connsiteY3" fmla="*/ 0 h 83553"/>
                  <a:gd name="connsiteX4" fmla="*/ 0 w 56458"/>
                  <a:gd name="connsiteY4" fmla="*/ 70348 h 83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458" h="83553">
                    <a:moveTo>
                      <a:pt x="0" y="70348"/>
                    </a:moveTo>
                    <a:lnTo>
                      <a:pt x="23091" y="83554"/>
                    </a:lnTo>
                    <a:lnTo>
                      <a:pt x="56459" y="11936"/>
                    </a:lnTo>
                    <a:cubicBezTo>
                      <a:pt x="47704" y="8762"/>
                      <a:pt x="39204" y="4698"/>
                      <a:pt x="31338" y="0"/>
                    </a:cubicBezTo>
                    <a:lnTo>
                      <a:pt x="0" y="70348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0" name="Forme libre 5129">
                <a:extLst>
                  <a:ext uri="{FF2B5EF4-FFF2-40B4-BE49-F238E27FC236}">
                    <a16:creationId xmlns:a16="http://schemas.microsoft.com/office/drawing/2014/main" id="{29584DAE-4148-1A13-B667-6C0F1EF2AB3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212669" y="3412362"/>
                <a:ext cx="56331" cy="83553"/>
              </a:xfrm>
              <a:custGeom>
                <a:avLst/>
                <a:gdLst>
                  <a:gd name="connsiteX0" fmla="*/ 32099 w 56331"/>
                  <a:gd name="connsiteY0" fmla="*/ 83554 h 83553"/>
                  <a:gd name="connsiteX1" fmla="*/ 56332 w 56331"/>
                  <a:gd name="connsiteY1" fmla="*/ 70348 h 83553"/>
                  <a:gd name="connsiteX2" fmla="*/ 25121 w 56331"/>
                  <a:gd name="connsiteY2" fmla="*/ 0 h 83553"/>
                  <a:gd name="connsiteX3" fmla="*/ 0 w 56331"/>
                  <a:gd name="connsiteY3" fmla="*/ 11936 h 83553"/>
                  <a:gd name="connsiteX4" fmla="*/ 32099 w 56331"/>
                  <a:gd name="connsiteY4" fmla="*/ 83554 h 83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331" h="83553">
                    <a:moveTo>
                      <a:pt x="32099" y="83554"/>
                    </a:moveTo>
                    <a:lnTo>
                      <a:pt x="56332" y="70348"/>
                    </a:lnTo>
                    <a:lnTo>
                      <a:pt x="25121" y="0"/>
                    </a:lnTo>
                    <a:cubicBezTo>
                      <a:pt x="17128" y="4698"/>
                      <a:pt x="8754" y="8762"/>
                      <a:pt x="0" y="11936"/>
                    </a:cubicBezTo>
                    <a:lnTo>
                      <a:pt x="32099" y="83554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1" name="Forme libre 5130">
                <a:extLst>
                  <a:ext uri="{FF2B5EF4-FFF2-40B4-BE49-F238E27FC236}">
                    <a16:creationId xmlns:a16="http://schemas.microsoft.com/office/drawing/2014/main" id="{05417B1C-DF32-DA3A-0BA8-3CF6476357A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015127" y="3138209"/>
                <a:ext cx="147426" cy="294851"/>
              </a:xfrm>
              <a:custGeom>
                <a:avLst/>
                <a:gdLst>
                  <a:gd name="connsiteX0" fmla="*/ 36793 w 147426"/>
                  <a:gd name="connsiteY0" fmla="*/ 147299 h 294851"/>
                  <a:gd name="connsiteX1" fmla="*/ 147427 w 147426"/>
                  <a:gd name="connsiteY1" fmla="*/ 36825 h 294851"/>
                  <a:gd name="connsiteX2" fmla="*/ 147427 w 147426"/>
                  <a:gd name="connsiteY2" fmla="*/ 0 h 294851"/>
                  <a:gd name="connsiteX3" fmla="*/ 0 w 147426"/>
                  <a:gd name="connsiteY3" fmla="*/ 147299 h 294851"/>
                  <a:gd name="connsiteX4" fmla="*/ 71810 w 147426"/>
                  <a:gd name="connsiteY4" fmla="*/ 274027 h 294851"/>
                  <a:gd name="connsiteX5" fmla="*/ 96931 w 147426"/>
                  <a:gd name="connsiteY5" fmla="*/ 285963 h 294851"/>
                  <a:gd name="connsiteX6" fmla="*/ 147173 w 147426"/>
                  <a:gd name="connsiteY6" fmla="*/ 294852 h 294851"/>
                  <a:gd name="connsiteX7" fmla="*/ 147173 w 147426"/>
                  <a:gd name="connsiteY7" fmla="*/ 258027 h 294851"/>
                  <a:gd name="connsiteX8" fmla="*/ 36793 w 147426"/>
                  <a:gd name="connsiteY8" fmla="*/ 147299 h 294851"/>
                  <a:gd name="connsiteX9" fmla="*/ 36793 w 147426"/>
                  <a:gd name="connsiteY9" fmla="*/ 147299 h 2948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47426" h="294851">
                    <a:moveTo>
                      <a:pt x="36793" y="147299"/>
                    </a:moveTo>
                    <a:cubicBezTo>
                      <a:pt x="36793" y="86221"/>
                      <a:pt x="86401" y="36825"/>
                      <a:pt x="147427" y="36825"/>
                    </a:cubicBezTo>
                    <a:lnTo>
                      <a:pt x="147427" y="0"/>
                    </a:lnTo>
                    <a:cubicBezTo>
                      <a:pt x="66101" y="0"/>
                      <a:pt x="127" y="65904"/>
                      <a:pt x="0" y="147299"/>
                    </a:cubicBezTo>
                    <a:cubicBezTo>
                      <a:pt x="0" y="201139"/>
                      <a:pt x="28800" y="248249"/>
                      <a:pt x="71810" y="274027"/>
                    </a:cubicBezTo>
                    <a:cubicBezTo>
                      <a:pt x="79677" y="278725"/>
                      <a:pt x="88177" y="282788"/>
                      <a:pt x="96931" y="285963"/>
                    </a:cubicBezTo>
                    <a:cubicBezTo>
                      <a:pt x="112664" y="291677"/>
                      <a:pt x="129538" y="294852"/>
                      <a:pt x="147173" y="294852"/>
                    </a:cubicBezTo>
                    <a:lnTo>
                      <a:pt x="147173" y="258027"/>
                    </a:lnTo>
                    <a:cubicBezTo>
                      <a:pt x="86147" y="258027"/>
                      <a:pt x="36793" y="208377"/>
                      <a:pt x="36793" y="147299"/>
                    </a:cubicBezTo>
                    <a:lnTo>
                      <a:pt x="36793" y="147299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2" name="Forme libre 5131">
                <a:extLst>
                  <a:ext uri="{FF2B5EF4-FFF2-40B4-BE49-F238E27FC236}">
                    <a16:creationId xmlns:a16="http://schemas.microsoft.com/office/drawing/2014/main" id="{B62BEA45-5C47-ED18-03BB-D0974E13167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162681" y="3138082"/>
                <a:ext cx="82721" cy="60189"/>
              </a:xfrm>
              <a:custGeom>
                <a:avLst/>
                <a:gdLst>
                  <a:gd name="connsiteX0" fmla="*/ 67624 w 82721"/>
                  <a:gd name="connsiteY0" fmla="*/ 60189 h 60189"/>
                  <a:gd name="connsiteX1" fmla="*/ 74982 w 82721"/>
                  <a:gd name="connsiteY1" fmla="*/ 52824 h 60189"/>
                  <a:gd name="connsiteX2" fmla="*/ 78281 w 82721"/>
                  <a:gd name="connsiteY2" fmla="*/ 29968 h 60189"/>
                  <a:gd name="connsiteX3" fmla="*/ 82722 w 82721"/>
                  <a:gd name="connsiteY3" fmla="*/ 25523 h 60189"/>
                  <a:gd name="connsiteX4" fmla="*/ 0 w 82721"/>
                  <a:gd name="connsiteY4" fmla="*/ 0 h 60189"/>
                  <a:gd name="connsiteX5" fmla="*/ 0 w 82721"/>
                  <a:gd name="connsiteY5" fmla="*/ 36825 h 60189"/>
                  <a:gd name="connsiteX6" fmla="*/ 67750 w 82721"/>
                  <a:gd name="connsiteY6" fmla="*/ 60062 h 60189"/>
                  <a:gd name="connsiteX7" fmla="*/ 67750 w 82721"/>
                  <a:gd name="connsiteY7" fmla="*/ 60062 h 601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2721" h="60189">
                    <a:moveTo>
                      <a:pt x="67624" y="60189"/>
                    </a:moveTo>
                    <a:lnTo>
                      <a:pt x="74982" y="52824"/>
                    </a:lnTo>
                    <a:lnTo>
                      <a:pt x="78281" y="29968"/>
                    </a:lnTo>
                    <a:lnTo>
                      <a:pt x="82722" y="25523"/>
                    </a:lnTo>
                    <a:cubicBezTo>
                      <a:pt x="59123" y="9397"/>
                      <a:pt x="30703" y="0"/>
                      <a:pt x="0" y="0"/>
                    </a:cubicBezTo>
                    <a:lnTo>
                      <a:pt x="0" y="36825"/>
                    </a:lnTo>
                    <a:cubicBezTo>
                      <a:pt x="25502" y="36825"/>
                      <a:pt x="48973" y="45586"/>
                      <a:pt x="67750" y="60062"/>
                    </a:cubicBezTo>
                    <a:lnTo>
                      <a:pt x="67750" y="600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3" name="Forme libre 5132">
                <a:extLst>
                  <a:ext uri="{FF2B5EF4-FFF2-40B4-BE49-F238E27FC236}">
                    <a16:creationId xmlns:a16="http://schemas.microsoft.com/office/drawing/2014/main" id="{52AE3FC3-373B-4F74-042A-38F5BD8EF5D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162173" y="3202843"/>
                <a:ext cx="147553" cy="230090"/>
              </a:xfrm>
              <a:custGeom>
                <a:avLst/>
                <a:gdLst>
                  <a:gd name="connsiteX0" fmla="*/ 147554 w 147553"/>
                  <a:gd name="connsiteY0" fmla="*/ 82919 h 230090"/>
                  <a:gd name="connsiteX1" fmla="*/ 122179 w 147553"/>
                  <a:gd name="connsiteY1" fmla="*/ 0 h 230090"/>
                  <a:gd name="connsiteX2" fmla="*/ 117739 w 147553"/>
                  <a:gd name="connsiteY2" fmla="*/ 4444 h 230090"/>
                  <a:gd name="connsiteX3" fmla="*/ 94901 w 147553"/>
                  <a:gd name="connsiteY3" fmla="*/ 7619 h 230090"/>
                  <a:gd name="connsiteX4" fmla="*/ 87543 w 147553"/>
                  <a:gd name="connsiteY4" fmla="*/ 14984 h 230090"/>
                  <a:gd name="connsiteX5" fmla="*/ 110634 w 147553"/>
                  <a:gd name="connsiteY5" fmla="*/ 82792 h 230090"/>
                  <a:gd name="connsiteX6" fmla="*/ 0 w 147553"/>
                  <a:gd name="connsiteY6" fmla="*/ 193266 h 230090"/>
                  <a:gd name="connsiteX7" fmla="*/ 0 w 147553"/>
                  <a:gd name="connsiteY7" fmla="*/ 230091 h 230090"/>
                  <a:gd name="connsiteX8" fmla="*/ 50242 w 147553"/>
                  <a:gd name="connsiteY8" fmla="*/ 221329 h 230090"/>
                  <a:gd name="connsiteX9" fmla="*/ 75363 w 147553"/>
                  <a:gd name="connsiteY9" fmla="*/ 209393 h 230090"/>
                  <a:gd name="connsiteX10" fmla="*/ 147427 w 147553"/>
                  <a:gd name="connsiteY10" fmla="*/ 82792 h 230090"/>
                  <a:gd name="connsiteX11" fmla="*/ 147427 w 147553"/>
                  <a:gd name="connsiteY11" fmla="*/ 82792 h 230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7553" h="230090">
                    <a:moveTo>
                      <a:pt x="147554" y="82919"/>
                    </a:moveTo>
                    <a:cubicBezTo>
                      <a:pt x="147554" y="52189"/>
                      <a:pt x="138165" y="23619"/>
                      <a:pt x="122179" y="0"/>
                    </a:cubicBezTo>
                    <a:lnTo>
                      <a:pt x="117739" y="4444"/>
                    </a:lnTo>
                    <a:lnTo>
                      <a:pt x="94901" y="7619"/>
                    </a:lnTo>
                    <a:lnTo>
                      <a:pt x="87543" y="14984"/>
                    </a:lnTo>
                    <a:cubicBezTo>
                      <a:pt x="102006" y="33777"/>
                      <a:pt x="110761" y="57269"/>
                      <a:pt x="110634" y="82792"/>
                    </a:cubicBezTo>
                    <a:cubicBezTo>
                      <a:pt x="110634" y="143870"/>
                      <a:pt x="61026" y="193266"/>
                      <a:pt x="0" y="193266"/>
                    </a:cubicBezTo>
                    <a:lnTo>
                      <a:pt x="0" y="230091"/>
                    </a:lnTo>
                    <a:cubicBezTo>
                      <a:pt x="17635" y="230091"/>
                      <a:pt x="34510" y="227043"/>
                      <a:pt x="50242" y="221329"/>
                    </a:cubicBezTo>
                    <a:cubicBezTo>
                      <a:pt x="58996" y="218155"/>
                      <a:pt x="67497" y="214091"/>
                      <a:pt x="75363" y="209393"/>
                    </a:cubicBezTo>
                    <a:cubicBezTo>
                      <a:pt x="118500" y="183743"/>
                      <a:pt x="147300" y="136632"/>
                      <a:pt x="147427" y="82792"/>
                    </a:cubicBezTo>
                    <a:lnTo>
                      <a:pt x="147427" y="8279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4" name="Forme libre 5133">
                <a:extLst>
                  <a:ext uri="{FF2B5EF4-FFF2-40B4-BE49-F238E27FC236}">
                    <a16:creationId xmlns:a16="http://schemas.microsoft.com/office/drawing/2014/main" id="{98092AFE-BBC3-86F1-9CD2-69538DAADE1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051920" y="3175034"/>
                <a:ext cx="221013" cy="221202"/>
              </a:xfrm>
              <a:custGeom>
                <a:avLst/>
                <a:gdLst>
                  <a:gd name="connsiteX0" fmla="*/ 184220 w 221013"/>
                  <a:gd name="connsiteY0" fmla="*/ 110601 h 221202"/>
                  <a:gd name="connsiteX1" fmla="*/ 110507 w 221013"/>
                  <a:gd name="connsiteY1" fmla="*/ 184250 h 221202"/>
                  <a:gd name="connsiteX2" fmla="*/ 36920 w 221013"/>
                  <a:gd name="connsiteY2" fmla="*/ 110474 h 221202"/>
                  <a:gd name="connsiteX3" fmla="*/ 110634 w 221013"/>
                  <a:gd name="connsiteY3" fmla="*/ 36825 h 221202"/>
                  <a:gd name="connsiteX4" fmla="*/ 151994 w 221013"/>
                  <a:gd name="connsiteY4" fmla="*/ 49650 h 221202"/>
                  <a:gd name="connsiteX5" fmla="*/ 178384 w 221013"/>
                  <a:gd name="connsiteY5" fmla="*/ 23238 h 221202"/>
                  <a:gd name="connsiteX6" fmla="*/ 110634 w 221013"/>
                  <a:gd name="connsiteY6" fmla="*/ 0 h 221202"/>
                  <a:gd name="connsiteX7" fmla="*/ 0 w 221013"/>
                  <a:gd name="connsiteY7" fmla="*/ 110474 h 221202"/>
                  <a:gd name="connsiteX8" fmla="*/ 110380 w 221013"/>
                  <a:gd name="connsiteY8" fmla="*/ 221202 h 221202"/>
                  <a:gd name="connsiteX9" fmla="*/ 221014 w 221013"/>
                  <a:gd name="connsiteY9" fmla="*/ 110728 h 221202"/>
                  <a:gd name="connsiteX10" fmla="*/ 197923 w 221013"/>
                  <a:gd name="connsiteY10" fmla="*/ 42920 h 221202"/>
                  <a:gd name="connsiteX11" fmla="*/ 171533 w 221013"/>
                  <a:gd name="connsiteY11" fmla="*/ 69205 h 221202"/>
                  <a:gd name="connsiteX12" fmla="*/ 184220 w 221013"/>
                  <a:gd name="connsiteY12" fmla="*/ 110601 h 221202"/>
                  <a:gd name="connsiteX13" fmla="*/ 184220 w 221013"/>
                  <a:gd name="connsiteY13" fmla="*/ 110601 h 221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21013" h="221202">
                    <a:moveTo>
                      <a:pt x="184220" y="110601"/>
                    </a:moveTo>
                    <a:cubicBezTo>
                      <a:pt x="184220" y="151362"/>
                      <a:pt x="151233" y="184250"/>
                      <a:pt x="110507" y="184250"/>
                    </a:cubicBezTo>
                    <a:cubicBezTo>
                      <a:pt x="69780" y="184250"/>
                      <a:pt x="36920" y="151108"/>
                      <a:pt x="36920" y="110474"/>
                    </a:cubicBezTo>
                    <a:cubicBezTo>
                      <a:pt x="36920" y="69840"/>
                      <a:pt x="69907" y="36825"/>
                      <a:pt x="110634" y="36825"/>
                    </a:cubicBezTo>
                    <a:cubicBezTo>
                      <a:pt x="125985" y="36825"/>
                      <a:pt x="140195" y="41523"/>
                      <a:pt x="151994" y="49650"/>
                    </a:cubicBezTo>
                    <a:lnTo>
                      <a:pt x="178384" y="23238"/>
                    </a:lnTo>
                    <a:cubicBezTo>
                      <a:pt x="159734" y="8635"/>
                      <a:pt x="136135" y="0"/>
                      <a:pt x="110634" y="0"/>
                    </a:cubicBezTo>
                    <a:cubicBezTo>
                      <a:pt x="49608" y="0"/>
                      <a:pt x="127" y="49396"/>
                      <a:pt x="0" y="110474"/>
                    </a:cubicBezTo>
                    <a:cubicBezTo>
                      <a:pt x="0" y="171552"/>
                      <a:pt x="49354" y="221075"/>
                      <a:pt x="110380" y="221202"/>
                    </a:cubicBezTo>
                    <a:cubicBezTo>
                      <a:pt x="171406" y="221202"/>
                      <a:pt x="220887" y="171806"/>
                      <a:pt x="221014" y="110728"/>
                    </a:cubicBezTo>
                    <a:cubicBezTo>
                      <a:pt x="221014" y="85205"/>
                      <a:pt x="212386" y="61586"/>
                      <a:pt x="197923" y="42920"/>
                    </a:cubicBezTo>
                    <a:lnTo>
                      <a:pt x="171533" y="69205"/>
                    </a:lnTo>
                    <a:cubicBezTo>
                      <a:pt x="179526" y="81014"/>
                      <a:pt x="184220" y="95236"/>
                      <a:pt x="184220" y="110601"/>
                    </a:cubicBezTo>
                    <a:lnTo>
                      <a:pt x="184220" y="110601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5" name="Forme libre 5134">
                <a:extLst>
                  <a:ext uri="{FF2B5EF4-FFF2-40B4-BE49-F238E27FC236}">
                    <a16:creationId xmlns:a16="http://schemas.microsoft.com/office/drawing/2014/main" id="{A01E77B8-C59A-1CEA-C0AF-3DBF4686DC5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088840" y="3211731"/>
                <a:ext cx="147300" cy="147552"/>
              </a:xfrm>
              <a:custGeom>
                <a:avLst/>
                <a:gdLst>
                  <a:gd name="connsiteX0" fmla="*/ 0 w 147300"/>
                  <a:gd name="connsiteY0" fmla="*/ 73776 h 147552"/>
                  <a:gd name="connsiteX1" fmla="*/ 73587 w 147300"/>
                  <a:gd name="connsiteY1" fmla="*/ 147553 h 147552"/>
                  <a:gd name="connsiteX2" fmla="*/ 147300 w 147300"/>
                  <a:gd name="connsiteY2" fmla="*/ 73903 h 147552"/>
                  <a:gd name="connsiteX3" fmla="*/ 134613 w 147300"/>
                  <a:gd name="connsiteY3" fmla="*/ 32507 h 147552"/>
                  <a:gd name="connsiteX4" fmla="*/ 107589 w 147300"/>
                  <a:gd name="connsiteY4" fmla="*/ 59554 h 147552"/>
                  <a:gd name="connsiteX5" fmla="*/ 110507 w 147300"/>
                  <a:gd name="connsiteY5" fmla="*/ 73903 h 147552"/>
                  <a:gd name="connsiteX6" fmla="*/ 73587 w 147300"/>
                  <a:gd name="connsiteY6" fmla="*/ 110728 h 147552"/>
                  <a:gd name="connsiteX7" fmla="*/ 36793 w 147300"/>
                  <a:gd name="connsiteY7" fmla="*/ 73776 h 147552"/>
                  <a:gd name="connsiteX8" fmla="*/ 73713 w 147300"/>
                  <a:gd name="connsiteY8" fmla="*/ 36952 h 147552"/>
                  <a:gd name="connsiteX9" fmla="*/ 88050 w 147300"/>
                  <a:gd name="connsiteY9" fmla="*/ 39872 h 147552"/>
                  <a:gd name="connsiteX10" fmla="*/ 115074 w 147300"/>
                  <a:gd name="connsiteY10" fmla="*/ 12825 h 147552"/>
                  <a:gd name="connsiteX11" fmla="*/ 73713 w 147300"/>
                  <a:gd name="connsiteY11" fmla="*/ 0 h 147552"/>
                  <a:gd name="connsiteX12" fmla="*/ 0 w 147300"/>
                  <a:gd name="connsiteY12" fmla="*/ 73649 h 147552"/>
                  <a:gd name="connsiteX13" fmla="*/ 0 w 147300"/>
                  <a:gd name="connsiteY13" fmla="*/ 73649 h 1475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47300" h="147552">
                    <a:moveTo>
                      <a:pt x="0" y="73776"/>
                    </a:moveTo>
                    <a:cubicBezTo>
                      <a:pt x="0" y="114538"/>
                      <a:pt x="32860" y="147553"/>
                      <a:pt x="73587" y="147553"/>
                    </a:cubicBezTo>
                    <a:cubicBezTo>
                      <a:pt x="114313" y="147553"/>
                      <a:pt x="147300" y="114664"/>
                      <a:pt x="147300" y="73903"/>
                    </a:cubicBezTo>
                    <a:cubicBezTo>
                      <a:pt x="147300" y="58539"/>
                      <a:pt x="142606" y="44317"/>
                      <a:pt x="134613" y="32507"/>
                    </a:cubicBezTo>
                    <a:lnTo>
                      <a:pt x="107589" y="59554"/>
                    </a:lnTo>
                    <a:cubicBezTo>
                      <a:pt x="109492" y="63999"/>
                      <a:pt x="110507" y="68824"/>
                      <a:pt x="110507" y="73903"/>
                    </a:cubicBezTo>
                    <a:cubicBezTo>
                      <a:pt x="110507" y="94220"/>
                      <a:pt x="94013" y="110728"/>
                      <a:pt x="73587" y="110728"/>
                    </a:cubicBezTo>
                    <a:cubicBezTo>
                      <a:pt x="53160" y="110728"/>
                      <a:pt x="36793" y="94220"/>
                      <a:pt x="36793" y="73776"/>
                    </a:cubicBezTo>
                    <a:cubicBezTo>
                      <a:pt x="36793" y="53332"/>
                      <a:pt x="53287" y="36952"/>
                      <a:pt x="73713" y="36952"/>
                    </a:cubicBezTo>
                    <a:cubicBezTo>
                      <a:pt x="78788" y="36952"/>
                      <a:pt x="83737" y="37968"/>
                      <a:pt x="88050" y="39872"/>
                    </a:cubicBezTo>
                    <a:lnTo>
                      <a:pt x="115074" y="12825"/>
                    </a:lnTo>
                    <a:cubicBezTo>
                      <a:pt x="103275" y="4825"/>
                      <a:pt x="89065" y="0"/>
                      <a:pt x="73713" y="0"/>
                    </a:cubicBezTo>
                    <a:cubicBezTo>
                      <a:pt x="32987" y="0"/>
                      <a:pt x="0" y="32888"/>
                      <a:pt x="0" y="73649"/>
                    </a:cubicBezTo>
                    <a:lnTo>
                      <a:pt x="0" y="73649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6" name="Forme libre 5135">
                <a:extLst>
                  <a:ext uri="{FF2B5EF4-FFF2-40B4-BE49-F238E27FC236}">
                    <a16:creationId xmlns:a16="http://schemas.microsoft.com/office/drawing/2014/main" id="{18A6B2AC-A7D5-3304-09E7-DD454C7DF3B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125634" y="3248810"/>
                <a:ext cx="73713" cy="73650"/>
              </a:xfrm>
              <a:custGeom>
                <a:avLst/>
                <a:gdLst>
                  <a:gd name="connsiteX0" fmla="*/ 0 w 73713"/>
                  <a:gd name="connsiteY0" fmla="*/ 36698 h 73650"/>
                  <a:gd name="connsiteX1" fmla="*/ 36793 w 73713"/>
                  <a:gd name="connsiteY1" fmla="*/ 73649 h 73650"/>
                  <a:gd name="connsiteX2" fmla="*/ 73713 w 73713"/>
                  <a:gd name="connsiteY2" fmla="*/ 36825 h 73650"/>
                  <a:gd name="connsiteX3" fmla="*/ 70795 w 73713"/>
                  <a:gd name="connsiteY3" fmla="*/ 22476 h 73650"/>
                  <a:gd name="connsiteX4" fmla="*/ 50115 w 73713"/>
                  <a:gd name="connsiteY4" fmla="*/ 43047 h 73650"/>
                  <a:gd name="connsiteX5" fmla="*/ 30577 w 73713"/>
                  <a:gd name="connsiteY5" fmla="*/ 43047 h 73650"/>
                  <a:gd name="connsiteX6" fmla="*/ 30577 w 73713"/>
                  <a:gd name="connsiteY6" fmla="*/ 23492 h 73650"/>
                  <a:gd name="connsiteX7" fmla="*/ 51257 w 73713"/>
                  <a:gd name="connsiteY7" fmla="*/ 2921 h 73650"/>
                  <a:gd name="connsiteX8" fmla="*/ 36920 w 73713"/>
                  <a:gd name="connsiteY8" fmla="*/ 0 h 73650"/>
                  <a:gd name="connsiteX9" fmla="*/ 0 w 73713"/>
                  <a:gd name="connsiteY9" fmla="*/ 36825 h 73650"/>
                  <a:gd name="connsiteX10" fmla="*/ 0 w 73713"/>
                  <a:gd name="connsiteY10" fmla="*/ 36825 h 73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3713" h="73650">
                    <a:moveTo>
                      <a:pt x="0" y="36698"/>
                    </a:moveTo>
                    <a:cubicBezTo>
                      <a:pt x="0" y="57015"/>
                      <a:pt x="16494" y="73522"/>
                      <a:pt x="36793" y="73649"/>
                    </a:cubicBezTo>
                    <a:cubicBezTo>
                      <a:pt x="57093" y="73776"/>
                      <a:pt x="73587" y="57142"/>
                      <a:pt x="73713" y="36825"/>
                    </a:cubicBezTo>
                    <a:cubicBezTo>
                      <a:pt x="73713" y="31745"/>
                      <a:pt x="72698" y="26793"/>
                      <a:pt x="70795" y="22476"/>
                    </a:cubicBezTo>
                    <a:lnTo>
                      <a:pt x="50115" y="43047"/>
                    </a:lnTo>
                    <a:cubicBezTo>
                      <a:pt x="44659" y="48380"/>
                      <a:pt x="36032" y="48380"/>
                      <a:pt x="30577" y="43047"/>
                    </a:cubicBezTo>
                    <a:cubicBezTo>
                      <a:pt x="25248" y="37587"/>
                      <a:pt x="25248" y="28952"/>
                      <a:pt x="30577" y="23492"/>
                    </a:cubicBezTo>
                    <a:lnTo>
                      <a:pt x="51257" y="2921"/>
                    </a:lnTo>
                    <a:cubicBezTo>
                      <a:pt x="46816" y="1016"/>
                      <a:pt x="41995" y="0"/>
                      <a:pt x="36920" y="0"/>
                    </a:cubicBezTo>
                    <a:cubicBezTo>
                      <a:pt x="16620" y="0"/>
                      <a:pt x="127" y="16508"/>
                      <a:pt x="0" y="36825"/>
                    </a:cubicBezTo>
                    <a:lnTo>
                      <a:pt x="0" y="36825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7" name="Forme libre 5136">
                <a:extLst>
                  <a:ext uri="{FF2B5EF4-FFF2-40B4-BE49-F238E27FC236}">
                    <a16:creationId xmlns:a16="http://schemas.microsoft.com/office/drawing/2014/main" id="{CFB3A4A5-4A17-424D-BDBE-958E4DE6E66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152118" y="3190906"/>
                <a:ext cx="105082" cy="105045"/>
              </a:xfrm>
              <a:custGeom>
                <a:avLst/>
                <a:gdLst>
                  <a:gd name="connsiteX0" fmla="*/ 82246 w 105082"/>
                  <a:gd name="connsiteY0" fmla="*/ 22857 h 105045"/>
                  <a:gd name="connsiteX1" fmla="*/ 85544 w 105082"/>
                  <a:gd name="connsiteY1" fmla="*/ 0 h 105045"/>
                  <a:gd name="connsiteX2" fmla="*/ 78186 w 105082"/>
                  <a:gd name="connsiteY2" fmla="*/ 7365 h 105045"/>
                  <a:gd name="connsiteX3" fmla="*/ 51796 w 105082"/>
                  <a:gd name="connsiteY3" fmla="*/ 33777 h 105045"/>
                  <a:gd name="connsiteX4" fmla="*/ 24772 w 105082"/>
                  <a:gd name="connsiteY4" fmla="*/ 60824 h 105045"/>
                  <a:gd name="connsiteX5" fmla="*/ 4092 w 105082"/>
                  <a:gd name="connsiteY5" fmla="*/ 81395 h 105045"/>
                  <a:gd name="connsiteX6" fmla="*/ 4092 w 105082"/>
                  <a:gd name="connsiteY6" fmla="*/ 100950 h 105045"/>
                  <a:gd name="connsiteX7" fmla="*/ 23630 w 105082"/>
                  <a:gd name="connsiteY7" fmla="*/ 100950 h 105045"/>
                  <a:gd name="connsiteX8" fmla="*/ 105083 w 105082"/>
                  <a:gd name="connsiteY8" fmla="*/ 19555 h 105045"/>
                  <a:gd name="connsiteX9" fmla="*/ 82246 w 105082"/>
                  <a:gd name="connsiteY9" fmla="*/ 22730 h 105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2" h="105045">
                    <a:moveTo>
                      <a:pt x="82246" y="22857"/>
                    </a:moveTo>
                    <a:lnTo>
                      <a:pt x="85544" y="0"/>
                    </a:lnTo>
                    <a:lnTo>
                      <a:pt x="78186" y="7365"/>
                    </a:lnTo>
                    <a:lnTo>
                      <a:pt x="51796" y="33777"/>
                    </a:lnTo>
                    <a:lnTo>
                      <a:pt x="24772" y="60824"/>
                    </a:lnTo>
                    <a:lnTo>
                      <a:pt x="4092" y="81395"/>
                    </a:lnTo>
                    <a:cubicBezTo>
                      <a:pt x="-1364" y="86729"/>
                      <a:pt x="-1364" y="95490"/>
                      <a:pt x="4092" y="100950"/>
                    </a:cubicBezTo>
                    <a:cubicBezTo>
                      <a:pt x="9420" y="106411"/>
                      <a:pt x="18175" y="106411"/>
                      <a:pt x="23630" y="100950"/>
                    </a:cubicBezTo>
                    <a:lnTo>
                      <a:pt x="105083" y="19555"/>
                    </a:lnTo>
                    <a:lnTo>
                      <a:pt x="82246" y="2273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8" name="Forme libre 5137">
                <a:extLst>
                  <a:ext uri="{FF2B5EF4-FFF2-40B4-BE49-F238E27FC236}">
                    <a16:creationId xmlns:a16="http://schemas.microsoft.com/office/drawing/2014/main" id="{6326B5BA-E25B-0F87-CC35-B541F50891C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234364" y="3129066"/>
                <a:ext cx="45674" cy="84696"/>
              </a:xfrm>
              <a:custGeom>
                <a:avLst/>
                <a:gdLst>
                  <a:gd name="connsiteX0" fmla="*/ 3299 w 45674"/>
                  <a:gd name="connsiteY0" fmla="*/ 61840 h 84696"/>
                  <a:gd name="connsiteX1" fmla="*/ 0 w 45674"/>
                  <a:gd name="connsiteY1" fmla="*/ 84697 h 84696"/>
                  <a:gd name="connsiteX2" fmla="*/ 39077 w 45674"/>
                  <a:gd name="connsiteY2" fmla="*/ 45586 h 84696"/>
                  <a:gd name="connsiteX3" fmla="*/ 45674 w 45674"/>
                  <a:gd name="connsiteY3" fmla="*/ 0 h 84696"/>
                  <a:gd name="connsiteX4" fmla="*/ 6597 w 45674"/>
                  <a:gd name="connsiteY4" fmla="*/ 39110 h 84696"/>
                  <a:gd name="connsiteX5" fmla="*/ 3299 w 45674"/>
                  <a:gd name="connsiteY5" fmla="*/ 61967 h 846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674" h="84696">
                    <a:moveTo>
                      <a:pt x="3299" y="61840"/>
                    </a:moveTo>
                    <a:lnTo>
                      <a:pt x="0" y="84697"/>
                    </a:lnTo>
                    <a:lnTo>
                      <a:pt x="39077" y="45586"/>
                    </a:lnTo>
                    <a:lnTo>
                      <a:pt x="45674" y="0"/>
                    </a:lnTo>
                    <a:lnTo>
                      <a:pt x="6597" y="39110"/>
                    </a:lnTo>
                    <a:lnTo>
                      <a:pt x="3299" y="61967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39" name="Forme libre 5138">
                <a:extLst>
                  <a:ext uri="{FF2B5EF4-FFF2-40B4-BE49-F238E27FC236}">
                    <a16:creationId xmlns:a16="http://schemas.microsoft.com/office/drawing/2014/main" id="{4D4999EF-1426-0E3B-E4E6-DC73C441620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234364" y="3168304"/>
                <a:ext cx="84878" cy="45586"/>
              </a:xfrm>
              <a:custGeom>
                <a:avLst/>
                <a:gdLst>
                  <a:gd name="connsiteX0" fmla="*/ 0 w 84878"/>
                  <a:gd name="connsiteY0" fmla="*/ 45459 h 45586"/>
                  <a:gd name="connsiteX1" fmla="*/ 22837 w 84878"/>
                  <a:gd name="connsiteY1" fmla="*/ 42285 h 45586"/>
                  <a:gd name="connsiteX2" fmla="*/ 45674 w 84878"/>
                  <a:gd name="connsiteY2" fmla="*/ 39110 h 45586"/>
                  <a:gd name="connsiteX3" fmla="*/ 50115 w 84878"/>
                  <a:gd name="connsiteY3" fmla="*/ 34666 h 45586"/>
                  <a:gd name="connsiteX4" fmla="*/ 84878 w 84878"/>
                  <a:gd name="connsiteY4" fmla="*/ 0 h 45586"/>
                  <a:gd name="connsiteX5" fmla="*/ 39331 w 84878"/>
                  <a:gd name="connsiteY5" fmla="*/ 6476 h 45586"/>
                  <a:gd name="connsiteX6" fmla="*/ 254 w 84878"/>
                  <a:gd name="connsiteY6" fmla="*/ 45586 h 45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878" h="45586">
                    <a:moveTo>
                      <a:pt x="0" y="45459"/>
                    </a:moveTo>
                    <a:lnTo>
                      <a:pt x="22837" y="42285"/>
                    </a:lnTo>
                    <a:lnTo>
                      <a:pt x="45674" y="39110"/>
                    </a:lnTo>
                    <a:lnTo>
                      <a:pt x="50115" y="34666"/>
                    </a:lnTo>
                    <a:lnTo>
                      <a:pt x="84878" y="0"/>
                    </a:lnTo>
                    <a:lnTo>
                      <a:pt x="39331" y="6476"/>
                    </a:lnTo>
                    <a:lnTo>
                      <a:pt x="254" y="45586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0" name="Forme libre 5139">
                <a:extLst>
                  <a:ext uri="{FF2B5EF4-FFF2-40B4-BE49-F238E27FC236}">
                    <a16:creationId xmlns:a16="http://schemas.microsoft.com/office/drawing/2014/main" id="{51D42965-A196-8AAA-4F76-C763F87D5A5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3931644" y="3054401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2 h 461832"/>
                  <a:gd name="connsiteX1" fmla="*/ 230529 w 461565"/>
                  <a:gd name="connsiteY1" fmla="*/ 461832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6 w 461565"/>
                  <a:gd name="connsiteY5" fmla="*/ 231107 h 461832"/>
                  <a:gd name="connsiteX6" fmla="*/ 230783 w 461565"/>
                  <a:gd name="connsiteY6" fmla="*/ 461832 h 461832"/>
                  <a:gd name="connsiteX7" fmla="*/ 230529 w 461565"/>
                  <a:gd name="connsiteY7" fmla="*/ 450912 h 461832"/>
                  <a:gd name="connsiteX8" fmla="*/ 230783 w 461565"/>
                  <a:gd name="connsiteY8" fmla="*/ 450912 h 461832"/>
                  <a:gd name="connsiteX9" fmla="*/ 450528 w 461565"/>
                  <a:gd name="connsiteY9" fmla="*/ 231234 h 461832"/>
                  <a:gd name="connsiteX10" fmla="*/ 231037 w 461565"/>
                  <a:gd name="connsiteY10" fmla="*/ 11047 h 461832"/>
                  <a:gd name="connsiteX11" fmla="*/ 230783 w 461565"/>
                  <a:gd name="connsiteY11" fmla="*/ 11047 h 461832"/>
                  <a:gd name="connsiteX12" fmla="*/ 11038 w 461565"/>
                  <a:gd name="connsiteY12" fmla="*/ 230726 h 461832"/>
                  <a:gd name="connsiteX13" fmla="*/ 230529 w 461565"/>
                  <a:gd name="connsiteY13" fmla="*/ 450912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2"/>
                    </a:moveTo>
                    <a:lnTo>
                      <a:pt x="230529" y="461832"/>
                    </a:lnTo>
                    <a:cubicBezTo>
                      <a:pt x="103275" y="461706"/>
                      <a:pt x="-127" y="357962"/>
                      <a:pt x="0" y="230726"/>
                    </a:cubicBezTo>
                    <a:cubicBezTo>
                      <a:pt x="127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3" y="103871"/>
                      <a:pt x="461566" y="231107"/>
                    </a:cubicBezTo>
                    <a:cubicBezTo>
                      <a:pt x="461439" y="358342"/>
                      <a:pt x="357910" y="461832"/>
                      <a:pt x="230783" y="461832"/>
                    </a:cubicBezTo>
                    <a:close/>
                    <a:moveTo>
                      <a:pt x="230529" y="450912"/>
                    </a:moveTo>
                    <a:lnTo>
                      <a:pt x="230783" y="450912"/>
                    </a:lnTo>
                    <a:cubicBezTo>
                      <a:pt x="351820" y="450912"/>
                      <a:pt x="450401" y="352374"/>
                      <a:pt x="450528" y="231234"/>
                    </a:cubicBezTo>
                    <a:cubicBezTo>
                      <a:pt x="450528" y="109966"/>
                      <a:pt x="352201" y="11174"/>
                      <a:pt x="231037" y="11047"/>
                    </a:cubicBezTo>
                    <a:lnTo>
                      <a:pt x="230783" y="11047"/>
                    </a:lnTo>
                    <a:cubicBezTo>
                      <a:pt x="109746" y="11047"/>
                      <a:pt x="11165" y="109585"/>
                      <a:pt x="11038" y="230726"/>
                    </a:cubicBezTo>
                    <a:cubicBezTo>
                      <a:pt x="11038" y="351993"/>
                      <a:pt x="109365" y="450785"/>
                      <a:pt x="230529" y="450912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207" name="Groupe 5206">
            <a:extLst>
              <a:ext uri="{FF2B5EF4-FFF2-40B4-BE49-F238E27FC236}">
                <a16:creationId xmlns:a16="http://schemas.microsoft.com/office/drawing/2014/main" id="{6C021E92-A9C1-3317-E361-9CD65E88DAF2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10"/>
            </p:custDataLst>
          </p:nvPr>
        </p:nvGrpSpPr>
        <p:grpSpPr>
          <a:xfrm>
            <a:off x="3976050" y="1637031"/>
            <a:ext cx="1583127" cy="1518828"/>
            <a:chOff x="3976050" y="1637031"/>
            <a:chExt cx="1583127" cy="1518828"/>
          </a:xfrm>
        </p:grpSpPr>
        <p:sp>
          <p:nvSpPr>
            <p:cNvPr id="4930" name="Forme libre 4929">
              <a:extLst>
                <a:ext uri="{FF2B5EF4-FFF2-40B4-BE49-F238E27FC236}">
                  <a16:creationId xmlns:a16="http://schemas.microsoft.com/office/drawing/2014/main" id="{F47A7695-B411-C2D5-B6D6-1D363F212EA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976050" y="1637031"/>
              <a:ext cx="1583127" cy="1518828"/>
            </a:xfrm>
            <a:custGeom>
              <a:avLst/>
              <a:gdLst>
                <a:gd name="connsiteX0" fmla="*/ 551392 w 1583127"/>
                <a:gd name="connsiteY0" fmla="*/ 947284 h 1518828"/>
                <a:gd name="connsiteX1" fmla="*/ 641345 w 1583127"/>
                <a:gd name="connsiteY1" fmla="*/ 926459 h 1518828"/>
                <a:gd name="connsiteX2" fmla="*/ 688796 w 1583127"/>
                <a:gd name="connsiteY2" fmla="*/ 926078 h 1518828"/>
                <a:gd name="connsiteX3" fmla="*/ 875934 w 1583127"/>
                <a:gd name="connsiteY3" fmla="*/ 1032488 h 1518828"/>
                <a:gd name="connsiteX4" fmla="*/ 895092 w 1583127"/>
                <a:gd name="connsiteY4" fmla="*/ 1123407 h 1518828"/>
                <a:gd name="connsiteX5" fmla="*/ 834700 w 1583127"/>
                <a:gd name="connsiteY5" fmla="*/ 1196549 h 1518828"/>
                <a:gd name="connsiteX6" fmla="*/ 769868 w 1583127"/>
                <a:gd name="connsiteY6" fmla="*/ 1296483 h 1518828"/>
                <a:gd name="connsiteX7" fmla="*/ 817573 w 1583127"/>
                <a:gd name="connsiteY7" fmla="*/ 1375720 h 1518828"/>
                <a:gd name="connsiteX8" fmla="*/ 1257697 w 1583127"/>
                <a:gd name="connsiteY8" fmla="*/ 1518828 h 1518828"/>
                <a:gd name="connsiteX9" fmla="*/ 1583127 w 1583127"/>
                <a:gd name="connsiteY9" fmla="*/ 1070837 h 1518828"/>
                <a:gd name="connsiteX10" fmla="*/ 1310983 w 1583127"/>
                <a:gd name="connsiteY10" fmla="*/ 695987 h 1518828"/>
                <a:gd name="connsiteX11" fmla="*/ 1318976 w 1583127"/>
                <a:gd name="connsiteY11" fmla="*/ 603798 h 1518828"/>
                <a:gd name="connsiteX12" fmla="*/ 1430118 w 1583127"/>
                <a:gd name="connsiteY12" fmla="*/ 561005 h 1518828"/>
                <a:gd name="connsiteX13" fmla="*/ 1521974 w 1583127"/>
                <a:gd name="connsiteY13" fmla="*/ 537387 h 1518828"/>
                <a:gd name="connsiteX14" fmla="*/ 1559909 w 1583127"/>
                <a:gd name="connsiteY14" fmla="*/ 452563 h 1518828"/>
                <a:gd name="connsiteX15" fmla="*/ 1470971 w 1583127"/>
                <a:gd name="connsiteY15" fmla="*/ 256376 h 1518828"/>
                <a:gd name="connsiteX16" fmla="*/ 1432401 w 1583127"/>
                <a:gd name="connsiteY16" fmla="*/ 228821 h 1518828"/>
                <a:gd name="connsiteX17" fmla="*/ 1347396 w 1583127"/>
                <a:gd name="connsiteY17" fmla="*/ 192758 h 1518828"/>
                <a:gd name="connsiteX18" fmla="*/ 1214306 w 1583127"/>
                <a:gd name="connsiteY18" fmla="*/ 258154 h 1518828"/>
                <a:gd name="connsiteX19" fmla="*/ 1168758 w 1583127"/>
                <a:gd name="connsiteY19" fmla="*/ 344755 h 1518828"/>
                <a:gd name="connsiteX20" fmla="*/ 1052162 w 1583127"/>
                <a:gd name="connsiteY20" fmla="*/ 339041 h 1518828"/>
                <a:gd name="connsiteX21" fmla="*/ 806027 w 1583127"/>
                <a:gd name="connsiteY21" fmla="*/ 0 h 1518828"/>
                <a:gd name="connsiteX22" fmla="*/ 0 w 1583127"/>
                <a:gd name="connsiteY22" fmla="*/ 1109693 h 1518828"/>
                <a:gd name="connsiteX23" fmla="*/ 398636 w 1583127"/>
                <a:gd name="connsiteY23" fmla="*/ 1239342 h 1518828"/>
                <a:gd name="connsiteX24" fmla="*/ 496329 w 1583127"/>
                <a:gd name="connsiteY24" fmla="*/ 1175343 h 1518828"/>
                <a:gd name="connsiteX25" fmla="*/ 482246 w 1583127"/>
                <a:gd name="connsiteY25" fmla="*/ 1078456 h 1518828"/>
                <a:gd name="connsiteX26" fmla="*/ 551519 w 1583127"/>
                <a:gd name="connsiteY26" fmla="*/ 947284 h 1518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583127" h="1518828">
                  <a:moveTo>
                    <a:pt x="551392" y="947284"/>
                  </a:moveTo>
                  <a:cubicBezTo>
                    <a:pt x="580319" y="934712"/>
                    <a:pt x="610261" y="928490"/>
                    <a:pt x="641345" y="926459"/>
                  </a:cubicBezTo>
                  <a:cubicBezTo>
                    <a:pt x="657205" y="926205"/>
                    <a:pt x="673191" y="924427"/>
                    <a:pt x="688796" y="926078"/>
                  </a:cubicBezTo>
                  <a:cubicBezTo>
                    <a:pt x="766316" y="934585"/>
                    <a:pt x="831656" y="966331"/>
                    <a:pt x="875934" y="1032488"/>
                  </a:cubicBezTo>
                  <a:cubicBezTo>
                    <a:pt x="893697" y="1059028"/>
                    <a:pt x="903339" y="1088614"/>
                    <a:pt x="895092" y="1123407"/>
                  </a:cubicBezTo>
                  <a:cubicBezTo>
                    <a:pt x="887987" y="1153502"/>
                    <a:pt x="868449" y="1170391"/>
                    <a:pt x="834700" y="1196549"/>
                  </a:cubicBezTo>
                  <a:cubicBezTo>
                    <a:pt x="800952" y="1222707"/>
                    <a:pt x="773421" y="1250135"/>
                    <a:pt x="769868" y="1296483"/>
                  </a:cubicBezTo>
                  <a:cubicBezTo>
                    <a:pt x="767458" y="1328610"/>
                    <a:pt x="786742" y="1365942"/>
                    <a:pt x="817573" y="1375720"/>
                  </a:cubicBezTo>
                  <a:cubicBezTo>
                    <a:pt x="867814" y="1391720"/>
                    <a:pt x="1190961" y="1497115"/>
                    <a:pt x="1257697" y="1518828"/>
                  </a:cubicBezTo>
                  <a:cubicBezTo>
                    <a:pt x="1316693" y="1337117"/>
                    <a:pt x="1432021" y="1180930"/>
                    <a:pt x="1583127" y="1070837"/>
                  </a:cubicBezTo>
                  <a:cubicBezTo>
                    <a:pt x="1542147" y="1014203"/>
                    <a:pt x="1342321" y="738399"/>
                    <a:pt x="1310983" y="695987"/>
                  </a:cubicBezTo>
                  <a:cubicBezTo>
                    <a:pt x="1291826" y="669956"/>
                    <a:pt x="1298042" y="628433"/>
                    <a:pt x="1318976" y="603798"/>
                  </a:cubicBezTo>
                  <a:cubicBezTo>
                    <a:pt x="1349045" y="568370"/>
                    <a:pt x="1387488" y="562402"/>
                    <a:pt x="1430118" y="561005"/>
                  </a:cubicBezTo>
                  <a:cubicBezTo>
                    <a:pt x="1472747" y="559735"/>
                    <a:pt x="1498376" y="557577"/>
                    <a:pt x="1521974" y="537387"/>
                  </a:cubicBezTo>
                  <a:cubicBezTo>
                    <a:pt x="1549125" y="514149"/>
                    <a:pt x="1558640" y="484562"/>
                    <a:pt x="1559909" y="452563"/>
                  </a:cubicBezTo>
                  <a:cubicBezTo>
                    <a:pt x="1562954" y="373072"/>
                    <a:pt x="1528698" y="308947"/>
                    <a:pt x="1470971" y="256376"/>
                  </a:cubicBezTo>
                  <a:cubicBezTo>
                    <a:pt x="1459298" y="245837"/>
                    <a:pt x="1445343" y="237964"/>
                    <a:pt x="1432401" y="228821"/>
                  </a:cubicBezTo>
                  <a:cubicBezTo>
                    <a:pt x="1406012" y="212186"/>
                    <a:pt x="1378100" y="199615"/>
                    <a:pt x="1347396" y="192758"/>
                  </a:cubicBezTo>
                  <a:cubicBezTo>
                    <a:pt x="1293856" y="180695"/>
                    <a:pt x="1238412" y="207869"/>
                    <a:pt x="1214306" y="258154"/>
                  </a:cubicBezTo>
                  <a:cubicBezTo>
                    <a:pt x="1200223" y="287614"/>
                    <a:pt x="1185633" y="316946"/>
                    <a:pt x="1168758" y="344755"/>
                  </a:cubicBezTo>
                  <a:cubicBezTo>
                    <a:pt x="1143637" y="386278"/>
                    <a:pt x="1081089" y="378152"/>
                    <a:pt x="1052162" y="339041"/>
                  </a:cubicBezTo>
                  <a:cubicBezTo>
                    <a:pt x="1041631" y="324946"/>
                    <a:pt x="896234" y="124569"/>
                    <a:pt x="806027" y="0"/>
                  </a:cubicBezTo>
                  <a:cubicBezTo>
                    <a:pt x="431750" y="272630"/>
                    <a:pt x="146031" y="659670"/>
                    <a:pt x="0" y="1109693"/>
                  </a:cubicBezTo>
                  <a:cubicBezTo>
                    <a:pt x="146158" y="1157312"/>
                    <a:pt x="381889" y="1234008"/>
                    <a:pt x="398636" y="1239342"/>
                  </a:cubicBezTo>
                  <a:cubicBezTo>
                    <a:pt x="445072" y="1253818"/>
                    <a:pt x="500389" y="1223596"/>
                    <a:pt x="496329" y="1175343"/>
                  </a:cubicBezTo>
                  <a:cubicBezTo>
                    <a:pt x="493665" y="1142836"/>
                    <a:pt x="488209" y="1110582"/>
                    <a:pt x="482246" y="1078456"/>
                  </a:cubicBezTo>
                  <a:cubicBezTo>
                    <a:pt x="472223" y="1023600"/>
                    <a:pt x="501150" y="968998"/>
                    <a:pt x="551519" y="947284"/>
                  </a:cubicBezTo>
                  <a:close/>
                </a:path>
              </a:pathLst>
            </a:custGeom>
            <a:gradFill>
              <a:gsLst>
                <a:gs pos="0">
                  <a:srgbClr val="999999"/>
                </a:gs>
                <a:gs pos="50000">
                  <a:srgbClr val="919191"/>
                </a:gs>
                <a:gs pos="100000">
                  <a:srgbClr val="8A8A8A"/>
                </a:gs>
              </a:gsLst>
              <a:lin ang="19956224" scaled="1"/>
            </a:gradFill>
            <a:ln w="1342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88" name="Groupe 5187">
              <a:extLst>
                <a:ext uri="{FF2B5EF4-FFF2-40B4-BE49-F238E27FC236}">
                  <a16:creationId xmlns:a16="http://schemas.microsoft.com/office/drawing/2014/main" id="{0DAA349A-9A9E-B9F8-963F-B1CF969416C0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444593" y="1974294"/>
              <a:ext cx="461565" cy="461832"/>
              <a:chOff x="4444593" y="1974294"/>
              <a:chExt cx="461565" cy="461832"/>
            </a:xfrm>
          </p:grpSpPr>
          <p:sp>
            <p:nvSpPr>
              <p:cNvPr id="5141" name="Forme libre 5140">
                <a:extLst>
                  <a:ext uri="{FF2B5EF4-FFF2-40B4-BE49-F238E27FC236}">
                    <a16:creationId xmlns:a16="http://schemas.microsoft.com/office/drawing/2014/main" id="{3AA639BB-DAEA-98FF-3268-FD89BFEBC91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50176" y="197975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9"/>
                      <a:pt x="349410" y="127"/>
                      <a:pt x="225454" y="0"/>
                    </a:cubicBezTo>
                    <a:cubicBezTo>
                      <a:pt x="101499" y="-127"/>
                      <a:pt x="127" y="101078"/>
                      <a:pt x="0" y="225139"/>
                    </a:cubicBezTo>
                    <a:cubicBezTo>
                      <a:pt x="0" y="349327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2" name="Forme libre 5141">
                <a:extLst>
                  <a:ext uri="{FF2B5EF4-FFF2-40B4-BE49-F238E27FC236}">
                    <a16:creationId xmlns:a16="http://schemas.microsoft.com/office/drawing/2014/main" id="{AE527D63-EB87-738E-4461-E7C0B531AD3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44593" y="1974294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3 h 461832"/>
                  <a:gd name="connsiteX1" fmla="*/ 230529 w 461565"/>
                  <a:gd name="connsiteY1" fmla="*/ 461833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6 w 461565"/>
                  <a:gd name="connsiteY5" fmla="*/ 231107 h 461832"/>
                  <a:gd name="connsiteX6" fmla="*/ 230783 w 461565"/>
                  <a:gd name="connsiteY6" fmla="*/ 461833 h 461832"/>
                  <a:gd name="connsiteX7" fmla="*/ 230529 w 461565"/>
                  <a:gd name="connsiteY7" fmla="*/ 450785 h 461832"/>
                  <a:gd name="connsiteX8" fmla="*/ 230783 w 461565"/>
                  <a:gd name="connsiteY8" fmla="*/ 450785 h 461832"/>
                  <a:gd name="connsiteX9" fmla="*/ 450528 w 461565"/>
                  <a:gd name="connsiteY9" fmla="*/ 231107 h 461832"/>
                  <a:gd name="connsiteX10" fmla="*/ 231037 w 461565"/>
                  <a:gd name="connsiteY10" fmla="*/ 10920 h 461832"/>
                  <a:gd name="connsiteX11" fmla="*/ 230783 w 461565"/>
                  <a:gd name="connsiteY11" fmla="*/ 10920 h 461832"/>
                  <a:gd name="connsiteX12" fmla="*/ 11038 w 461565"/>
                  <a:gd name="connsiteY12" fmla="*/ 230599 h 461832"/>
                  <a:gd name="connsiteX13" fmla="*/ 230529 w 461565"/>
                  <a:gd name="connsiteY13" fmla="*/ 450785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3"/>
                    </a:moveTo>
                    <a:lnTo>
                      <a:pt x="230529" y="461833"/>
                    </a:lnTo>
                    <a:cubicBezTo>
                      <a:pt x="103275" y="461706"/>
                      <a:pt x="-127" y="357962"/>
                      <a:pt x="0" y="230726"/>
                    </a:cubicBezTo>
                    <a:cubicBezTo>
                      <a:pt x="127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3" y="103871"/>
                      <a:pt x="461566" y="231107"/>
                    </a:cubicBezTo>
                    <a:cubicBezTo>
                      <a:pt x="461439" y="358342"/>
                      <a:pt x="357910" y="461833"/>
                      <a:pt x="230783" y="461833"/>
                    </a:cubicBezTo>
                    <a:close/>
                    <a:moveTo>
                      <a:pt x="230529" y="450785"/>
                    </a:moveTo>
                    <a:lnTo>
                      <a:pt x="230783" y="450785"/>
                    </a:lnTo>
                    <a:cubicBezTo>
                      <a:pt x="351820" y="450785"/>
                      <a:pt x="450401" y="352247"/>
                      <a:pt x="450528" y="231107"/>
                    </a:cubicBezTo>
                    <a:cubicBezTo>
                      <a:pt x="450528" y="109839"/>
                      <a:pt x="352201" y="11047"/>
                      <a:pt x="231037" y="10920"/>
                    </a:cubicBezTo>
                    <a:lnTo>
                      <a:pt x="230783" y="10920"/>
                    </a:lnTo>
                    <a:cubicBezTo>
                      <a:pt x="109746" y="10920"/>
                      <a:pt x="11165" y="109458"/>
                      <a:pt x="11038" y="230599"/>
                    </a:cubicBezTo>
                    <a:cubicBezTo>
                      <a:pt x="11038" y="351866"/>
                      <a:pt x="109365" y="450658"/>
                      <a:pt x="230529" y="4507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3" name="Forme libre 5142">
                <a:extLst>
                  <a:ext uri="{FF2B5EF4-FFF2-40B4-BE49-F238E27FC236}">
                    <a16:creationId xmlns:a16="http://schemas.microsoft.com/office/drawing/2014/main" id="{481CD3CE-BA84-7FF5-C821-C634D443192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32850" y="2328954"/>
                <a:ext cx="1268" cy="1015"/>
              </a:xfrm>
              <a:custGeom>
                <a:avLst/>
                <a:gdLst>
                  <a:gd name="connsiteX0" fmla="*/ 1269 w 1268"/>
                  <a:gd name="connsiteY0" fmla="*/ 1016 h 1015"/>
                  <a:gd name="connsiteX1" fmla="*/ 0 w 1268"/>
                  <a:gd name="connsiteY1" fmla="*/ 0 h 1015"/>
                  <a:gd name="connsiteX2" fmla="*/ 1269 w 1268"/>
                  <a:gd name="connsiteY2" fmla="*/ 1016 h 10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8" h="1015">
                    <a:moveTo>
                      <a:pt x="1269" y="1016"/>
                    </a:moveTo>
                    <a:cubicBezTo>
                      <a:pt x="1269" y="1016"/>
                      <a:pt x="381" y="254"/>
                      <a:pt x="0" y="0"/>
                    </a:cubicBezTo>
                    <a:cubicBezTo>
                      <a:pt x="381" y="254"/>
                      <a:pt x="888" y="762"/>
                      <a:pt x="1269" y="1016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5496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4" name="Forme libre 5143">
                <a:extLst>
                  <a:ext uri="{FF2B5EF4-FFF2-40B4-BE49-F238E27FC236}">
                    <a16:creationId xmlns:a16="http://schemas.microsoft.com/office/drawing/2014/main" id="{3137FD99-1DCD-EE3D-449D-65ECDCCCD7A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34119" y="2329970"/>
                <a:ext cx="253" cy="254"/>
              </a:xfrm>
              <a:custGeom>
                <a:avLst/>
                <a:gdLst>
                  <a:gd name="connsiteX0" fmla="*/ 254 w 253"/>
                  <a:gd name="connsiteY0" fmla="*/ 254 h 254"/>
                  <a:gd name="connsiteX1" fmla="*/ 0 w 253"/>
                  <a:gd name="connsiteY1" fmla="*/ 0 h 254"/>
                  <a:gd name="connsiteX2" fmla="*/ 254 w 253"/>
                  <a:gd name="connsiteY2" fmla="*/ 254 h 2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3" h="254">
                    <a:moveTo>
                      <a:pt x="254" y="254"/>
                    </a:moveTo>
                    <a:cubicBezTo>
                      <a:pt x="254" y="254"/>
                      <a:pt x="127" y="254"/>
                      <a:pt x="0" y="0"/>
                    </a:cubicBezTo>
                    <a:cubicBezTo>
                      <a:pt x="0" y="0"/>
                      <a:pt x="127" y="127"/>
                      <a:pt x="254" y="254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89140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5" name="Forme libre 5144">
                <a:extLst>
                  <a:ext uri="{FF2B5EF4-FFF2-40B4-BE49-F238E27FC236}">
                    <a16:creationId xmlns:a16="http://schemas.microsoft.com/office/drawing/2014/main" id="{1ED509CF-FAFF-88C0-2961-18A426BF60C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34753" y="2330478"/>
                <a:ext cx="12687" cy="12698"/>
              </a:xfrm>
              <a:custGeom>
                <a:avLst/>
                <a:gdLst>
                  <a:gd name="connsiteX0" fmla="*/ 0 w 12687"/>
                  <a:gd name="connsiteY0" fmla="*/ 0 h 12698"/>
                  <a:gd name="connsiteX1" fmla="*/ 0 w 12687"/>
                  <a:gd name="connsiteY1" fmla="*/ 0 h 12698"/>
                  <a:gd name="connsiteX2" fmla="*/ 0 w 12687"/>
                  <a:gd name="connsiteY2" fmla="*/ 0 h 12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87" h="126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6509697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6" name="Forme libre 5145">
                <a:extLst>
                  <a:ext uri="{FF2B5EF4-FFF2-40B4-BE49-F238E27FC236}">
                    <a16:creationId xmlns:a16="http://schemas.microsoft.com/office/drawing/2014/main" id="{566C183D-0F67-1D0A-09C4-41DF4E73C59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34753" y="2330478"/>
                <a:ext cx="12687" cy="12698"/>
              </a:xfrm>
              <a:custGeom>
                <a:avLst/>
                <a:gdLst>
                  <a:gd name="connsiteX0" fmla="*/ 0 w 12687"/>
                  <a:gd name="connsiteY0" fmla="*/ 0 h 12698"/>
                  <a:gd name="connsiteX1" fmla="*/ 0 w 12687"/>
                  <a:gd name="connsiteY1" fmla="*/ 0 h 12698"/>
                  <a:gd name="connsiteX2" fmla="*/ 0 w 12687"/>
                  <a:gd name="connsiteY2" fmla="*/ 0 h 12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87" h="126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40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7" name="Forme libre 5146">
                <a:extLst>
                  <a:ext uri="{FF2B5EF4-FFF2-40B4-BE49-F238E27FC236}">
                    <a16:creationId xmlns:a16="http://schemas.microsoft.com/office/drawing/2014/main" id="{61D11A2C-D2F0-0548-E5A7-490DECEC3C4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34499" y="2330224"/>
                <a:ext cx="126" cy="126"/>
              </a:xfrm>
              <a:custGeom>
                <a:avLst/>
                <a:gdLst>
                  <a:gd name="connsiteX0" fmla="*/ 127 w 126"/>
                  <a:gd name="connsiteY0" fmla="*/ 127 h 126"/>
                  <a:gd name="connsiteX1" fmla="*/ 0 w 126"/>
                  <a:gd name="connsiteY1" fmla="*/ 0 h 126"/>
                  <a:gd name="connsiteX2" fmla="*/ 127 w 126"/>
                  <a:gd name="connsiteY2" fmla="*/ 127 h 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" h="126">
                    <a:moveTo>
                      <a:pt x="127" y="127"/>
                    </a:moveTo>
                    <a:cubicBezTo>
                      <a:pt x="127" y="127"/>
                      <a:pt x="127" y="127"/>
                      <a:pt x="0" y="0"/>
                    </a:cubicBezTo>
                    <a:cubicBezTo>
                      <a:pt x="0" y="0"/>
                      <a:pt x="0" y="0"/>
                      <a:pt x="127" y="127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97133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8" name="Forme libre 5147">
                <a:extLst>
                  <a:ext uri="{FF2B5EF4-FFF2-40B4-BE49-F238E27FC236}">
                    <a16:creationId xmlns:a16="http://schemas.microsoft.com/office/drawing/2014/main" id="{B7AE542A-51D0-9984-2942-30B7DA0DE79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07212" y="2175563"/>
                <a:ext cx="99689" cy="70366"/>
              </a:xfrm>
              <a:custGeom>
                <a:avLst/>
                <a:gdLst>
                  <a:gd name="connsiteX0" fmla="*/ 35153 w 99689"/>
                  <a:gd name="connsiteY0" fmla="*/ 68567 h 70366"/>
                  <a:gd name="connsiteX1" fmla="*/ 39467 w 99689"/>
                  <a:gd name="connsiteY1" fmla="*/ 69964 h 70366"/>
                  <a:gd name="connsiteX2" fmla="*/ 40863 w 99689"/>
                  <a:gd name="connsiteY2" fmla="*/ 65647 h 70366"/>
                  <a:gd name="connsiteX3" fmla="*/ 28429 w 99689"/>
                  <a:gd name="connsiteY3" fmla="*/ 51552 h 70366"/>
                  <a:gd name="connsiteX4" fmla="*/ 28049 w 99689"/>
                  <a:gd name="connsiteY4" fmla="*/ 50536 h 70366"/>
                  <a:gd name="connsiteX5" fmla="*/ 28810 w 99689"/>
                  <a:gd name="connsiteY5" fmla="*/ 36568 h 70366"/>
                  <a:gd name="connsiteX6" fmla="*/ 38706 w 99689"/>
                  <a:gd name="connsiteY6" fmla="*/ 26282 h 70366"/>
                  <a:gd name="connsiteX7" fmla="*/ 41243 w 99689"/>
                  <a:gd name="connsiteY7" fmla="*/ 25267 h 70366"/>
                  <a:gd name="connsiteX8" fmla="*/ 54058 w 99689"/>
                  <a:gd name="connsiteY8" fmla="*/ 32377 h 70366"/>
                  <a:gd name="connsiteX9" fmla="*/ 54058 w 99689"/>
                  <a:gd name="connsiteY9" fmla="*/ 32377 h 70366"/>
                  <a:gd name="connsiteX10" fmla="*/ 57356 w 99689"/>
                  <a:gd name="connsiteY10" fmla="*/ 34917 h 70366"/>
                  <a:gd name="connsiteX11" fmla="*/ 59894 w 99689"/>
                  <a:gd name="connsiteY11" fmla="*/ 47488 h 70366"/>
                  <a:gd name="connsiteX12" fmla="*/ 62558 w 99689"/>
                  <a:gd name="connsiteY12" fmla="*/ 51171 h 70366"/>
                  <a:gd name="connsiteX13" fmla="*/ 66237 w 99689"/>
                  <a:gd name="connsiteY13" fmla="*/ 48504 h 70366"/>
                  <a:gd name="connsiteX14" fmla="*/ 60655 w 99689"/>
                  <a:gd name="connsiteY14" fmla="*/ 28949 h 70366"/>
                  <a:gd name="connsiteX15" fmla="*/ 72962 w 99689"/>
                  <a:gd name="connsiteY15" fmla="*/ 8378 h 70366"/>
                  <a:gd name="connsiteX16" fmla="*/ 93896 w 99689"/>
                  <a:gd name="connsiteY16" fmla="*/ 13711 h 70366"/>
                  <a:gd name="connsiteX17" fmla="*/ 98463 w 99689"/>
                  <a:gd name="connsiteY17" fmla="*/ 14219 h 70366"/>
                  <a:gd name="connsiteX18" fmla="*/ 98971 w 99689"/>
                  <a:gd name="connsiteY18" fmla="*/ 9648 h 70366"/>
                  <a:gd name="connsiteX19" fmla="*/ 70044 w 99689"/>
                  <a:gd name="connsiteY19" fmla="*/ 2537 h 70366"/>
                  <a:gd name="connsiteX20" fmla="*/ 55580 w 99689"/>
                  <a:gd name="connsiteY20" fmla="*/ 21711 h 70366"/>
                  <a:gd name="connsiteX21" fmla="*/ 39594 w 99689"/>
                  <a:gd name="connsiteY21" fmla="*/ 18917 h 70366"/>
                  <a:gd name="connsiteX22" fmla="*/ 36168 w 99689"/>
                  <a:gd name="connsiteY22" fmla="*/ 20187 h 70366"/>
                  <a:gd name="connsiteX23" fmla="*/ 22974 w 99689"/>
                  <a:gd name="connsiteY23" fmla="*/ 33774 h 70366"/>
                  <a:gd name="connsiteX24" fmla="*/ 21197 w 99689"/>
                  <a:gd name="connsiteY24" fmla="*/ 49139 h 70366"/>
                  <a:gd name="connsiteX25" fmla="*/ 1151 w 99689"/>
                  <a:gd name="connsiteY25" fmla="*/ 56377 h 70366"/>
                  <a:gd name="connsiteX26" fmla="*/ 771 w 99689"/>
                  <a:gd name="connsiteY26" fmla="*/ 60948 h 70366"/>
                  <a:gd name="connsiteX27" fmla="*/ 5338 w 99689"/>
                  <a:gd name="connsiteY27" fmla="*/ 61329 h 70366"/>
                  <a:gd name="connsiteX28" fmla="*/ 35027 w 99689"/>
                  <a:gd name="connsiteY28" fmla="*/ 68313 h 70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9689" h="70366">
                    <a:moveTo>
                      <a:pt x="35153" y="68567"/>
                    </a:moveTo>
                    <a:cubicBezTo>
                      <a:pt x="35915" y="70218"/>
                      <a:pt x="37945" y="70853"/>
                      <a:pt x="39467" y="69964"/>
                    </a:cubicBezTo>
                    <a:cubicBezTo>
                      <a:pt x="41117" y="69202"/>
                      <a:pt x="41751" y="67170"/>
                      <a:pt x="40863" y="65647"/>
                    </a:cubicBezTo>
                    <a:cubicBezTo>
                      <a:pt x="37057" y="58155"/>
                      <a:pt x="32743" y="53837"/>
                      <a:pt x="28429" y="51552"/>
                    </a:cubicBezTo>
                    <a:cubicBezTo>
                      <a:pt x="28302" y="51171"/>
                      <a:pt x="28175" y="50790"/>
                      <a:pt x="28049" y="50536"/>
                    </a:cubicBezTo>
                    <a:cubicBezTo>
                      <a:pt x="26653" y="45965"/>
                      <a:pt x="27034" y="41012"/>
                      <a:pt x="28810" y="36568"/>
                    </a:cubicBezTo>
                    <a:cubicBezTo>
                      <a:pt x="30713" y="32250"/>
                      <a:pt x="34012" y="28441"/>
                      <a:pt x="38706" y="26282"/>
                    </a:cubicBezTo>
                    <a:cubicBezTo>
                      <a:pt x="39594" y="25901"/>
                      <a:pt x="40355" y="25520"/>
                      <a:pt x="41243" y="25267"/>
                    </a:cubicBezTo>
                    <a:cubicBezTo>
                      <a:pt x="52028" y="21965"/>
                      <a:pt x="54058" y="32377"/>
                      <a:pt x="54058" y="32377"/>
                    </a:cubicBezTo>
                    <a:lnTo>
                      <a:pt x="54058" y="32377"/>
                    </a:lnTo>
                    <a:cubicBezTo>
                      <a:pt x="54311" y="33901"/>
                      <a:pt x="55707" y="34917"/>
                      <a:pt x="57356" y="34917"/>
                    </a:cubicBezTo>
                    <a:cubicBezTo>
                      <a:pt x="62177" y="34790"/>
                      <a:pt x="59894" y="47361"/>
                      <a:pt x="59894" y="47488"/>
                    </a:cubicBezTo>
                    <a:cubicBezTo>
                      <a:pt x="59640" y="49266"/>
                      <a:pt x="60782" y="50917"/>
                      <a:pt x="62558" y="51171"/>
                    </a:cubicBezTo>
                    <a:cubicBezTo>
                      <a:pt x="64334" y="51425"/>
                      <a:pt x="65984" y="50282"/>
                      <a:pt x="66237" y="48504"/>
                    </a:cubicBezTo>
                    <a:cubicBezTo>
                      <a:pt x="66237" y="48504"/>
                      <a:pt x="69282" y="31997"/>
                      <a:pt x="60655" y="28949"/>
                    </a:cubicBezTo>
                    <a:cubicBezTo>
                      <a:pt x="61162" y="23997"/>
                      <a:pt x="63446" y="13330"/>
                      <a:pt x="72962" y="8378"/>
                    </a:cubicBezTo>
                    <a:cubicBezTo>
                      <a:pt x="85015" y="2283"/>
                      <a:pt x="93769" y="13584"/>
                      <a:pt x="93896" y="13711"/>
                    </a:cubicBezTo>
                    <a:cubicBezTo>
                      <a:pt x="95038" y="15108"/>
                      <a:pt x="96941" y="15362"/>
                      <a:pt x="98463" y="14219"/>
                    </a:cubicBezTo>
                    <a:cubicBezTo>
                      <a:pt x="99859" y="13076"/>
                      <a:pt x="100113" y="11045"/>
                      <a:pt x="98971" y="9648"/>
                    </a:cubicBezTo>
                    <a:cubicBezTo>
                      <a:pt x="98971" y="9648"/>
                      <a:pt x="86918" y="-5971"/>
                      <a:pt x="70044" y="2537"/>
                    </a:cubicBezTo>
                    <a:cubicBezTo>
                      <a:pt x="61162" y="6981"/>
                      <a:pt x="57229" y="15235"/>
                      <a:pt x="55580" y="21711"/>
                    </a:cubicBezTo>
                    <a:cubicBezTo>
                      <a:pt x="52408" y="18663"/>
                      <a:pt x="47460" y="16505"/>
                      <a:pt x="39594" y="18917"/>
                    </a:cubicBezTo>
                    <a:cubicBezTo>
                      <a:pt x="38452" y="19298"/>
                      <a:pt x="37310" y="19679"/>
                      <a:pt x="36168" y="20187"/>
                    </a:cubicBezTo>
                    <a:cubicBezTo>
                      <a:pt x="29952" y="22981"/>
                      <a:pt x="25384" y="28060"/>
                      <a:pt x="22974" y="33774"/>
                    </a:cubicBezTo>
                    <a:cubicBezTo>
                      <a:pt x="20944" y="38600"/>
                      <a:pt x="20309" y="43933"/>
                      <a:pt x="21197" y="49139"/>
                    </a:cubicBezTo>
                    <a:cubicBezTo>
                      <a:pt x="10413" y="48123"/>
                      <a:pt x="1151" y="56377"/>
                      <a:pt x="1151" y="56377"/>
                    </a:cubicBezTo>
                    <a:cubicBezTo>
                      <a:pt x="-244" y="57520"/>
                      <a:pt x="-371" y="59552"/>
                      <a:pt x="771" y="60948"/>
                    </a:cubicBezTo>
                    <a:cubicBezTo>
                      <a:pt x="1913" y="62345"/>
                      <a:pt x="3943" y="62472"/>
                      <a:pt x="5338" y="61329"/>
                    </a:cubicBezTo>
                    <a:cubicBezTo>
                      <a:pt x="5338" y="61329"/>
                      <a:pt x="23481" y="45330"/>
                      <a:pt x="35027" y="68313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554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49" name="Forme libre 5148">
                <a:extLst>
                  <a:ext uri="{FF2B5EF4-FFF2-40B4-BE49-F238E27FC236}">
                    <a16:creationId xmlns:a16="http://schemas.microsoft.com/office/drawing/2014/main" id="{C6297818-0ABD-726A-D95B-7E5422D8C2E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55662" y="2287782"/>
                <a:ext cx="65188" cy="42825"/>
              </a:xfrm>
              <a:custGeom>
                <a:avLst/>
                <a:gdLst>
                  <a:gd name="connsiteX0" fmla="*/ 1548 w 65188"/>
                  <a:gd name="connsiteY0" fmla="*/ 26061 h 42825"/>
                  <a:gd name="connsiteX1" fmla="*/ 5988 w 65188"/>
                  <a:gd name="connsiteY1" fmla="*/ 24791 h 42825"/>
                  <a:gd name="connsiteX2" fmla="*/ 27557 w 65188"/>
                  <a:gd name="connsiteY2" fmla="*/ 15903 h 42825"/>
                  <a:gd name="connsiteX3" fmla="*/ 24385 w 65188"/>
                  <a:gd name="connsiteY3" fmla="*/ 37235 h 42825"/>
                  <a:gd name="connsiteX4" fmla="*/ 24258 w 65188"/>
                  <a:gd name="connsiteY4" fmla="*/ 41807 h 42825"/>
                  <a:gd name="connsiteX5" fmla="*/ 28826 w 65188"/>
                  <a:gd name="connsiteY5" fmla="*/ 41934 h 42825"/>
                  <a:gd name="connsiteX6" fmla="*/ 33901 w 65188"/>
                  <a:gd name="connsiteY6" fmla="*/ 13363 h 42825"/>
                  <a:gd name="connsiteX7" fmla="*/ 50140 w 65188"/>
                  <a:gd name="connsiteY7" fmla="*/ 6506 h 42825"/>
                  <a:gd name="connsiteX8" fmla="*/ 58768 w 65188"/>
                  <a:gd name="connsiteY8" fmla="*/ 13998 h 42825"/>
                  <a:gd name="connsiteX9" fmla="*/ 61559 w 65188"/>
                  <a:gd name="connsiteY9" fmla="*/ 17553 h 42825"/>
                  <a:gd name="connsiteX10" fmla="*/ 65111 w 65188"/>
                  <a:gd name="connsiteY10" fmla="*/ 14760 h 42825"/>
                  <a:gd name="connsiteX11" fmla="*/ 50394 w 65188"/>
                  <a:gd name="connsiteY11" fmla="*/ 30 h 42825"/>
                  <a:gd name="connsiteX12" fmla="*/ 29079 w 65188"/>
                  <a:gd name="connsiteY12" fmla="*/ 9173 h 42825"/>
                  <a:gd name="connsiteX13" fmla="*/ 406 w 65188"/>
                  <a:gd name="connsiteY13" fmla="*/ 21617 h 42825"/>
                  <a:gd name="connsiteX14" fmla="*/ 1675 w 65188"/>
                  <a:gd name="connsiteY14" fmla="*/ 25934 h 42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188" h="42825">
                    <a:moveTo>
                      <a:pt x="1548" y="26061"/>
                    </a:moveTo>
                    <a:cubicBezTo>
                      <a:pt x="3070" y="26950"/>
                      <a:pt x="5100" y="26315"/>
                      <a:pt x="5988" y="24791"/>
                    </a:cubicBezTo>
                    <a:cubicBezTo>
                      <a:pt x="5988" y="24791"/>
                      <a:pt x="15504" y="7268"/>
                      <a:pt x="27557" y="15903"/>
                    </a:cubicBezTo>
                    <a:cubicBezTo>
                      <a:pt x="36819" y="25807"/>
                      <a:pt x="24385" y="37235"/>
                      <a:pt x="24385" y="37235"/>
                    </a:cubicBezTo>
                    <a:cubicBezTo>
                      <a:pt x="23116" y="38505"/>
                      <a:pt x="22989" y="40537"/>
                      <a:pt x="24258" y="41807"/>
                    </a:cubicBezTo>
                    <a:cubicBezTo>
                      <a:pt x="25527" y="43077"/>
                      <a:pt x="27557" y="43204"/>
                      <a:pt x="28826" y="41934"/>
                    </a:cubicBezTo>
                    <a:cubicBezTo>
                      <a:pt x="28826" y="41934"/>
                      <a:pt x="44558" y="27458"/>
                      <a:pt x="33901" y="13363"/>
                    </a:cubicBezTo>
                    <a:cubicBezTo>
                      <a:pt x="36438" y="10696"/>
                      <a:pt x="42020" y="6125"/>
                      <a:pt x="50140" y="6506"/>
                    </a:cubicBezTo>
                    <a:cubicBezTo>
                      <a:pt x="59783" y="7014"/>
                      <a:pt x="58768" y="13998"/>
                      <a:pt x="58768" y="13998"/>
                    </a:cubicBezTo>
                    <a:cubicBezTo>
                      <a:pt x="58514" y="15776"/>
                      <a:pt x="59783" y="17426"/>
                      <a:pt x="61559" y="17553"/>
                    </a:cubicBezTo>
                    <a:cubicBezTo>
                      <a:pt x="63335" y="17807"/>
                      <a:pt x="64984" y="16538"/>
                      <a:pt x="65111" y="14760"/>
                    </a:cubicBezTo>
                    <a:cubicBezTo>
                      <a:pt x="65111" y="14760"/>
                      <a:pt x="67141" y="792"/>
                      <a:pt x="50394" y="30"/>
                    </a:cubicBezTo>
                    <a:cubicBezTo>
                      <a:pt x="39610" y="-478"/>
                      <a:pt x="32378" y="5617"/>
                      <a:pt x="29079" y="9173"/>
                    </a:cubicBezTo>
                    <a:cubicBezTo>
                      <a:pt x="12332" y="-224"/>
                      <a:pt x="533" y="21617"/>
                      <a:pt x="406" y="21617"/>
                    </a:cubicBezTo>
                    <a:cubicBezTo>
                      <a:pt x="-482" y="23141"/>
                      <a:pt x="152" y="25172"/>
                      <a:pt x="1675" y="25934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03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0" name="Forme libre 5149">
                <a:extLst>
                  <a:ext uri="{FF2B5EF4-FFF2-40B4-BE49-F238E27FC236}">
                    <a16:creationId xmlns:a16="http://schemas.microsoft.com/office/drawing/2014/main" id="{0D0457F0-0E38-4FCA-AA6B-E3FD09F8189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06266" y="2111104"/>
                <a:ext cx="339198" cy="260539"/>
              </a:xfrm>
              <a:custGeom>
                <a:avLst/>
                <a:gdLst>
                  <a:gd name="connsiteX0" fmla="*/ 326560 w 339198"/>
                  <a:gd name="connsiteY0" fmla="*/ 163883 h 260539"/>
                  <a:gd name="connsiteX1" fmla="*/ 326560 w 339198"/>
                  <a:gd name="connsiteY1" fmla="*/ 163883 h 260539"/>
                  <a:gd name="connsiteX2" fmla="*/ 326307 w 339198"/>
                  <a:gd name="connsiteY2" fmla="*/ 163756 h 260539"/>
                  <a:gd name="connsiteX3" fmla="*/ 326307 w 339198"/>
                  <a:gd name="connsiteY3" fmla="*/ 163756 h 260539"/>
                  <a:gd name="connsiteX4" fmla="*/ 325799 w 339198"/>
                  <a:gd name="connsiteY4" fmla="*/ 163375 h 260539"/>
                  <a:gd name="connsiteX5" fmla="*/ 325799 w 339198"/>
                  <a:gd name="connsiteY5" fmla="*/ 163375 h 260539"/>
                  <a:gd name="connsiteX6" fmla="*/ 325545 w 339198"/>
                  <a:gd name="connsiteY6" fmla="*/ 163121 h 260539"/>
                  <a:gd name="connsiteX7" fmla="*/ 325545 w 339198"/>
                  <a:gd name="connsiteY7" fmla="*/ 163121 h 260539"/>
                  <a:gd name="connsiteX8" fmla="*/ 325291 w 339198"/>
                  <a:gd name="connsiteY8" fmla="*/ 162994 h 260539"/>
                  <a:gd name="connsiteX9" fmla="*/ 325291 w 339198"/>
                  <a:gd name="connsiteY9" fmla="*/ 162994 h 260539"/>
                  <a:gd name="connsiteX10" fmla="*/ 325038 w 339198"/>
                  <a:gd name="connsiteY10" fmla="*/ 162740 h 260539"/>
                  <a:gd name="connsiteX11" fmla="*/ 325038 w 339198"/>
                  <a:gd name="connsiteY11" fmla="*/ 162740 h 260539"/>
                  <a:gd name="connsiteX12" fmla="*/ 324784 w 339198"/>
                  <a:gd name="connsiteY12" fmla="*/ 162486 h 260539"/>
                  <a:gd name="connsiteX13" fmla="*/ 324784 w 339198"/>
                  <a:gd name="connsiteY13" fmla="*/ 162486 h 260539"/>
                  <a:gd name="connsiteX14" fmla="*/ 324657 w 339198"/>
                  <a:gd name="connsiteY14" fmla="*/ 162232 h 260539"/>
                  <a:gd name="connsiteX15" fmla="*/ 324657 w 339198"/>
                  <a:gd name="connsiteY15" fmla="*/ 162232 h 260539"/>
                  <a:gd name="connsiteX16" fmla="*/ 324657 w 339198"/>
                  <a:gd name="connsiteY16" fmla="*/ 161978 h 260539"/>
                  <a:gd name="connsiteX17" fmla="*/ 324657 w 339198"/>
                  <a:gd name="connsiteY17" fmla="*/ 161724 h 260539"/>
                  <a:gd name="connsiteX18" fmla="*/ 324657 w 339198"/>
                  <a:gd name="connsiteY18" fmla="*/ 161724 h 260539"/>
                  <a:gd name="connsiteX19" fmla="*/ 324657 w 339198"/>
                  <a:gd name="connsiteY19" fmla="*/ 161470 h 260539"/>
                  <a:gd name="connsiteX20" fmla="*/ 324657 w 339198"/>
                  <a:gd name="connsiteY20" fmla="*/ 161343 h 260539"/>
                  <a:gd name="connsiteX21" fmla="*/ 324784 w 339198"/>
                  <a:gd name="connsiteY21" fmla="*/ 160962 h 260539"/>
                  <a:gd name="connsiteX22" fmla="*/ 324911 w 339198"/>
                  <a:gd name="connsiteY22" fmla="*/ 160708 h 260539"/>
                  <a:gd name="connsiteX23" fmla="*/ 324911 w 339198"/>
                  <a:gd name="connsiteY23" fmla="*/ 160581 h 260539"/>
                  <a:gd name="connsiteX24" fmla="*/ 325165 w 339198"/>
                  <a:gd name="connsiteY24" fmla="*/ 160200 h 260539"/>
                  <a:gd name="connsiteX25" fmla="*/ 325165 w 339198"/>
                  <a:gd name="connsiteY25" fmla="*/ 160200 h 260539"/>
                  <a:gd name="connsiteX26" fmla="*/ 326814 w 339198"/>
                  <a:gd name="connsiteY26" fmla="*/ 157534 h 260539"/>
                  <a:gd name="connsiteX27" fmla="*/ 327068 w 339198"/>
                  <a:gd name="connsiteY27" fmla="*/ 157153 h 260539"/>
                  <a:gd name="connsiteX28" fmla="*/ 327068 w 339198"/>
                  <a:gd name="connsiteY28" fmla="*/ 157153 h 260539"/>
                  <a:gd name="connsiteX29" fmla="*/ 316283 w 339198"/>
                  <a:gd name="connsiteY29" fmla="*/ 86805 h 260539"/>
                  <a:gd name="connsiteX30" fmla="*/ 315395 w 339198"/>
                  <a:gd name="connsiteY30" fmla="*/ 86170 h 260539"/>
                  <a:gd name="connsiteX31" fmla="*/ 313112 w 339198"/>
                  <a:gd name="connsiteY31" fmla="*/ 81599 h 260539"/>
                  <a:gd name="connsiteX32" fmla="*/ 313112 w 339198"/>
                  <a:gd name="connsiteY32" fmla="*/ 81599 h 260539"/>
                  <a:gd name="connsiteX33" fmla="*/ 106942 w 339198"/>
                  <a:gd name="connsiteY33" fmla="*/ 17854 h 260539"/>
                  <a:gd name="connsiteX34" fmla="*/ 103897 w 339198"/>
                  <a:gd name="connsiteY34" fmla="*/ 17600 h 260539"/>
                  <a:gd name="connsiteX35" fmla="*/ 103897 w 339198"/>
                  <a:gd name="connsiteY35" fmla="*/ 17600 h 260539"/>
                  <a:gd name="connsiteX36" fmla="*/ 103517 w 339198"/>
                  <a:gd name="connsiteY36" fmla="*/ 17600 h 260539"/>
                  <a:gd name="connsiteX37" fmla="*/ 103517 w 339198"/>
                  <a:gd name="connsiteY37" fmla="*/ 17600 h 260539"/>
                  <a:gd name="connsiteX38" fmla="*/ 40461 w 339198"/>
                  <a:gd name="connsiteY38" fmla="*/ 57091 h 260539"/>
                  <a:gd name="connsiteX39" fmla="*/ 40461 w 339198"/>
                  <a:gd name="connsiteY39" fmla="*/ 57091 h 260539"/>
                  <a:gd name="connsiteX40" fmla="*/ 39446 w 339198"/>
                  <a:gd name="connsiteY40" fmla="*/ 59250 h 260539"/>
                  <a:gd name="connsiteX41" fmla="*/ 39446 w 339198"/>
                  <a:gd name="connsiteY41" fmla="*/ 59250 h 260539"/>
                  <a:gd name="connsiteX42" fmla="*/ 38431 w 339198"/>
                  <a:gd name="connsiteY42" fmla="*/ 61536 h 260539"/>
                  <a:gd name="connsiteX43" fmla="*/ 35513 w 339198"/>
                  <a:gd name="connsiteY43" fmla="*/ 62805 h 260539"/>
                  <a:gd name="connsiteX44" fmla="*/ 35513 w 339198"/>
                  <a:gd name="connsiteY44" fmla="*/ 62805 h 260539"/>
                  <a:gd name="connsiteX45" fmla="*/ 5570 w 339198"/>
                  <a:gd name="connsiteY45" fmla="*/ 148518 h 260539"/>
                  <a:gd name="connsiteX46" fmla="*/ 17370 w 339198"/>
                  <a:gd name="connsiteY46" fmla="*/ 171756 h 260539"/>
                  <a:gd name="connsiteX47" fmla="*/ 17370 w 339198"/>
                  <a:gd name="connsiteY47" fmla="*/ 171756 h 260539"/>
                  <a:gd name="connsiteX48" fmla="*/ 17370 w 339198"/>
                  <a:gd name="connsiteY48" fmla="*/ 171883 h 260539"/>
                  <a:gd name="connsiteX49" fmla="*/ 83851 w 339198"/>
                  <a:gd name="connsiteY49" fmla="*/ 185089 h 260539"/>
                  <a:gd name="connsiteX50" fmla="*/ 83851 w 339198"/>
                  <a:gd name="connsiteY50" fmla="*/ 185343 h 260539"/>
                  <a:gd name="connsiteX51" fmla="*/ 84486 w 339198"/>
                  <a:gd name="connsiteY51" fmla="*/ 188263 h 260539"/>
                  <a:gd name="connsiteX52" fmla="*/ 84486 w 339198"/>
                  <a:gd name="connsiteY52" fmla="*/ 188263 h 260539"/>
                  <a:gd name="connsiteX53" fmla="*/ 170887 w 339198"/>
                  <a:gd name="connsiteY53" fmla="*/ 220136 h 260539"/>
                  <a:gd name="connsiteX54" fmla="*/ 170887 w 339198"/>
                  <a:gd name="connsiteY54" fmla="*/ 220136 h 260539"/>
                  <a:gd name="connsiteX55" fmla="*/ 173805 w 339198"/>
                  <a:gd name="connsiteY55" fmla="*/ 218739 h 260539"/>
                  <a:gd name="connsiteX56" fmla="*/ 176215 w 339198"/>
                  <a:gd name="connsiteY56" fmla="*/ 220898 h 260539"/>
                  <a:gd name="connsiteX57" fmla="*/ 176215 w 339198"/>
                  <a:gd name="connsiteY57" fmla="*/ 220898 h 260539"/>
                  <a:gd name="connsiteX58" fmla="*/ 199433 w 339198"/>
                  <a:gd name="connsiteY58" fmla="*/ 226612 h 260539"/>
                  <a:gd name="connsiteX59" fmla="*/ 226203 w 339198"/>
                  <a:gd name="connsiteY59" fmla="*/ 245532 h 260539"/>
                  <a:gd name="connsiteX60" fmla="*/ 244473 w 339198"/>
                  <a:gd name="connsiteY60" fmla="*/ 260516 h 260539"/>
                  <a:gd name="connsiteX61" fmla="*/ 256399 w 339198"/>
                  <a:gd name="connsiteY61" fmla="*/ 253151 h 260539"/>
                  <a:gd name="connsiteX62" fmla="*/ 236607 w 339198"/>
                  <a:gd name="connsiteY62" fmla="*/ 226104 h 260539"/>
                  <a:gd name="connsiteX63" fmla="*/ 236607 w 339198"/>
                  <a:gd name="connsiteY63" fmla="*/ 226104 h 260539"/>
                  <a:gd name="connsiteX64" fmla="*/ 228995 w 339198"/>
                  <a:gd name="connsiteY64" fmla="*/ 219882 h 260539"/>
                  <a:gd name="connsiteX65" fmla="*/ 252847 w 339198"/>
                  <a:gd name="connsiteY65" fmla="*/ 247564 h 260539"/>
                  <a:gd name="connsiteX66" fmla="*/ 239652 w 339198"/>
                  <a:gd name="connsiteY66" fmla="*/ 254675 h 260539"/>
                  <a:gd name="connsiteX67" fmla="*/ 201209 w 339198"/>
                  <a:gd name="connsiteY67" fmla="*/ 219628 h 260539"/>
                  <a:gd name="connsiteX68" fmla="*/ 201844 w 339198"/>
                  <a:gd name="connsiteY68" fmla="*/ 221406 h 260539"/>
                  <a:gd name="connsiteX69" fmla="*/ 201209 w 339198"/>
                  <a:gd name="connsiteY69" fmla="*/ 219628 h 260539"/>
                  <a:gd name="connsiteX70" fmla="*/ 179387 w 339198"/>
                  <a:gd name="connsiteY70" fmla="*/ 215311 h 260539"/>
                  <a:gd name="connsiteX71" fmla="*/ 181671 w 339198"/>
                  <a:gd name="connsiteY71" fmla="*/ 198803 h 260539"/>
                  <a:gd name="connsiteX72" fmla="*/ 179641 w 339198"/>
                  <a:gd name="connsiteY72" fmla="*/ 188517 h 260539"/>
                  <a:gd name="connsiteX73" fmla="*/ 173931 w 339198"/>
                  <a:gd name="connsiteY73" fmla="*/ 179375 h 260539"/>
                  <a:gd name="connsiteX74" fmla="*/ 173931 w 339198"/>
                  <a:gd name="connsiteY74" fmla="*/ 179375 h 260539"/>
                  <a:gd name="connsiteX75" fmla="*/ 156804 w 339198"/>
                  <a:gd name="connsiteY75" fmla="*/ 172645 h 260539"/>
                  <a:gd name="connsiteX76" fmla="*/ 156804 w 339198"/>
                  <a:gd name="connsiteY76" fmla="*/ 161470 h 260539"/>
                  <a:gd name="connsiteX77" fmla="*/ 191440 w 339198"/>
                  <a:gd name="connsiteY77" fmla="*/ 147375 h 260539"/>
                  <a:gd name="connsiteX78" fmla="*/ 195627 w 339198"/>
                  <a:gd name="connsiteY78" fmla="*/ 157661 h 260539"/>
                  <a:gd name="connsiteX79" fmla="*/ 199560 w 339198"/>
                  <a:gd name="connsiteY79" fmla="*/ 159947 h 260539"/>
                  <a:gd name="connsiteX80" fmla="*/ 201844 w 339198"/>
                  <a:gd name="connsiteY80" fmla="*/ 156010 h 260539"/>
                  <a:gd name="connsiteX81" fmla="*/ 166319 w 339198"/>
                  <a:gd name="connsiteY81" fmla="*/ 136836 h 260539"/>
                  <a:gd name="connsiteX82" fmla="*/ 165304 w 339198"/>
                  <a:gd name="connsiteY82" fmla="*/ 141280 h 260539"/>
                  <a:gd name="connsiteX83" fmla="*/ 169745 w 339198"/>
                  <a:gd name="connsiteY83" fmla="*/ 142296 h 260539"/>
                  <a:gd name="connsiteX84" fmla="*/ 186873 w 339198"/>
                  <a:gd name="connsiteY84" fmla="*/ 142296 h 260539"/>
                  <a:gd name="connsiteX85" fmla="*/ 154647 w 339198"/>
                  <a:gd name="connsiteY85" fmla="*/ 154486 h 260539"/>
                  <a:gd name="connsiteX86" fmla="*/ 152997 w 339198"/>
                  <a:gd name="connsiteY86" fmla="*/ 154359 h 260539"/>
                  <a:gd name="connsiteX87" fmla="*/ 143101 w 339198"/>
                  <a:gd name="connsiteY87" fmla="*/ 140772 h 260539"/>
                  <a:gd name="connsiteX88" fmla="*/ 140817 w 339198"/>
                  <a:gd name="connsiteY88" fmla="*/ 136836 h 260539"/>
                  <a:gd name="connsiteX89" fmla="*/ 136884 w 339198"/>
                  <a:gd name="connsiteY89" fmla="*/ 139122 h 260539"/>
                  <a:gd name="connsiteX90" fmla="*/ 150333 w 339198"/>
                  <a:gd name="connsiteY90" fmla="*/ 161089 h 260539"/>
                  <a:gd name="connsiteX91" fmla="*/ 150333 w 339198"/>
                  <a:gd name="connsiteY91" fmla="*/ 172518 h 260539"/>
                  <a:gd name="connsiteX92" fmla="*/ 133078 w 339198"/>
                  <a:gd name="connsiteY92" fmla="*/ 188390 h 260539"/>
                  <a:gd name="connsiteX93" fmla="*/ 136504 w 339198"/>
                  <a:gd name="connsiteY93" fmla="*/ 191311 h 260539"/>
                  <a:gd name="connsiteX94" fmla="*/ 139422 w 339198"/>
                  <a:gd name="connsiteY94" fmla="*/ 187882 h 260539"/>
                  <a:gd name="connsiteX95" fmla="*/ 152871 w 339198"/>
                  <a:gd name="connsiteY95" fmla="*/ 178994 h 260539"/>
                  <a:gd name="connsiteX96" fmla="*/ 153378 w 339198"/>
                  <a:gd name="connsiteY96" fmla="*/ 178994 h 260539"/>
                  <a:gd name="connsiteX97" fmla="*/ 153759 w 339198"/>
                  <a:gd name="connsiteY97" fmla="*/ 178994 h 260539"/>
                  <a:gd name="connsiteX98" fmla="*/ 169110 w 339198"/>
                  <a:gd name="connsiteY98" fmla="*/ 183819 h 260539"/>
                  <a:gd name="connsiteX99" fmla="*/ 169110 w 339198"/>
                  <a:gd name="connsiteY99" fmla="*/ 183819 h 260539"/>
                  <a:gd name="connsiteX100" fmla="*/ 169110 w 339198"/>
                  <a:gd name="connsiteY100" fmla="*/ 183819 h 260539"/>
                  <a:gd name="connsiteX101" fmla="*/ 173297 w 339198"/>
                  <a:gd name="connsiteY101" fmla="*/ 190549 h 260539"/>
                  <a:gd name="connsiteX102" fmla="*/ 174946 w 339198"/>
                  <a:gd name="connsiteY102" fmla="*/ 198930 h 260539"/>
                  <a:gd name="connsiteX103" fmla="*/ 173678 w 339198"/>
                  <a:gd name="connsiteY103" fmla="*/ 211501 h 260539"/>
                  <a:gd name="connsiteX104" fmla="*/ 86769 w 339198"/>
                  <a:gd name="connsiteY104" fmla="*/ 185851 h 260539"/>
                  <a:gd name="connsiteX105" fmla="*/ 86769 w 339198"/>
                  <a:gd name="connsiteY105" fmla="*/ 184073 h 260539"/>
                  <a:gd name="connsiteX106" fmla="*/ 92352 w 339198"/>
                  <a:gd name="connsiteY106" fmla="*/ 154994 h 260539"/>
                  <a:gd name="connsiteX107" fmla="*/ 113920 w 339198"/>
                  <a:gd name="connsiteY107" fmla="*/ 136328 h 260539"/>
                  <a:gd name="connsiteX108" fmla="*/ 115950 w 339198"/>
                  <a:gd name="connsiteY108" fmla="*/ 134423 h 260539"/>
                  <a:gd name="connsiteX109" fmla="*/ 134093 w 339198"/>
                  <a:gd name="connsiteY109" fmla="*/ 120709 h 260539"/>
                  <a:gd name="connsiteX110" fmla="*/ 162259 w 339198"/>
                  <a:gd name="connsiteY110" fmla="*/ 117154 h 260539"/>
                  <a:gd name="connsiteX111" fmla="*/ 195119 w 339198"/>
                  <a:gd name="connsiteY111" fmla="*/ 95440 h 260539"/>
                  <a:gd name="connsiteX112" fmla="*/ 236861 w 339198"/>
                  <a:gd name="connsiteY112" fmla="*/ 58488 h 260539"/>
                  <a:gd name="connsiteX113" fmla="*/ 264900 w 339198"/>
                  <a:gd name="connsiteY113" fmla="*/ 45282 h 260539"/>
                  <a:gd name="connsiteX114" fmla="*/ 263758 w 339198"/>
                  <a:gd name="connsiteY114" fmla="*/ 40838 h 260539"/>
                  <a:gd name="connsiteX115" fmla="*/ 259317 w 339198"/>
                  <a:gd name="connsiteY115" fmla="*/ 41980 h 260539"/>
                  <a:gd name="connsiteX116" fmla="*/ 236226 w 339198"/>
                  <a:gd name="connsiteY116" fmla="*/ 51885 h 260539"/>
                  <a:gd name="connsiteX117" fmla="*/ 207299 w 339198"/>
                  <a:gd name="connsiteY117" fmla="*/ 41092 h 260539"/>
                  <a:gd name="connsiteX118" fmla="*/ 206157 w 339198"/>
                  <a:gd name="connsiteY118" fmla="*/ 45536 h 260539"/>
                  <a:gd name="connsiteX119" fmla="*/ 210598 w 339198"/>
                  <a:gd name="connsiteY119" fmla="*/ 46679 h 260539"/>
                  <a:gd name="connsiteX120" fmla="*/ 230644 w 339198"/>
                  <a:gd name="connsiteY120" fmla="*/ 55187 h 260539"/>
                  <a:gd name="connsiteX121" fmla="*/ 194866 w 339198"/>
                  <a:gd name="connsiteY121" fmla="*/ 88964 h 260539"/>
                  <a:gd name="connsiteX122" fmla="*/ 163528 w 339198"/>
                  <a:gd name="connsiteY122" fmla="*/ 75885 h 260539"/>
                  <a:gd name="connsiteX123" fmla="*/ 162513 w 339198"/>
                  <a:gd name="connsiteY123" fmla="*/ 80329 h 260539"/>
                  <a:gd name="connsiteX124" fmla="*/ 166953 w 339198"/>
                  <a:gd name="connsiteY124" fmla="*/ 81345 h 260539"/>
                  <a:gd name="connsiteX125" fmla="*/ 189156 w 339198"/>
                  <a:gd name="connsiteY125" fmla="*/ 92646 h 260539"/>
                  <a:gd name="connsiteX126" fmla="*/ 161371 w 339198"/>
                  <a:gd name="connsiteY126" fmla="*/ 110424 h 260539"/>
                  <a:gd name="connsiteX127" fmla="*/ 157692 w 339198"/>
                  <a:gd name="connsiteY127" fmla="*/ 112328 h 260539"/>
                  <a:gd name="connsiteX128" fmla="*/ 136504 w 339198"/>
                  <a:gd name="connsiteY128" fmla="*/ 114614 h 260539"/>
                  <a:gd name="connsiteX129" fmla="*/ 135996 w 339198"/>
                  <a:gd name="connsiteY129" fmla="*/ 114360 h 260539"/>
                  <a:gd name="connsiteX130" fmla="*/ 133586 w 339198"/>
                  <a:gd name="connsiteY130" fmla="*/ 113979 h 260539"/>
                  <a:gd name="connsiteX131" fmla="*/ 139802 w 339198"/>
                  <a:gd name="connsiteY131" fmla="*/ 95567 h 260539"/>
                  <a:gd name="connsiteX132" fmla="*/ 142974 w 339198"/>
                  <a:gd name="connsiteY132" fmla="*/ 92265 h 260539"/>
                  <a:gd name="connsiteX133" fmla="*/ 139676 w 339198"/>
                  <a:gd name="connsiteY133" fmla="*/ 89091 h 260539"/>
                  <a:gd name="connsiteX134" fmla="*/ 127115 w 339198"/>
                  <a:gd name="connsiteY134" fmla="*/ 114614 h 260539"/>
                  <a:gd name="connsiteX135" fmla="*/ 110875 w 339198"/>
                  <a:gd name="connsiteY135" fmla="*/ 130360 h 260539"/>
                  <a:gd name="connsiteX136" fmla="*/ 97046 w 339198"/>
                  <a:gd name="connsiteY136" fmla="*/ 125154 h 260539"/>
                  <a:gd name="connsiteX137" fmla="*/ 97046 w 339198"/>
                  <a:gd name="connsiteY137" fmla="*/ 125154 h 260539"/>
                  <a:gd name="connsiteX138" fmla="*/ 93874 w 339198"/>
                  <a:gd name="connsiteY138" fmla="*/ 122741 h 260539"/>
                  <a:gd name="connsiteX139" fmla="*/ 85754 w 339198"/>
                  <a:gd name="connsiteY139" fmla="*/ 114233 h 260539"/>
                  <a:gd name="connsiteX140" fmla="*/ 82456 w 339198"/>
                  <a:gd name="connsiteY140" fmla="*/ 111059 h 260539"/>
                  <a:gd name="connsiteX141" fmla="*/ 79284 w 339198"/>
                  <a:gd name="connsiteY141" fmla="*/ 114360 h 260539"/>
                  <a:gd name="connsiteX142" fmla="*/ 91717 w 339198"/>
                  <a:gd name="connsiteY142" fmla="*/ 129217 h 260539"/>
                  <a:gd name="connsiteX143" fmla="*/ 100218 w 339198"/>
                  <a:gd name="connsiteY143" fmla="*/ 136582 h 260539"/>
                  <a:gd name="connsiteX144" fmla="*/ 86896 w 339198"/>
                  <a:gd name="connsiteY144" fmla="*/ 151693 h 260539"/>
                  <a:gd name="connsiteX145" fmla="*/ 79918 w 339198"/>
                  <a:gd name="connsiteY145" fmla="*/ 181026 h 260539"/>
                  <a:gd name="connsiteX146" fmla="*/ 23586 w 339198"/>
                  <a:gd name="connsiteY146" fmla="*/ 171883 h 260539"/>
                  <a:gd name="connsiteX147" fmla="*/ 30184 w 339198"/>
                  <a:gd name="connsiteY147" fmla="*/ 152709 h 260539"/>
                  <a:gd name="connsiteX148" fmla="*/ 43759 w 339198"/>
                  <a:gd name="connsiteY148" fmla="*/ 145217 h 260539"/>
                  <a:gd name="connsiteX149" fmla="*/ 50864 w 339198"/>
                  <a:gd name="connsiteY149" fmla="*/ 161597 h 260539"/>
                  <a:gd name="connsiteX150" fmla="*/ 51118 w 339198"/>
                  <a:gd name="connsiteY150" fmla="*/ 161724 h 260539"/>
                  <a:gd name="connsiteX151" fmla="*/ 58604 w 339198"/>
                  <a:gd name="connsiteY151" fmla="*/ 164645 h 260539"/>
                  <a:gd name="connsiteX152" fmla="*/ 66216 w 339198"/>
                  <a:gd name="connsiteY152" fmla="*/ 163502 h 260539"/>
                  <a:gd name="connsiteX153" fmla="*/ 76873 w 339198"/>
                  <a:gd name="connsiteY153" fmla="*/ 150677 h 260539"/>
                  <a:gd name="connsiteX154" fmla="*/ 74463 w 339198"/>
                  <a:gd name="connsiteY154" fmla="*/ 146867 h 260539"/>
                  <a:gd name="connsiteX155" fmla="*/ 70656 w 339198"/>
                  <a:gd name="connsiteY155" fmla="*/ 149280 h 260539"/>
                  <a:gd name="connsiteX156" fmla="*/ 63805 w 339198"/>
                  <a:gd name="connsiteY156" fmla="*/ 157534 h 260539"/>
                  <a:gd name="connsiteX157" fmla="*/ 59111 w 339198"/>
                  <a:gd name="connsiteY157" fmla="*/ 158296 h 260539"/>
                  <a:gd name="connsiteX158" fmla="*/ 54924 w 339198"/>
                  <a:gd name="connsiteY158" fmla="*/ 156645 h 260539"/>
                  <a:gd name="connsiteX159" fmla="*/ 54797 w 339198"/>
                  <a:gd name="connsiteY159" fmla="*/ 156645 h 260539"/>
                  <a:gd name="connsiteX160" fmla="*/ 50230 w 339198"/>
                  <a:gd name="connsiteY160" fmla="*/ 144709 h 260539"/>
                  <a:gd name="connsiteX161" fmla="*/ 50230 w 339198"/>
                  <a:gd name="connsiteY161" fmla="*/ 144709 h 260539"/>
                  <a:gd name="connsiteX162" fmla="*/ 60253 w 339198"/>
                  <a:gd name="connsiteY162" fmla="*/ 138995 h 260539"/>
                  <a:gd name="connsiteX163" fmla="*/ 57462 w 339198"/>
                  <a:gd name="connsiteY163" fmla="*/ 133026 h 260539"/>
                  <a:gd name="connsiteX164" fmla="*/ 58096 w 339198"/>
                  <a:gd name="connsiteY164" fmla="*/ 110424 h 260539"/>
                  <a:gd name="connsiteX165" fmla="*/ 57715 w 339198"/>
                  <a:gd name="connsiteY165" fmla="*/ 105852 h 260539"/>
                  <a:gd name="connsiteX166" fmla="*/ 53148 w 339198"/>
                  <a:gd name="connsiteY166" fmla="*/ 106233 h 260539"/>
                  <a:gd name="connsiteX167" fmla="*/ 52260 w 339198"/>
                  <a:gd name="connsiteY167" fmla="*/ 136582 h 260539"/>
                  <a:gd name="connsiteX168" fmla="*/ 53909 w 339198"/>
                  <a:gd name="connsiteY168" fmla="*/ 139122 h 260539"/>
                  <a:gd name="connsiteX169" fmla="*/ 50103 w 339198"/>
                  <a:gd name="connsiteY169" fmla="*/ 138233 h 260539"/>
                  <a:gd name="connsiteX170" fmla="*/ 25363 w 339198"/>
                  <a:gd name="connsiteY170" fmla="*/ 148645 h 260539"/>
                  <a:gd name="connsiteX171" fmla="*/ 18131 w 339198"/>
                  <a:gd name="connsiteY171" fmla="*/ 165534 h 260539"/>
                  <a:gd name="connsiteX172" fmla="*/ 3540 w 339198"/>
                  <a:gd name="connsiteY172" fmla="*/ 108773 h 260539"/>
                  <a:gd name="connsiteX173" fmla="*/ 39319 w 339198"/>
                  <a:gd name="connsiteY173" fmla="*/ 64456 h 260539"/>
                  <a:gd name="connsiteX174" fmla="*/ 39953 w 339198"/>
                  <a:gd name="connsiteY174" fmla="*/ 64202 h 260539"/>
                  <a:gd name="connsiteX175" fmla="*/ 42871 w 339198"/>
                  <a:gd name="connsiteY175" fmla="*/ 62932 h 260539"/>
                  <a:gd name="connsiteX176" fmla="*/ 55305 w 339198"/>
                  <a:gd name="connsiteY176" fmla="*/ 62425 h 260539"/>
                  <a:gd name="connsiteX177" fmla="*/ 67485 w 339198"/>
                  <a:gd name="connsiteY177" fmla="*/ 70678 h 260539"/>
                  <a:gd name="connsiteX178" fmla="*/ 69134 w 339198"/>
                  <a:gd name="connsiteY178" fmla="*/ 73726 h 260539"/>
                  <a:gd name="connsiteX179" fmla="*/ 51245 w 339198"/>
                  <a:gd name="connsiteY179" fmla="*/ 91884 h 260539"/>
                  <a:gd name="connsiteX180" fmla="*/ 54036 w 339198"/>
                  <a:gd name="connsiteY180" fmla="*/ 95440 h 260539"/>
                  <a:gd name="connsiteX181" fmla="*/ 57589 w 339198"/>
                  <a:gd name="connsiteY181" fmla="*/ 92646 h 260539"/>
                  <a:gd name="connsiteX182" fmla="*/ 73067 w 339198"/>
                  <a:gd name="connsiteY182" fmla="*/ 79567 h 260539"/>
                  <a:gd name="connsiteX183" fmla="*/ 84993 w 339198"/>
                  <a:gd name="connsiteY183" fmla="*/ 93281 h 260539"/>
                  <a:gd name="connsiteX184" fmla="*/ 88419 w 339198"/>
                  <a:gd name="connsiteY184" fmla="*/ 96202 h 260539"/>
                  <a:gd name="connsiteX185" fmla="*/ 91337 w 339198"/>
                  <a:gd name="connsiteY185" fmla="*/ 92773 h 260539"/>
                  <a:gd name="connsiteX186" fmla="*/ 75985 w 339198"/>
                  <a:gd name="connsiteY186" fmla="*/ 73853 h 260539"/>
                  <a:gd name="connsiteX187" fmla="*/ 72813 w 339198"/>
                  <a:gd name="connsiteY187" fmla="*/ 67250 h 260539"/>
                  <a:gd name="connsiteX188" fmla="*/ 56574 w 339198"/>
                  <a:gd name="connsiteY188" fmla="*/ 56202 h 260539"/>
                  <a:gd name="connsiteX189" fmla="*/ 45535 w 339198"/>
                  <a:gd name="connsiteY189" fmla="*/ 55822 h 260539"/>
                  <a:gd name="connsiteX190" fmla="*/ 101360 w 339198"/>
                  <a:gd name="connsiteY190" fmla="*/ 21790 h 260539"/>
                  <a:gd name="connsiteX191" fmla="*/ 102375 w 339198"/>
                  <a:gd name="connsiteY191" fmla="*/ 67250 h 260539"/>
                  <a:gd name="connsiteX192" fmla="*/ 106308 w 339198"/>
                  <a:gd name="connsiteY192" fmla="*/ 66742 h 260539"/>
                  <a:gd name="connsiteX193" fmla="*/ 145385 w 339198"/>
                  <a:gd name="connsiteY193" fmla="*/ 62044 h 260539"/>
                  <a:gd name="connsiteX194" fmla="*/ 148176 w 339198"/>
                  <a:gd name="connsiteY194" fmla="*/ 62932 h 260539"/>
                  <a:gd name="connsiteX195" fmla="*/ 164543 w 339198"/>
                  <a:gd name="connsiteY195" fmla="*/ 48203 h 260539"/>
                  <a:gd name="connsiteX196" fmla="*/ 181924 w 339198"/>
                  <a:gd name="connsiteY196" fmla="*/ 48711 h 260539"/>
                  <a:gd name="connsiteX197" fmla="*/ 186492 w 339198"/>
                  <a:gd name="connsiteY197" fmla="*/ 48203 h 260539"/>
                  <a:gd name="connsiteX198" fmla="*/ 186873 w 339198"/>
                  <a:gd name="connsiteY198" fmla="*/ 44774 h 260539"/>
                  <a:gd name="connsiteX199" fmla="*/ 186873 w 339198"/>
                  <a:gd name="connsiteY199" fmla="*/ 44774 h 260539"/>
                  <a:gd name="connsiteX200" fmla="*/ 197022 w 339198"/>
                  <a:gd name="connsiteY200" fmla="*/ 25346 h 260539"/>
                  <a:gd name="connsiteX201" fmla="*/ 199306 w 339198"/>
                  <a:gd name="connsiteY201" fmla="*/ 21409 h 260539"/>
                  <a:gd name="connsiteX202" fmla="*/ 195373 w 339198"/>
                  <a:gd name="connsiteY202" fmla="*/ 19124 h 260539"/>
                  <a:gd name="connsiteX203" fmla="*/ 178753 w 339198"/>
                  <a:gd name="connsiteY203" fmla="*/ 39695 h 260539"/>
                  <a:gd name="connsiteX204" fmla="*/ 163401 w 339198"/>
                  <a:gd name="connsiteY204" fmla="*/ 41346 h 260539"/>
                  <a:gd name="connsiteX205" fmla="*/ 132444 w 339198"/>
                  <a:gd name="connsiteY205" fmla="*/ 27886 h 260539"/>
                  <a:gd name="connsiteX206" fmla="*/ 130160 w 339198"/>
                  <a:gd name="connsiteY206" fmla="*/ 31822 h 260539"/>
                  <a:gd name="connsiteX207" fmla="*/ 134093 w 339198"/>
                  <a:gd name="connsiteY207" fmla="*/ 34108 h 260539"/>
                  <a:gd name="connsiteX208" fmla="*/ 157945 w 339198"/>
                  <a:gd name="connsiteY208" fmla="*/ 47060 h 260539"/>
                  <a:gd name="connsiteX209" fmla="*/ 157945 w 339198"/>
                  <a:gd name="connsiteY209" fmla="*/ 47060 h 260539"/>
                  <a:gd name="connsiteX210" fmla="*/ 148557 w 339198"/>
                  <a:gd name="connsiteY210" fmla="*/ 56202 h 260539"/>
                  <a:gd name="connsiteX211" fmla="*/ 103644 w 339198"/>
                  <a:gd name="connsiteY211" fmla="*/ 60393 h 260539"/>
                  <a:gd name="connsiteX212" fmla="*/ 109860 w 339198"/>
                  <a:gd name="connsiteY212" fmla="*/ 19378 h 260539"/>
                  <a:gd name="connsiteX213" fmla="*/ 109860 w 339198"/>
                  <a:gd name="connsiteY213" fmla="*/ 19378 h 260539"/>
                  <a:gd name="connsiteX214" fmla="*/ 309940 w 339198"/>
                  <a:gd name="connsiteY214" fmla="*/ 83504 h 260539"/>
                  <a:gd name="connsiteX215" fmla="*/ 299029 w 339198"/>
                  <a:gd name="connsiteY215" fmla="*/ 96583 h 260539"/>
                  <a:gd name="connsiteX216" fmla="*/ 300551 w 339198"/>
                  <a:gd name="connsiteY216" fmla="*/ 100900 h 260539"/>
                  <a:gd name="connsiteX217" fmla="*/ 304865 w 339198"/>
                  <a:gd name="connsiteY217" fmla="*/ 99376 h 260539"/>
                  <a:gd name="connsiteX218" fmla="*/ 312731 w 339198"/>
                  <a:gd name="connsiteY218" fmla="*/ 89472 h 260539"/>
                  <a:gd name="connsiteX219" fmla="*/ 334426 w 339198"/>
                  <a:gd name="connsiteY219" fmla="*/ 109916 h 260539"/>
                  <a:gd name="connsiteX220" fmla="*/ 307529 w 339198"/>
                  <a:gd name="connsiteY220" fmla="*/ 118804 h 260539"/>
                  <a:gd name="connsiteX221" fmla="*/ 296364 w 339198"/>
                  <a:gd name="connsiteY221" fmla="*/ 117281 h 260539"/>
                  <a:gd name="connsiteX222" fmla="*/ 276572 w 339198"/>
                  <a:gd name="connsiteY222" fmla="*/ 106741 h 260539"/>
                  <a:gd name="connsiteX223" fmla="*/ 274669 w 339198"/>
                  <a:gd name="connsiteY223" fmla="*/ 110932 h 260539"/>
                  <a:gd name="connsiteX224" fmla="*/ 278856 w 339198"/>
                  <a:gd name="connsiteY224" fmla="*/ 112836 h 260539"/>
                  <a:gd name="connsiteX225" fmla="*/ 290401 w 339198"/>
                  <a:gd name="connsiteY225" fmla="*/ 119947 h 260539"/>
                  <a:gd name="connsiteX226" fmla="*/ 271751 w 339198"/>
                  <a:gd name="connsiteY226" fmla="*/ 138487 h 260539"/>
                  <a:gd name="connsiteX227" fmla="*/ 274542 w 339198"/>
                  <a:gd name="connsiteY227" fmla="*/ 142042 h 260539"/>
                  <a:gd name="connsiteX228" fmla="*/ 278095 w 339198"/>
                  <a:gd name="connsiteY228" fmla="*/ 139249 h 260539"/>
                  <a:gd name="connsiteX229" fmla="*/ 294334 w 339198"/>
                  <a:gd name="connsiteY229" fmla="*/ 125534 h 260539"/>
                  <a:gd name="connsiteX230" fmla="*/ 296111 w 339198"/>
                  <a:gd name="connsiteY230" fmla="*/ 124773 h 260539"/>
                  <a:gd name="connsiteX231" fmla="*/ 304992 w 339198"/>
                  <a:gd name="connsiteY231" fmla="*/ 124773 h 260539"/>
                  <a:gd name="connsiteX232" fmla="*/ 305372 w 339198"/>
                  <a:gd name="connsiteY232" fmla="*/ 146740 h 260539"/>
                  <a:gd name="connsiteX233" fmla="*/ 279363 w 339198"/>
                  <a:gd name="connsiteY233" fmla="*/ 155502 h 260539"/>
                  <a:gd name="connsiteX234" fmla="*/ 278983 w 339198"/>
                  <a:gd name="connsiteY234" fmla="*/ 156010 h 260539"/>
                  <a:gd name="connsiteX235" fmla="*/ 245996 w 339198"/>
                  <a:gd name="connsiteY235" fmla="*/ 163248 h 260539"/>
                  <a:gd name="connsiteX236" fmla="*/ 216053 w 339198"/>
                  <a:gd name="connsiteY236" fmla="*/ 142677 h 260539"/>
                  <a:gd name="connsiteX237" fmla="*/ 213389 w 339198"/>
                  <a:gd name="connsiteY237" fmla="*/ 146359 h 260539"/>
                  <a:gd name="connsiteX238" fmla="*/ 217068 w 339198"/>
                  <a:gd name="connsiteY238" fmla="*/ 149026 h 260539"/>
                  <a:gd name="connsiteX239" fmla="*/ 239398 w 339198"/>
                  <a:gd name="connsiteY239" fmla="*/ 162359 h 260539"/>
                  <a:gd name="connsiteX240" fmla="*/ 209964 w 339198"/>
                  <a:gd name="connsiteY240" fmla="*/ 188009 h 260539"/>
                  <a:gd name="connsiteX241" fmla="*/ 212501 w 339198"/>
                  <a:gd name="connsiteY241" fmla="*/ 191819 h 260539"/>
                  <a:gd name="connsiteX242" fmla="*/ 216307 w 339198"/>
                  <a:gd name="connsiteY242" fmla="*/ 189279 h 260539"/>
                  <a:gd name="connsiteX243" fmla="*/ 242063 w 339198"/>
                  <a:gd name="connsiteY243" fmla="*/ 168581 h 260539"/>
                  <a:gd name="connsiteX244" fmla="*/ 284438 w 339198"/>
                  <a:gd name="connsiteY244" fmla="*/ 159439 h 260539"/>
                  <a:gd name="connsiteX245" fmla="*/ 309559 w 339198"/>
                  <a:gd name="connsiteY245" fmla="*/ 155121 h 260539"/>
                  <a:gd name="connsiteX246" fmla="*/ 312224 w 339198"/>
                  <a:gd name="connsiteY246" fmla="*/ 155248 h 260539"/>
                  <a:gd name="connsiteX247" fmla="*/ 312224 w 339198"/>
                  <a:gd name="connsiteY247" fmla="*/ 155248 h 260539"/>
                  <a:gd name="connsiteX248" fmla="*/ 320851 w 339198"/>
                  <a:gd name="connsiteY248" fmla="*/ 159312 h 260539"/>
                  <a:gd name="connsiteX249" fmla="*/ 319202 w 339198"/>
                  <a:gd name="connsiteY249" fmla="*/ 166296 h 260539"/>
                  <a:gd name="connsiteX250" fmla="*/ 324403 w 339198"/>
                  <a:gd name="connsiteY250" fmla="*/ 171883 h 260539"/>
                  <a:gd name="connsiteX251" fmla="*/ 232928 w 339198"/>
                  <a:gd name="connsiteY251" fmla="*/ 219882 h 260539"/>
                  <a:gd name="connsiteX252" fmla="*/ 228614 w 339198"/>
                  <a:gd name="connsiteY252" fmla="*/ 219882 h 260539"/>
                  <a:gd name="connsiteX253" fmla="*/ 228614 w 339198"/>
                  <a:gd name="connsiteY253" fmla="*/ 219882 h 260539"/>
                  <a:gd name="connsiteX254" fmla="*/ 228614 w 339198"/>
                  <a:gd name="connsiteY254" fmla="*/ 219882 h 260539"/>
                  <a:gd name="connsiteX255" fmla="*/ 228614 w 339198"/>
                  <a:gd name="connsiteY255" fmla="*/ 219882 h 260539"/>
                  <a:gd name="connsiteX256" fmla="*/ 228614 w 339198"/>
                  <a:gd name="connsiteY256" fmla="*/ 219882 h 260539"/>
                  <a:gd name="connsiteX257" fmla="*/ 236226 w 339198"/>
                  <a:gd name="connsiteY257" fmla="*/ 226104 h 260539"/>
                  <a:gd name="connsiteX258" fmla="*/ 317679 w 339198"/>
                  <a:gd name="connsiteY258" fmla="*/ 208454 h 260539"/>
                  <a:gd name="connsiteX259" fmla="*/ 326687 w 339198"/>
                  <a:gd name="connsiteY259" fmla="*/ 164264 h 260539"/>
                  <a:gd name="connsiteX260" fmla="*/ 312477 w 339198"/>
                  <a:gd name="connsiteY260" fmla="*/ 148010 h 260539"/>
                  <a:gd name="connsiteX261" fmla="*/ 311335 w 339198"/>
                  <a:gd name="connsiteY261" fmla="*/ 124519 h 260539"/>
                  <a:gd name="connsiteX262" fmla="*/ 311462 w 339198"/>
                  <a:gd name="connsiteY262" fmla="*/ 124138 h 260539"/>
                  <a:gd name="connsiteX263" fmla="*/ 336076 w 339198"/>
                  <a:gd name="connsiteY263" fmla="*/ 116392 h 260539"/>
                  <a:gd name="connsiteX264" fmla="*/ 325418 w 339198"/>
                  <a:gd name="connsiteY264" fmla="*/ 152709 h 260539"/>
                  <a:gd name="connsiteX265" fmla="*/ 312477 w 339198"/>
                  <a:gd name="connsiteY265" fmla="*/ 148010 h 26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</a:cxnLst>
                <a:rect l="l" t="t" r="r" b="b"/>
                <a:pathLst>
                  <a:path w="339198" h="260539">
                    <a:moveTo>
                      <a:pt x="326560" y="163883"/>
                    </a:moveTo>
                    <a:cubicBezTo>
                      <a:pt x="326560" y="163883"/>
                      <a:pt x="326560" y="163883"/>
                      <a:pt x="326560" y="163883"/>
                    </a:cubicBezTo>
                    <a:cubicBezTo>
                      <a:pt x="326560" y="163883"/>
                      <a:pt x="326433" y="163883"/>
                      <a:pt x="326307" y="163756"/>
                    </a:cubicBezTo>
                    <a:cubicBezTo>
                      <a:pt x="326307" y="163756"/>
                      <a:pt x="326307" y="163756"/>
                      <a:pt x="326307" y="163756"/>
                    </a:cubicBezTo>
                    <a:cubicBezTo>
                      <a:pt x="326180" y="163756"/>
                      <a:pt x="325926" y="163502"/>
                      <a:pt x="325799" y="163375"/>
                    </a:cubicBezTo>
                    <a:cubicBezTo>
                      <a:pt x="325799" y="163375"/>
                      <a:pt x="325799" y="163375"/>
                      <a:pt x="325799" y="163375"/>
                    </a:cubicBezTo>
                    <a:cubicBezTo>
                      <a:pt x="325799" y="163375"/>
                      <a:pt x="325545" y="163248"/>
                      <a:pt x="325545" y="163121"/>
                    </a:cubicBezTo>
                    <a:cubicBezTo>
                      <a:pt x="325545" y="163121"/>
                      <a:pt x="325545" y="163121"/>
                      <a:pt x="325545" y="163121"/>
                    </a:cubicBezTo>
                    <a:cubicBezTo>
                      <a:pt x="325545" y="163121"/>
                      <a:pt x="325418" y="163121"/>
                      <a:pt x="325291" y="162994"/>
                    </a:cubicBezTo>
                    <a:cubicBezTo>
                      <a:pt x="325291" y="162994"/>
                      <a:pt x="325291" y="162994"/>
                      <a:pt x="325291" y="162994"/>
                    </a:cubicBezTo>
                    <a:cubicBezTo>
                      <a:pt x="325291" y="162994"/>
                      <a:pt x="325165" y="162867"/>
                      <a:pt x="325038" y="162740"/>
                    </a:cubicBezTo>
                    <a:cubicBezTo>
                      <a:pt x="325038" y="162740"/>
                      <a:pt x="325038" y="162740"/>
                      <a:pt x="325038" y="162740"/>
                    </a:cubicBezTo>
                    <a:cubicBezTo>
                      <a:pt x="325038" y="162740"/>
                      <a:pt x="324911" y="162613"/>
                      <a:pt x="324784" y="162486"/>
                    </a:cubicBezTo>
                    <a:cubicBezTo>
                      <a:pt x="324784" y="162486"/>
                      <a:pt x="324784" y="162486"/>
                      <a:pt x="324784" y="162486"/>
                    </a:cubicBezTo>
                    <a:cubicBezTo>
                      <a:pt x="324784" y="162486"/>
                      <a:pt x="324784" y="162359"/>
                      <a:pt x="324657" y="162232"/>
                    </a:cubicBezTo>
                    <a:cubicBezTo>
                      <a:pt x="324657" y="162232"/>
                      <a:pt x="324657" y="162232"/>
                      <a:pt x="324657" y="162232"/>
                    </a:cubicBezTo>
                    <a:cubicBezTo>
                      <a:pt x="324657" y="162232"/>
                      <a:pt x="324657" y="162105"/>
                      <a:pt x="324657" y="161978"/>
                    </a:cubicBezTo>
                    <a:cubicBezTo>
                      <a:pt x="324657" y="161978"/>
                      <a:pt x="324657" y="161851"/>
                      <a:pt x="324657" y="161724"/>
                    </a:cubicBezTo>
                    <a:cubicBezTo>
                      <a:pt x="324657" y="161724"/>
                      <a:pt x="324657" y="161724"/>
                      <a:pt x="324657" y="161724"/>
                    </a:cubicBezTo>
                    <a:cubicBezTo>
                      <a:pt x="324657" y="161724"/>
                      <a:pt x="324657" y="161597"/>
                      <a:pt x="324657" y="161470"/>
                    </a:cubicBezTo>
                    <a:cubicBezTo>
                      <a:pt x="324657" y="161470"/>
                      <a:pt x="324657" y="161470"/>
                      <a:pt x="324657" y="161343"/>
                    </a:cubicBezTo>
                    <a:cubicBezTo>
                      <a:pt x="324657" y="161343"/>
                      <a:pt x="324657" y="161089"/>
                      <a:pt x="324784" y="160962"/>
                    </a:cubicBezTo>
                    <a:cubicBezTo>
                      <a:pt x="324784" y="160962"/>
                      <a:pt x="324784" y="160708"/>
                      <a:pt x="324911" y="160708"/>
                    </a:cubicBezTo>
                    <a:cubicBezTo>
                      <a:pt x="324911" y="160708"/>
                      <a:pt x="324911" y="160708"/>
                      <a:pt x="324911" y="160581"/>
                    </a:cubicBezTo>
                    <a:cubicBezTo>
                      <a:pt x="324911" y="160581"/>
                      <a:pt x="325038" y="160327"/>
                      <a:pt x="325165" y="160200"/>
                    </a:cubicBezTo>
                    <a:cubicBezTo>
                      <a:pt x="325165" y="160200"/>
                      <a:pt x="325165" y="160200"/>
                      <a:pt x="325165" y="160200"/>
                    </a:cubicBezTo>
                    <a:cubicBezTo>
                      <a:pt x="325545" y="159439"/>
                      <a:pt x="326180" y="158550"/>
                      <a:pt x="326814" y="157534"/>
                    </a:cubicBezTo>
                    <a:cubicBezTo>
                      <a:pt x="326814" y="157407"/>
                      <a:pt x="326941" y="157280"/>
                      <a:pt x="327068" y="157153"/>
                    </a:cubicBezTo>
                    <a:cubicBezTo>
                      <a:pt x="327068" y="157153"/>
                      <a:pt x="327068" y="157153"/>
                      <a:pt x="327068" y="157153"/>
                    </a:cubicBezTo>
                    <a:cubicBezTo>
                      <a:pt x="334934" y="144709"/>
                      <a:pt x="354726" y="112455"/>
                      <a:pt x="316283" y="86805"/>
                    </a:cubicBezTo>
                    <a:cubicBezTo>
                      <a:pt x="316030" y="86551"/>
                      <a:pt x="315649" y="86424"/>
                      <a:pt x="315395" y="86170"/>
                    </a:cubicBezTo>
                    <a:cubicBezTo>
                      <a:pt x="315395" y="86170"/>
                      <a:pt x="314634" y="84519"/>
                      <a:pt x="313112" y="81599"/>
                    </a:cubicBezTo>
                    <a:cubicBezTo>
                      <a:pt x="313112" y="81599"/>
                      <a:pt x="313112" y="81599"/>
                      <a:pt x="313112" y="81599"/>
                    </a:cubicBezTo>
                    <a:cubicBezTo>
                      <a:pt x="301059" y="58615"/>
                      <a:pt x="240159" y="-39796"/>
                      <a:pt x="106942" y="17854"/>
                    </a:cubicBezTo>
                    <a:cubicBezTo>
                      <a:pt x="106942" y="17854"/>
                      <a:pt x="105800" y="17727"/>
                      <a:pt x="103897" y="17600"/>
                    </a:cubicBezTo>
                    <a:cubicBezTo>
                      <a:pt x="103897" y="17600"/>
                      <a:pt x="103897" y="17600"/>
                      <a:pt x="103897" y="17600"/>
                    </a:cubicBezTo>
                    <a:cubicBezTo>
                      <a:pt x="103897" y="17600"/>
                      <a:pt x="103644" y="17600"/>
                      <a:pt x="103517" y="17600"/>
                    </a:cubicBezTo>
                    <a:cubicBezTo>
                      <a:pt x="103517" y="17600"/>
                      <a:pt x="103517" y="17600"/>
                      <a:pt x="103517" y="17600"/>
                    </a:cubicBezTo>
                    <a:cubicBezTo>
                      <a:pt x="92732" y="17219"/>
                      <a:pt x="59618" y="19378"/>
                      <a:pt x="40461" y="57091"/>
                    </a:cubicBezTo>
                    <a:lnTo>
                      <a:pt x="40461" y="57091"/>
                    </a:lnTo>
                    <a:cubicBezTo>
                      <a:pt x="40080" y="57726"/>
                      <a:pt x="39699" y="58488"/>
                      <a:pt x="39446" y="59250"/>
                    </a:cubicBezTo>
                    <a:cubicBezTo>
                      <a:pt x="39446" y="59250"/>
                      <a:pt x="39446" y="59250"/>
                      <a:pt x="39446" y="59250"/>
                    </a:cubicBezTo>
                    <a:cubicBezTo>
                      <a:pt x="39065" y="60012"/>
                      <a:pt x="38684" y="60774"/>
                      <a:pt x="38431" y="61536"/>
                    </a:cubicBezTo>
                    <a:cubicBezTo>
                      <a:pt x="38431" y="61536"/>
                      <a:pt x="37289" y="61917"/>
                      <a:pt x="35513" y="62805"/>
                    </a:cubicBezTo>
                    <a:cubicBezTo>
                      <a:pt x="35513" y="62805"/>
                      <a:pt x="35513" y="62805"/>
                      <a:pt x="35513" y="62805"/>
                    </a:cubicBezTo>
                    <a:cubicBezTo>
                      <a:pt x="24221" y="68266"/>
                      <a:pt x="-14222" y="91503"/>
                      <a:pt x="5570" y="148518"/>
                    </a:cubicBezTo>
                    <a:cubicBezTo>
                      <a:pt x="8869" y="158169"/>
                      <a:pt x="12929" y="165788"/>
                      <a:pt x="17370" y="171756"/>
                    </a:cubicBezTo>
                    <a:cubicBezTo>
                      <a:pt x="17370" y="171756"/>
                      <a:pt x="17370" y="171756"/>
                      <a:pt x="17370" y="171756"/>
                    </a:cubicBezTo>
                    <a:cubicBezTo>
                      <a:pt x="17370" y="171756"/>
                      <a:pt x="17370" y="171756"/>
                      <a:pt x="17370" y="171883"/>
                    </a:cubicBezTo>
                    <a:cubicBezTo>
                      <a:pt x="43506" y="206803"/>
                      <a:pt x="83851" y="185089"/>
                      <a:pt x="83851" y="185089"/>
                    </a:cubicBezTo>
                    <a:cubicBezTo>
                      <a:pt x="83851" y="185089"/>
                      <a:pt x="83851" y="185216"/>
                      <a:pt x="83851" y="185343"/>
                    </a:cubicBezTo>
                    <a:cubicBezTo>
                      <a:pt x="83978" y="186359"/>
                      <a:pt x="84232" y="187248"/>
                      <a:pt x="84486" y="188263"/>
                    </a:cubicBezTo>
                    <a:lnTo>
                      <a:pt x="84486" y="188263"/>
                    </a:lnTo>
                    <a:cubicBezTo>
                      <a:pt x="93621" y="225850"/>
                      <a:pt x="137646" y="235628"/>
                      <a:pt x="170887" y="220136"/>
                    </a:cubicBezTo>
                    <a:cubicBezTo>
                      <a:pt x="170887" y="220136"/>
                      <a:pt x="170887" y="220136"/>
                      <a:pt x="170887" y="220136"/>
                    </a:cubicBezTo>
                    <a:cubicBezTo>
                      <a:pt x="171902" y="219628"/>
                      <a:pt x="172790" y="219247"/>
                      <a:pt x="173805" y="218739"/>
                    </a:cubicBezTo>
                    <a:cubicBezTo>
                      <a:pt x="173805" y="218739"/>
                      <a:pt x="174693" y="219628"/>
                      <a:pt x="176215" y="220898"/>
                    </a:cubicBezTo>
                    <a:cubicBezTo>
                      <a:pt x="176215" y="220898"/>
                      <a:pt x="176215" y="220898"/>
                      <a:pt x="176215" y="220898"/>
                    </a:cubicBezTo>
                    <a:cubicBezTo>
                      <a:pt x="180275" y="224326"/>
                      <a:pt x="189156" y="230167"/>
                      <a:pt x="199433" y="226612"/>
                    </a:cubicBezTo>
                    <a:cubicBezTo>
                      <a:pt x="202605" y="229533"/>
                      <a:pt x="216180" y="236897"/>
                      <a:pt x="226203" y="245532"/>
                    </a:cubicBezTo>
                    <a:cubicBezTo>
                      <a:pt x="238256" y="255945"/>
                      <a:pt x="236353" y="260008"/>
                      <a:pt x="244473" y="260516"/>
                    </a:cubicBezTo>
                    <a:cubicBezTo>
                      <a:pt x="248533" y="260770"/>
                      <a:pt x="257160" y="258992"/>
                      <a:pt x="256399" y="253151"/>
                    </a:cubicBezTo>
                    <a:cubicBezTo>
                      <a:pt x="255130" y="242739"/>
                      <a:pt x="236607" y="226104"/>
                      <a:pt x="236607" y="226104"/>
                    </a:cubicBezTo>
                    <a:cubicBezTo>
                      <a:pt x="236607" y="226104"/>
                      <a:pt x="236607" y="226104"/>
                      <a:pt x="236607" y="226104"/>
                    </a:cubicBezTo>
                    <a:lnTo>
                      <a:pt x="228995" y="219882"/>
                    </a:lnTo>
                    <a:cubicBezTo>
                      <a:pt x="228995" y="219882"/>
                      <a:pt x="250182" y="240453"/>
                      <a:pt x="252847" y="247564"/>
                    </a:cubicBezTo>
                    <a:cubicBezTo>
                      <a:pt x="255511" y="254802"/>
                      <a:pt x="245234" y="261024"/>
                      <a:pt x="239652" y="254675"/>
                    </a:cubicBezTo>
                    <a:cubicBezTo>
                      <a:pt x="234069" y="248326"/>
                      <a:pt x="206538" y="225596"/>
                      <a:pt x="201209" y="219628"/>
                    </a:cubicBezTo>
                    <a:cubicBezTo>
                      <a:pt x="201463" y="220263"/>
                      <a:pt x="201717" y="220898"/>
                      <a:pt x="201844" y="221406"/>
                    </a:cubicBezTo>
                    <a:cubicBezTo>
                      <a:pt x="201717" y="220898"/>
                      <a:pt x="201463" y="220263"/>
                      <a:pt x="201209" y="219628"/>
                    </a:cubicBezTo>
                    <a:cubicBezTo>
                      <a:pt x="190171" y="225469"/>
                      <a:pt x="183066" y="220009"/>
                      <a:pt x="179387" y="215311"/>
                    </a:cubicBezTo>
                    <a:cubicBezTo>
                      <a:pt x="181036" y="210866"/>
                      <a:pt x="182051" y="204898"/>
                      <a:pt x="181671" y="198803"/>
                    </a:cubicBezTo>
                    <a:cubicBezTo>
                      <a:pt x="181417" y="195374"/>
                      <a:pt x="180783" y="191819"/>
                      <a:pt x="179641" y="188517"/>
                    </a:cubicBezTo>
                    <a:cubicBezTo>
                      <a:pt x="178372" y="185089"/>
                      <a:pt x="176596" y="182041"/>
                      <a:pt x="173931" y="179375"/>
                    </a:cubicBezTo>
                    <a:lnTo>
                      <a:pt x="173931" y="179375"/>
                    </a:lnTo>
                    <a:cubicBezTo>
                      <a:pt x="169998" y="175438"/>
                      <a:pt x="164416" y="172772"/>
                      <a:pt x="156804" y="172645"/>
                    </a:cubicBezTo>
                    <a:lnTo>
                      <a:pt x="156804" y="161470"/>
                    </a:lnTo>
                    <a:cubicBezTo>
                      <a:pt x="164797" y="162867"/>
                      <a:pt x="182432" y="163629"/>
                      <a:pt x="191440" y="147375"/>
                    </a:cubicBezTo>
                    <a:cubicBezTo>
                      <a:pt x="193089" y="149915"/>
                      <a:pt x="194485" y="153344"/>
                      <a:pt x="195627" y="157661"/>
                    </a:cubicBezTo>
                    <a:cubicBezTo>
                      <a:pt x="196134" y="159439"/>
                      <a:pt x="197784" y="160454"/>
                      <a:pt x="199560" y="159947"/>
                    </a:cubicBezTo>
                    <a:cubicBezTo>
                      <a:pt x="201336" y="159439"/>
                      <a:pt x="202351" y="157788"/>
                      <a:pt x="201844" y="156010"/>
                    </a:cubicBezTo>
                    <a:cubicBezTo>
                      <a:pt x="192455" y="120074"/>
                      <a:pt x="166319" y="136836"/>
                      <a:pt x="166319" y="136836"/>
                    </a:cubicBezTo>
                    <a:cubicBezTo>
                      <a:pt x="164797" y="137725"/>
                      <a:pt x="164416" y="139756"/>
                      <a:pt x="165304" y="141280"/>
                    </a:cubicBezTo>
                    <a:cubicBezTo>
                      <a:pt x="166192" y="142804"/>
                      <a:pt x="168222" y="143185"/>
                      <a:pt x="169745" y="142296"/>
                    </a:cubicBezTo>
                    <a:cubicBezTo>
                      <a:pt x="169745" y="142296"/>
                      <a:pt x="178880" y="136455"/>
                      <a:pt x="186873" y="142296"/>
                    </a:cubicBezTo>
                    <a:cubicBezTo>
                      <a:pt x="178372" y="160581"/>
                      <a:pt x="156804" y="154994"/>
                      <a:pt x="154647" y="154486"/>
                    </a:cubicBezTo>
                    <a:cubicBezTo>
                      <a:pt x="154139" y="154359"/>
                      <a:pt x="153632" y="154232"/>
                      <a:pt x="152997" y="154359"/>
                    </a:cubicBezTo>
                    <a:cubicBezTo>
                      <a:pt x="138914" y="156899"/>
                      <a:pt x="143101" y="140899"/>
                      <a:pt x="143101" y="140772"/>
                    </a:cubicBezTo>
                    <a:cubicBezTo>
                      <a:pt x="143482" y="138995"/>
                      <a:pt x="142467" y="137344"/>
                      <a:pt x="140817" y="136836"/>
                    </a:cubicBezTo>
                    <a:cubicBezTo>
                      <a:pt x="139041" y="136455"/>
                      <a:pt x="137392" y="137471"/>
                      <a:pt x="136884" y="139122"/>
                    </a:cubicBezTo>
                    <a:cubicBezTo>
                      <a:pt x="136884" y="139122"/>
                      <a:pt x="130794" y="162105"/>
                      <a:pt x="150333" y="161089"/>
                    </a:cubicBezTo>
                    <a:lnTo>
                      <a:pt x="150333" y="172518"/>
                    </a:lnTo>
                    <a:cubicBezTo>
                      <a:pt x="144116" y="172518"/>
                      <a:pt x="131936" y="174422"/>
                      <a:pt x="133078" y="188390"/>
                    </a:cubicBezTo>
                    <a:cubicBezTo>
                      <a:pt x="133205" y="190168"/>
                      <a:pt x="134728" y="191438"/>
                      <a:pt x="136504" y="191311"/>
                    </a:cubicBezTo>
                    <a:cubicBezTo>
                      <a:pt x="138280" y="191184"/>
                      <a:pt x="139549" y="189660"/>
                      <a:pt x="139422" y="187882"/>
                    </a:cubicBezTo>
                    <a:cubicBezTo>
                      <a:pt x="138534" y="177724"/>
                      <a:pt x="151475" y="178867"/>
                      <a:pt x="152871" y="178994"/>
                    </a:cubicBezTo>
                    <a:cubicBezTo>
                      <a:pt x="152997" y="178994"/>
                      <a:pt x="153251" y="178994"/>
                      <a:pt x="153378" y="178994"/>
                    </a:cubicBezTo>
                    <a:cubicBezTo>
                      <a:pt x="153505" y="178994"/>
                      <a:pt x="153632" y="178994"/>
                      <a:pt x="153759" y="178994"/>
                    </a:cubicBezTo>
                    <a:cubicBezTo>
                      <a:pt x="160990" y="178613"/>
                      <a:pt x="165938" y="180645"/>
                      <a:pt x="169110" y="183819"/>
                    </a:cubicBezTo>
                    <a:lnTo>
                      <a:pt x="169110" y="183819"/>
                    </a:lnTo>
                    <a:cubicBezTo>
                      <a:pt x="169110" y="183819"/>
                      <a:pt x="169110" y="183819"/>
                      <a:pt x="169110" y="183819"/>
                    </a:cubicBezTo>
                    <a:cubicBezTo>
                      <a:pt x="171013" y="185724"/>
                      <a:pt x="172282" y="188009"/>
                      <a:pt x="173297" y="190549"/>
                    </a:cubicBezTo>
                    <a:cubicBezTo>
                      <a:pt x="174312" y="193216"/>
                      <a:pt x="174820" y="196136"/>
                      <a:pt x="174946" y="198930"/>
                    </a:cubicBezTo>
                    <a:cubicBezTo>
                      <a:pt x="175200" y="203628"/>
                      <a:pt x="174566" y="208200"/>
                      <a:pt x="173678" y="211501"/>
                    </a:cubicBezTo>
                    <a:cubicBezTo>
                      <a:pt x="146273" y="230802"/>
                      <a:pt x="100218" y="218739"/>
                      <a:pt x="86769" y="185851"/>
                    </a:cubicBezTo>
                    <a:cubicBezTo>
                      <a:pt x="86896" y="185343"/>
                      <a:pt x="87023" y="184708"/>
                      <a:pt x="86769" y="184073"/>
                    </a:cubicBezTo>
                    <a:cubicBezTo>
                      <a:pt x="85247" y="178105"/>
                      <a:pt x="86135" y="166042"/>
                      <a:pt x="92352" y="154994"/>
                    </a:cubicBezTo>
                    <a:cubicBezTo>
                      <a:pt x="96666" y="147375"/>
                      <a:pt x="103517" y="140391"/>
                      <a:pt x="113920" y="136328"/>
                    </a:cubicBezTo>
                    <a:cubicBezTo>
                      <a:pt x="114935" y="136074"/>
                      <a:pt x="115570" y="135312"/>
                      <a:pt x="115950" y="134423"/>
                    </a:cubicBezTo>
                    <a:cubicBezTo>
                      <a:pt x="116838" y="132645"/>
                      <a:pt x="123943" y="118297"/>
                      <a:pt x="134093" y="120709"/>
                    </a:cubicBezTo>
                    <a:cubicBezTo>
                      <a:pt x="136504" y="121725"/>
                      <a:pt x="155154" y="128328"/>
                      <a:pt x="162259" y="117154"/>
                    </a:cubicBezTo>
                    <a:cubicBezTo>
                      <a:pt x="169618" y="117916"/>
                      <a:pt x="191567" y="118424"/>
                      <a:pt x="195119" y="95440"/>
                    </a:cubicBezTo>
                    <a:cubicBezTo>
                      <a:pt x="204381" y="94297"/>
                      <a:pt x="234323" y="88202"/>
                      <a:pt x="236861" y="58488"/>
                    </a:cubicBezTo>
                    <a:cubicBezTo>
                      <a:pt x="243458" y="59250"/>
                      <a:pt x="256653" y="58996"/>
                      <a:pt x="264900" y="45282"/>
                    </a:cubicBezTo>
                    <a:cubicBezTo>
                      <a:pt x="265788" y="43758"/>
                      <a:pt x="265280" y="41727"/>
                      <a:pt x="263758" y="40838"/>
                    </a:cubicBezTo>
                    <a:cubicBezTo>
                      <a:pt x="262235" y="39949"/>
                      <a:pt x="260205" y="40457"/>
                      <a:pt x="259317" y="41980"/>
                    </a:cubicBezTo>
                    <a:cubicBezTo>
                      <a:pt x="252339" y="53663"/>
                      <a:pt x="240413" y="52774"/>
                      <a:pt x="236226" y="51885"/>
                    </a:cubicBezTo>
                    <a:cubicBezTo>
                      <a:pt x="227599" y="29028"/>
                      <a:pt x="207299" y="40965"/>
                      <a:pt x="207299" y="41092"/>
                    </a:cubicBezTo>
                    <a:cubicBezTo>
                      <a:pt x="205777" y="41980"/>
                      <a:pt x="205269" y="43885"/>
                      <a:pt x="206157" y="45536"/>
                    </a:cubicBezTo>
                    <a:cubicBezTo>
                      <a:pt x="207045" y="47060"/>
                      <a:pt x="208949" y="47568"/>
                      <a:pt x="210598" y="46679"/>
                    </a:cubicBezTo>
                    <a:cubicBezTo>
                      <a:pt x="210598" y="46679"/>
                      <a:pt x="224681" y="38298"/>
                      <a:pt x="230644" y="55187"/>
                    </a:cubicBezTo>
                    <a:cubicBezTo>
                      <a:pt x="230263" y="82234"/>
                      <a:pt x="203493" y="87821"/>
                      <a:pt x="194866" y="88964"/>
                    </a:cubicBezTo>
                    <a:cubicBezTo>
                      <a:pt x="187126" y="60520"/>
                      <a:pt x="163528" y="75758"/>
                      <a:pt x="163528" y="75885"/>
                    </a:cubicBezTo>
                    <a:cubicBezTo>
                      <a:pt x="162005" y="76773"/>
                      <a:pt x="161625" y="78805"/>
                      <a:pt x="162513" y="80329"/>
                    </a:cubicBezTo>
                    <a:cubicBezTo>
                      <a:pt x="163401" y="81853"/>
                      <a:pt x="165431" y="82234"/>
                      <a:pt x="166953" y="81345"/>
                    </a:cubicBezTo>
                    <a:cubicBezTo>
                      <a:pt x="166953" y="81345"/>
                      <a:pt x="184081" y="70170"/>
                      <a:pt x="189156" y="92646"/>
                    </a:cubicBezTo>
                    <a:cubicBezTo>
                      <a:pt x="186999" y="114868"/>
                      <a:pt x="163020" y="110805"/>
                      <a:pt x="161371" y="110424"/>
                    </a:cubicBezTo>
                    <a:cubicBezTo>
                      <a:pt x="159848" y="110043"/>
                      <a:pt x="158326" y="110805"/>
                      <a:pt x="157692" y="112328"/>
                    </a:cubicBezTo>
                    <a:cubicBezTo>
                      <a:pt x="153885" y="121217"/>
                      <a:pt x="138153" y="115249"/>
                      <a:pt x="136504" y="114614"/>
                    </a:cubicBezTo>
                    <a:cubicBezTo>
                      <a:pt x="136377" y="114614"/>
                      <a:pt x="136123" y="114487"/>
                      <a:pt x="135996" y="114360"/>
                    </a:cubicBezTo>
                    <a:cubicBezTo>
                      <a:pt x="135235" y="114106"/>
                      <a:pt x="134347" y="113979"/>
                      <a:pt x="133586" y="113979"/>
                    </a:cubicBezTo>
                    <a:cubicBezTo>
                      <a:pt x="128765" y="95440"/>
                      <a:pt x="139676" y="95567"/>
                      <a:pt x="139802" y="95567"/>
                    </a:cubicBezTo>
                    <a:cubicBezTo>
                      <a:pt x="141579" y="95567"/>
                      <a:pt x="142974" y="94043"/>
                      <a:pt x="142974" y="92265"/>
                    </a:cubicBezTo>
                    <a:cubicBezTo>
                      <a:pt x="142974" y="90488"/>
                      <a:pt x="141452" y="89091"/>
                      <a:pt x="139676" y="89091"/>
                    </a:cubicBezTo>
                    <a:cubicBezTo>
                      <a:pt x="139676" y="89091"/>
                      <a:pt x="120898" y="89091"/>
                      <a:pt x="127115" y="114614"/>
                    </a:cubicBezTo>
                    <a:cubicBezTo>
                      <a:pt x="118488" y="117408"/>
                      <a:pt x="112778" y="126804"/>
                      <a:pt x="110875" y="130360"/>
                    </a:cubicBezTo>
                    <a:cubicBezTo>
                      <a:pt x="99076" y="133153"/>
                      <a:pt x="97046" y="125154"/>
                      <a:pt x="97046" y="125154"/>
                    </a:cubicBezTo>
                    <a:lnTo>
                      <a:pt x="97046" y="125154"/>
                    </a:lnTo>
                    <a:cubicBezTo>
                      <a:pt x="96666" y="123757"/>
                      <a:pt x="95397" y="122741"/>
                      <a:pt x="93874" y="122741"/>
                    </a:cubicBezTo>
                    <a:cubicBezTo>
                      <a:pt x="85754" y="122995"/>
                      <a:pt x="85754" y="114233"/>
                      <a:pt x="85754" y="114233"/>
                    </a:cubicBezTo>
                    <a:cubicBezTo>
                      <a:pt x="85754" y="112455"/>
                      <a:pt x="84232" y="111059"/>
                      <a:pt x="82456" y="111059"/>
                    </a:cubicBezTo>
                    <a:cubicBezTo>
                      <a:pt x="80679" y="111059"/>
                      <a:pt x="79284" y="112582"/>
                      <a:pt x="79284" y="114360"/>
                    </a:cubicBezTo>
                    <a:cubicBezTo>
                      <a:pt x="79284" y="114360"/>
                      <a:pt x="79284" y="128074"/>
                      <a:pt x="91717" y="129217"/>
                    </a:cubicBezTo>
                    <a:cubicBezTo>
                      <a:pt x="92859" y="131503"/>
                      <a:pt x="95397" y="135058"/>
                      <a:pt x="100218" y="136582"/>
                    </a:cubicBezTo>
                    <a:cubicBezTo>
                      <a:pt x="94382" y="140899"/>
                      <a:pt x="90068" y="146232"/>
                      <a:pt x="86896" y="151693"/>
                    </a:cubicBezTo>
                    <a:cubicBezTo>
                      <a:pt x="81060" y="161978"/>
                      <a:pt x="79284" y="173280"/>
                      <a:pt x="79918" y="181026"/>
                    </a:cubicBezTo>
                    <a:cubicBezTo>
                      <a:pt x="57715" y="190422"/>
                      <a:pt x="37669" y="185724"/>
                      <a:pt x="23586" y="171883"/>
                    </a:cubicBezTo>
                    <a:cubicBezTo>
                      <a:pt x="24221" y="163756"/>
                      <a:pt x="26251" y="157280"/>
                      <a:pt x="30184" y="152709"/>
                    </a:cubicBezTo>
                    <a:cubicBezTo>
                      <a:pt x="33356" y="148899"/>
                      <a:pt x="37796" y="146359"/>
                      <a:pt x="43759" y="145217"/>
                    </a:cubicBezTo>
                    <a:cubicBezTo>
                      <a:pt x="44140" y="153217"/>
                      <a:pt x="47058" y="158550"/>
                      <a:pt x="50864" y="161597"/>
                    </a:cubicBezTo>
                    <a:cubicBezTo>
                      <a:pt x="50864" y="161597"/>
                      <a:pt x="50991" y="161597"/>
                      <a:pt x="51118" y="161724"/>
                    </a:cubicBezTo>
                    <a:cubicBezTo>
                      <a:pt x="53402" y="163502"/>
                      <a:pt x="55939" y="164391"/>
                      <a:pt x="58604" y="164645"/>
                    </a:cubicBezTo>
                    <a:cubicBezTo>
                      <a:pt x="61141" y="164899"/>
                      <a:pt x="63805" y="164518"/>
                      <a:pt x="66216" y="163502"/>
                    </a:cubicBezTo>
                    <a:cubicBezTo>
                      <a:pt x="71291" y="161470"/>
                      <a:pt x="75605" y="156899"/>
                      <a:pt x="76873" y="150677"/>
                    </a:cubicBezTo>
                    <a:cubicBezTo>
                      <a:pt x="77254" y="148899"/>
                      <a:pt x="76112" y="147248"/>
                      <a:pt x="74463" y="146867"/>
                    </a:cubicBezTo>
                    <a:cubicBezTo>
                      <a:pt x="72686" y="146486"/>
                      <a:pt x="71037" y="147629"/>
                      <a:pt x="70656" y="149280"/>
                    </a:cubicBezTo>
                    <a:cubicBezTo>
                      <a:pt x="69768" y="153217"/>
                      <a:pt x="67104" y="156137"/>
                      <a:pt x="63805" y="157534"/>
                    </a:cubicBezTo>
                    <a:cubicBezTo>
                      <a:pt x="62283" y="158169"/>
                      <a:pt x="60760" y="158423"/>
                      <a:pt x="59111" y="158296"/>
                    </a:cubicBezTo>
                    <a:cubicBezTo>
                      <a:pt x="57589" y="158169"/>
                      <a:pt x="56193" y="157661"/>
                      <a:pt x="54924" y="156645"/>
                    </a:cubicBezTo>
                    <a:cubicBezTo>
                      <a:pt x="54924" y="156645"/>
                      <a:pt x="54924" y="156645"/>
                      <a:pt x="54797" y="156645"/>
                    </a:cubicBezTo>
                    <a:cubicBezTo>
                      <a:pt x="52260" y="154613"/>
                      <a:pt x="50484" y="150804"/>
                      <a:pt x="50230" y="144709"/>
                    </a:cubicBezTo>
                    <a:lnTo>
                      <a:pt x="50230" y="144709"/>
                    </a:lnTo>
                    <a:cubicBezTo>
                      <a:pt x="57842" y="144455"/>
                      <a:pt x="60380" y="142677"/>
                      <a:pt x="60253" y="138995"/>
                    </a:cubicBezTo>
                    <a:cubicBezTo>
                      <a:pt x="60253" y="136963"/>
                      <a:pt x="58984" y="135185"/>
                      <a:pt x="57462" y="133026"/>
                    </a:cubicBezTo>
                    <a:cubicBezTo>
                      <a:pt x="54290" y="128455"/>
                      <a:pt x="49215" y="120963"/>
                      <a:pt x="58096" y="110424"/>
                    </a:cubicBezTo>
                    <a:cubicBezTo>
                      <a:pt x="59238" y="109027"/>
                      <a:pt x="58984" y="106995"/>
                      <a:pt x="57715" y="105852"/>
                    </a:cubicBezTo>
                    <a:cubicBezTo>
                      <a:pt x="56320" y="104709"/>
                      <a:pt x="54290" y="104963"/>
                      <a:pt x="53148" y="106233"/>
                    </a:cubicBezTo>
                    <a:cubicBezTo>
                      <a:pt x="41222" y="120582"/>
                      <a:pt x="48073" y="130487"/>
                      <a:pt x="52260" y="136582"/>
                    </a:cubicBezTo>
                    <a:cubicBezTo>
                      <a:pt x="53148" y="137979"/>
                      <a:pt x="53909" y="138995"/>
                      <a:pt x="53909" y="139122"/>
                    </a:cubicBezTo>
                    <a:cubicBezTo>
                      <a:pt x="53909" y="139756"/>
                      <a:pt x="52894" y="138106"/>
                      <a:pt x="50103" y="138233"/>
                    </a:cubicBezTo>
                    <a:cubicBezTo>
                      <a:pt x="38811" y="138487"/>
                      <a:pt x="30818" y="142169"/>
                      <a:pt x="25363" y="148645"/>
                    </a:cubicBezTo>
                    <a:cubicBezTo>
                      <a:pt x="21683" y="153090"/>
                      <a:pt x="19273" y="158677"/>
                      <a:pt x="18131" y="165534"/>
                    </a:cubicBezTo>
                    <a:cubicBezTo>
                      <a:pt x="7600" y="151566"/>
                      <a:pt x="1891" y="131503"/>
                      <a:pt x="3540" y="108773"/>
                    </a:cubicBezTo>
                    <a:cubicBezTo>
                      <a:pt x="5697" y="79694"/>
                      <a:pt x="30057" y="68266"/>
                      <a:pt x="39319" y="64456"/>
                    </a:cubicBezTo>
                    <a:cubicBezTo>
                      <a:pt x="39573" y="64456"/>
                      <a:pt x="39699" y="64329"/>
                      <a:pt x="39953" y="64202"/>
                    </a:cubicBezTo>
                    <a:cubicBezTo>
                      <a:pt x="41729" y="63440"/>
                      <a:pt x="42744" y="63060"/>
                      <a:pt x="42871" y="62932"/>
                    </a:cubicBezTo>
                    <a:cubicBezTo>
                      <a:pt x="46043" y="61917"/>
                      <a:pt x="50610" y="61409"/>
                      <a:pt x="55305" y="62425"/>
                    </a:cubicBezTo>
                    <a:cubicBezTo>
                      <a:pt x="59745" y="63440"/>
                      <a:pt x="64313" y="65853"/>
                      <a:pt x="67485" y="70678"/>
                    </a:cubicBezTo>
                    <a:cubicBezTo>
                      <a:pt x="68119" y="71567"/>
                      <a:pt x="68626" y="72583"/>
                      <a:pt x="69134" y="73726"/>
                    </a:cubicBezTo>
                    <a:cubicBezTo>
                      <a:pt x="63171" y="74996"/>
                      <a:pt x="52767" y="79186"/>
                      <a:pt x="51245" y="91884"/>
                    </a:cubicBezTo>
                    <a:cubicBezTo>
                      <a:pt x="50991" y="93662"/>
                      <a:pt x="52260" y="95313"/>
                      <a:pt x="54036" y="95440"/>
                    </a:cubicBezTo>
                    <a:cubicBezTo>
                      <a:pt x="55812" y="95694"/>
                      <a:pt x="57462" y="94424"/>
                      <a:pt x="57589" y="92646"/>
                    </a:cubicBezTo>
                    <a:cubicBezTo>
                      <a:pt x="58984" y="81345"/>
                      <a:pt x="70530" y="79694"/>
                      <a:pt x="73067" y="79567"/>
                    </a:cubicBezTo>
                    <a:cubicBezTo>
                      <a:pt x="84232" y="83123"/>
                      <a:pt x="84993" y="93154"/>
                      <a:pt x="84993" y="93281"/>
                    </a:cubicBezTo>
                    <a:cubicBezTo>
                      <a:pt x="85120" y="95059"/>
                      <a:pt x="86643" y="96329"/>
                      <a:pt x="88419" y="96202"/>
                    </a:cubicBezTo>
                    <a:cubicBezTo>
                      <a:pt x="90195" y="96075"/>
                      <a:pt x="91464" y="94551"/>
                      <a:pt x="91337" y="92773"/>
                    </a:cubicBezTo>
                    <a:cubicBezTo>
                      <a:pt x="91337" y="92773"/>
                      <a:pt x="90322" y="78932"/>
                      <a:pt x="75985" y="73853"/>
                    </a:cubicBezTo>
                    <a:cubicBezTo>
                      <a:pt x="75097" y="71313"/>
                      <a:pt x="73955" y="69155"/>
                      <a:pt x="72813" y="67250"/>
                    </a:cubicBezTo>
                    <a:cubicBezTo>
                      <a:pt x="68500" y="60647"/>
                      <a:pt x="62537" y="57472"/>
                      <a:pt x="56574" y="56202"/>
                    </a:cubicBezTo>
                    <a:cubicBezTo>
                      <a:pt x="52767" y="55441"/>
                      <a:pt x="48834" y="55441"/>
                      <a:pt x="45535" y="55822"/>
                    </a:cubicBezTo>
                    <a:cubicBezTo>
                      <a:pt x="50991" y="43758"/>
                      <a:pt x="65835" y="21028"/>
                      <a:pt x="101360" y="21790"/>
                    </a:cubicBezTo>
                    <a:cubicBezTo>
                      <a:pt x="96031" y="33092"/>
                      <a:pt x="86643" y="57980"/>
                      <a:pt x="102375" y="67250"/>
                    </a:cubicBezTo>
                    <a:cubicBezTo>
                      <a:pt x="103644" y="68012"/>
                      <a:pt x="105293" y="67758"/>
                      <a:pt x="106308" y="66742"/>
                    </a:cubicBezTo>
                    <a:cubicBezTo>
                      <a:pt x="106308" y="66742"/>
                      <a:pt x="126861" y="44520"/>
                      <a:pt x="145385" y="62044"/>
                    </a:cubicBezTo>
                    <a:cubicBezTo>
                      <a:pt x="146146" y="62805"/>
                      <a:pt x="147161" y="63060"/>
                      <a:pt x="148176" y="62932"/>
                    </a:cubicBezTo>
                    <a:cubicBezTo>
                      <a:pt x="148176" y="62932"/>
                      <a:pt x="164416" y="60266"/>
                      <a:pt x="164543" y="48203"/>
                    </a:cubicBezTo>
                    <a:cubicBezTo>
                      <a:pt x="167080" y="46298"/>
                      <a:pt x="174058" y="42361"/>
                      <a:pt x="181924" y="48711"/>
                    </a:cubicBezTo>
                    <a:cubicBezTo>
                      <a:pt x="183320" y="49853"/>
                      <a:pt x="185350" y="49599"/>
                      <a:pt x="186492" y="48203"/>
                    </a:cubicBezTo>
                    <a:cubicBezTo>
                      <a:pt x="187253" y="47187"/>
                      <a:pt x="187380" y="45917"/>
                      <a:pt x="186873" y="44774"/>
                    </a:cubicBezTo>
                    <a:lnTo>
                      <a:pt x="186873" y="44774"/>
                    </a:lnTo>
                    <a:cubicBezTo>
                      <a:pt x="186873" y="44774"/>
                      <a:pt x="179387" y="29790"/>
                      <a:pt x="197022" y="25346"/>
                    </a:cubicBezTo>
                    <a:cubicBezTo>
                      <a:pt x="198799" y="24965"/>
                      <a:pt x="199814" y="23187"/>
                      <a:pt x="199306" y="21409"/>
                    </a:cubicBezTo>
                    <a:cubicBezTo>
                      <a:pt x="198926" y="19632"/>
                      <a:pt x="197149" y="18616"/>
                      <a:pt x="195373" y="19124"/>
                    </a:cubicBezTo>
                    <a:cubicBezTo>
                      <a:pt x="179895" y="23060"/>
                      <a:pt x="177991" y="32711"/>
                      <a:pt x="178753" y="39695"/>
                    </a:cubicBezTo>
                    <a:cubicBezTo>
                      <a:pt x="172409" y="37536"/>
                      <a:pt x="166953" y="39314"/>
                      <a:pt x="163401" y="41346"/>
                    </a:cubicBezTo>
                    <a:cubicBezTo>
                      <a:pt x="157565" y="20902"/>
                      <a:pt x="132571" y="27886"/>
                      <a:pt x="132444" y="27886"/>
                    </a:cubicBezTo>
                    <a:cubicBezTo>
                      <a:pt x="130668" y="28393"/>
                      <a:pt x="129779" y="30171"/>
                      <a:pt x="130160" y="31822"/>
                    </a:cubicBezTo>
                    <a:cubicBezTo>
                      <a:pt x="130668" y="33473"/>
                      <a:pt x="132444" y="34489"/>
                      <a:pt x="134093" y="34108"/>
                    </a:cubicBezTo>
                    <a:cubicBezTo>
                      <a:pt x="134093" y="34108"/>
                      <a:pt x="155915" y="28013"/>
                      <a:pt x="157945" y="47060"/>
                    </a:cubicBezTo>
                    <a:lnTo>
                      <a:pt x="157945" y="47060"/>
                    </a:lnTo>
                    <a:cubicBezTo>
                      <a:pt x="158580" y="53028"/>
                      <a:pt x="151602" y="55441"/>
                      <a:pt x="148557" y="56202"/>
                    </a:cubicBezTo>
                    <a:cubicBezTo>
                      <a:pt x="129653" y="39822"/>
                      <a:pt x="109987" y="54679"/>
                      <a:pt x="103644" y="60393"/>
                    </a:cubicBezTo>
                    <a:cubicBezTo>
                      <a:pt x="92352" y="49853"/>
                      <a:pt x="109860" y="19505"/>
                      <a:pt x="109860" y="19378"/>
                    </a:cubicBezTo>
                    <a:cubicBezTo>
                      <a:pt x="109860" y="19378"/>
                      <a:pt x="109860" y="19378"/>
                      <a:pt x="109860" y="19378"/>
                    </a:cubicBezTo>
                    <a:cubicBezTo>
                      <a:pt x="191821" y="-21129"/>
                      <a:pt x="273654" y="10489"/>
                      <a:pt x="309940" y="83504"/>
                    </a:cubicBezTo>
                    <a:cubicBezTo>
                      <a:pt x="302708" y="88583"/>
                      <a:pt x="299029" y="96583"/>
                      <a:pt x="299029" y="96583"/>
                    </a:cubicBezTo>
                    <a:cubicBezTo>
                      <a:pt x="298267" y="98233"/>
                      <a:pt x="299029" y="100138"/>
                      <a:pt x="300551" y="100900"/>
                    </a:cubicBezTo>
                    <a:cubicBezTo>
                      <a:pt x="302201" y="101662"/>
                      <a:pt x="304104" y="100900"/>
                      <a:pt x="304865" y="99376"/>
                    </a:cubicBezTo>
                    <a:cubicBezTo>
                      <a:pt x="304865" y="99376"/>
                      <a:pt x="307656" y="93535"/>
                      <a:pt x="312731" y="89472"/>
                    </a:cubicBezTo>
                    <a:cubicBezTo>
                      <a:pt x="324150" y="95059"/>
                      <a:pt x="331001" y="102170"/>
                      <a:pt x="334426" y="109916"/>
                    </a:cubicBezTo>
                    <a:cubicBezTo>
                      <a:pt x="327322" y="109027"/>
                      <a:pt x="313619" y="108773"/>
                      <a:pt x="307529" y="118804"/>
                    </a:cubicBezTo>
                    <a:cubicBezTo>
                      <a:pt x="304738" y="117154"/>
                      <a:pt x="300805" y="115757"/>
                      <a:pt x="296364" y="117281"/>
                    </a:cubicBezTo>
                    <a:cubicBezTo>
                      <a:pt x="292178" y="100646"/>
                      <a:pt x="276572" y="106741"/>
                      <a:pt x="276572" y="106741"/>
                    </a:cubicBezTo>
                    <a:cubicBezTo>
                      <a:pt x="274923" y="107376"/>
                      <a:pt x="274035" y="109154"/>
                      <a:pt x="274669" y="110932"/>
                    </a:cubicBezTo>
                    <a:cubicBezTo>
                      <a:pt x="275303" y="112582"/>
                      <a:pt x="277080" y="113471"/>
                      <a:pt x="278856" y="112836"/>
                    </a:cubicBezTo>
                    <a:cubicBezTo>
                      <a:pt x="278856" y="112836"/>
                      <a:pt x="287991" y="109281"/>
                      <a:pt x="290401" y="119947"/>
                    </a:cubicBezTo>
                    <a:cubicBezTo>
                      <a:pt x="284819" y="121471"/>
                      <a:pt x="273400" y="126169"/>
                      <a:pt x="271751" y="138487"/>
                    </a:cubicBezTo>
                    <a:cubicBezTo>
                      <a:pt x="271497" y="140264"/>
                      <a:pt x="272766" y="141915"/>
                      <a:pt x="274542" y="142042"/>
                    </a:cubicBezTo>
                    <a:cubicBezTo>
                      <a:pt x="276318" y="142296"/>
                      <a:pt x="277968" y="141026"/>
                      <a:pt x="278095" y="139249"/>
                    </a:cubicBezTo>
                    <a:cubicBezTo>
                      <a:pt x="279490" y="128328"/>
                      <a:pt x="292939" y="125788"/>
                      <a:pt x="294334" y="125534"/>
                    </a:cubicBezTo>
                    <a:cubicBezTo>
                      <a:pt x="294969" y="125534"/>
                      <a:pt x="295603" y="125154"/>
                      <a:pt x="296111" y="124773"/>
                    </a:cubicBezTo>
                    <a:cubicBezTo>
                      <a:pt x="299536" y="121852"/>
                      <a:pt x="303089" y="123503"/>
                      <a:pt x="304992" y="124773"/>
                    </a:cubicBezTo>
                    <a:cubicBezTo>
                      <a:pt x="302581" y="133661"/>
                      <a:pt x="303723" y="141534"/>
                      <a:pt x="305372" y="146740"/>
                    </a:cubicBezTo>
                    <a:cubicBezTo>
                      <a:pt x="289767" y="143058"/>
                      <a:pt x="280505" y="153851"/>
                      <a:pt x="279363" y="155502"/>
                    </a:cubicBezTo>
                    <a:cubicBezTo>
                      <a:pt x="279363" y="155629"/>
                      <a:pt x="279110" y="155756"/>
                      <a:pt x="278983" y="156010"/>
                    </a:cubicBezTo>
                    <a:cubicBezTo>
                      <a:pt x="269975" y="171756"/>
                      <a:pt x="251705" y="165661"/>
                      <a:pt x="245996" y="163248"/>
                    </a:cubicBezTo>
                    <a:cubicBezTo>
                      <a:pt x="245488" y="137471"/>
                      <a:pt x="216180" y="142677"/>
                      <a:pt x="216053" y="142677"/>
                    </a:cubicBezTo>
                    <a:cubicBezTo>
                      <a:pt x="214277" y="142931"/>
                      <a:pt x="213135" y="144709"/>
                      <a:pt x="213389" y="146359"/>
                    </a:cubicBezTo>
                    <a:cubicBezTo>
                      <a:pt x="213643" y="148137"/>
                      <a:pt x="215419" y="149280"/>
                      <a:pt x="217068" y="149026"/>
                    </a:cubicBezTo>
                    <a:cubicBezTo>
                      <a:pt x="217068" y="149026"/>
                      <a:pt x="238003" y="145217"/>
                      <a:pt x="239398" y="162359"/>
                    </a:cubicBezTo>
                    <a:cubicBezTo>
                      <a:pt x="214404" y="165534"/>
                      <a:pt x="209964" y="187882"/>
                      <a:pt x="209964" y="188009"/>
                    </a:cubicBezTo>
                    <a:cubicBezTo>
                      <a:pt x="209583" y="189787"/>
                      <a:pt x="210725" y="191438"/>
                      <a:pt x="212501" y="191819"/>
                    </a:cubicBezTo>
                    <a:cubicBezTo>
                      <a:pt x="214277" y="192200"/>
                      <a:pt x="215927" y="191057"/>
                      <a:pt x="216307" y="189279"/>
                    </a:cubicBezTo>
                    <a:cubicBezTo>
                      <a:pt x="216307" y="189279"/>
                      <a:pt x="220113" y="170359"/>
                      <a:pt x="242063" y="168581"/>
                    </a:cubicBezTo>
                    <a:cubicBezTo>
                      <a:pt x="246884" y="170867"/>
                      <a:pt x="271878" y="181026"/>
                      <a:pt x="284438" y="159439"/>
                    </a:cubicBezTo>
                    <a:cubicBezTo>
                      <a:pt x="285453" y="158169"/>
                      <a:pt x="294208" y="147756"/>
                      <a:pt x="309559" y="155121"/>
                    </a:cubicBezTo>
                    <a:cubicBezTo>
                      <a:pt x="310320" y="155502"/>
                      <a:pt x="311335" y="155629"/>
                      <a:pt x="312224" y="155248"/>
                    </a:cubicBezTo>
                    <a:lnTo>
                      <a:pt x="312224" y="155248"/>
                    </a:lnTo>
                    <a:cubicBezTo>
                      <a:pt x="312224" y="155248"/>
                      <a:pt x="319328" y="152328"/>
                      <a:pt x="320851" y="159312"/>
                    </a:cubicBezTo>
                    <a:cubicBezTo>
                      <a:pt x="318440" y="163248"/>
                      <a:pt x="319202" y="166296"/>
                      <a:pt x="319202" y="166296"/>
                    </a:cubicBezTo>
                    <a:cubicBezTo>
                      <a:pt x="321993" y="167946"/>
                      <a:pt x="323515" y="168581"/>
                      <a:pt x="324403" y="171883"/>
                    </a:cubicBezTo>
                    <a:cubicBezTo>
                      <a:pt x="330874" y="195374"/>
                      <a:pt x="292304" y="254167"/>
                      <a:pt x="232928" y="219882"/>
                    </a:cubicBezTo>
                    <a:cubicBezTo>
                      <a:pt x="231913" y="219374"/>
                      <a:pt x="230010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lnTo>
                      <a:pt x="236226" y="226104"/>
                    </a:lnTo>
                    <a:cubicBezTo>
                      <a:pt x="238129" y="226993"/>
                      <a:pt x="291416" y="252135"/>
                      <a:pt x="317679" y="208454"/>
                    </a:cubicBezTo>
                    <a:cubicBezTo>
                      <a:pt x="338613" y="173787"/>
                      <a:pt x="331255" y="167184"/>
                      <a:pt x="326687" y="164264"/>
                    </a:cubicBezTo>
                    <a:close/>
                    <a:moveTo>
                      <a:pt x="312477" y="148010"/>
                    </a:moveTo>
                    <a:cubicBezTo>
                      <a:pt x="310701" y="144074"/>
                      <a:pt x="307910" y="135058"/>
                      <a:pt x="311335" y="124519"/>
                    </a:cubicBezTo>
                    <a:cubicBezTo>
                      <a:pt x="311335" y="124519"/>
                      <a:pt x="311335" y="124265"/>
                      <a:pt x="311462" y="124138"/>
                    </a:cubicBezTo>
                    <a:cubicBezTo>
                      <a:pt x="315395" y="112836"/>
                      <a:pt x="332143" y="115503"/>
                      <a:pt x="336076" y="116392"/>
                    </a:cubicBezTo>
                    <a:cubicBezTo>
                      <a:pt x="338359" y="128709"/>
                      <a:pt x="333284" y="141915"/>
                      <a:pt x="325418" y="152709"/>
                    </a:cubicBezTo>
                    <a:cubicBezTo>
                      <a:pt x="322247" y="146867"/>
                      <a:pt x="316030" y="147248"/>
                      <a:pt x="312477" y="14801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0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1" name="Forme libre 5150">
                <a:extLst>
                  <a:ext uri="{FF2B5EF4-FFF2-40B4-BE49-F238E27FC236}">
                    <a16:creationId xmlns:a16="http://schemas.microsoft.com/office/drawing/2014/main" id="{AAF3B1F5-A51D-7FF6-E3C2-582CB2AC234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82782" y="2014802"/>
                <a:ext cx="127254" cy="139425"/>
              </a:xfrm>
              <a:custGeom>
                <a:avLst/>
                <a:gdLst>
                  <a:gd name="connsiteX0" fmla="*/ 63691 w 127254"/>
                  <a:gd name="connsiteY0" fmla="*/ 0 h 139425"/>
                  <a:gd name="connsiteX1" fmla="*/ 0 w 127254"/>
                  <a:gd name="connsiteY1" fmla="*/ 63618 h 139425"/>
                  <a:gd name="connsiteX2" fmla="*/ 63564 w 127254"/>
                  <a:gd name="connsiteY2" fmla="*/ 127363 h 139425"/>
                  <a:gd name="connsiteX3" fmla="*/ 91984 w 127254"/>
                  <a:gd name="connsiteY3" fmla="*/ 120760 h 139425"/>
                  <a:gd name="connsiteX4" fmla="*/ 124336 w 127254"/>
                  <a:gd name="connsiteY4" fmla="*/ 139426 h 139425"/>
                  <a:gd name="connsiteX5" fmla="*/ 104544 w 127254"/>
                  <a:gd name="connsiteY5" fmla="*/ 112506 h 139425"/>
                  <a:gd name="connsiteX6" fmla="*/ 127254 w 127254"/>
                  <a:gd name="connsiteY6" fmla="*/ 63745 h 139425"/>
                  <a:gd name="connsiteX7" fmla="*/ 63691 w 127254"/>
                  <a:gd name="connsiteY7" fmla="*/ 0 h 139425"/>
                  <a:gd name="connsiteX8" fmla="*/ 63691 w 127254"/>
                  <a:gd name="connsiteY8" fmla="*/ 0 h 139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7254" h="139425">
                    <a:moveTo>
                      <a:pt x="63691" y="0"/>
                    </a:moveTo>
                    <a:cubicBezTo>
                      <a:pt x="28547" y="0"/>
                      <a:pt x="127" y="28444"/>
                      <a:pt x="0" y="63618"/>
                    </a:cubicBezTo>
                    <a:cubicBezTo>
                      <a:pt x="-126" y="98792"/>
                      <a:pt x="28420" y="127236"/>
                      <a:pt x="63564" y="127363"/>
                    </a:cubicBezTo>
                    <a:cubicBezTo>
                      <a:pt x="73714" y="127363"/>
                      <a:pt x="83356" y="124950"/>
                      <a:pt x="91984" y="120760"/>
                    </a:cubicBezTo>
                    <a:lnTo>
                      <a:pt x="124336" y="139426"/>
                    </a:lnTo>
                    <a:lnTo>
                      <a:pt x="104544" y="112506"/>
                    </a:lnTo>
                    <a:cubicBezTo>
                      <a:pt x="118373" y="100824"/>
                      <a:pt x="127254" y="83300"/>
                      <a:pt x="127254" y="63745"/>
                    </a:cubicBezTo>
                    <a:cubicBezTo>
                      <a:pt x="127254" y="28571"/>
                      <a:pt x="98835" y="127"/>
                      <a:pt x="63691" y="0"/>
                    </a:cubicBezTo>
                    <a:lnTo>
                      <a:pt x="63691" y="0"/>
                    </a:ln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572862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2" name="Forme libre 5151">
                <a:extLst>
                  <a:ext uri="{FF2B5EF4-FFF2-40B4-BE49-F238E27FC236}">
                    <a16:creationId xmlns:a16="http://schemas.microsoft.com/office/drawing/2014/main" id="{14837939-2105-E525-CA2E-BD8EF651B05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17038" y="2034992"/>
                <a:ext cx="58615" cy="88633"/>
              </a:xfrm>
              <a:custGeom>
                <a:avLst/>
                <a:gdLst>
                  <a:gd name="connsiteX0" fmla="*/ 127 w 58615"/>
                  <a:gd name="connsiteY0" fmla="*/ 24380 h 88633"/>
                  <a:gd name="connsiteX1" fmla="*/ 3679 w 58615"/>
                  <a:gd name="connsiteY1" fmla="*/ 13079 h 88633"/>
                  <a:gd name="connsiteX2" fmla="*/ 14083 w 58615"/>
                  <a:gd name="connsiteY2" fmla="*/ 3682 h 88633"/>
                  <a:gd name="connsiteX3" fmla="*/ 30069 w 58615"/>
                  <a:gd name="connsiteY3" fmla="*/ 0 h 88633"/>
                  <a:gd name="connsiteX4" fmla="*/ 45040 w 58615"/>
                  <a:gd name="connsiteY4" fmla="*/ 3175 h 88633"/>
                  <a:gd name="connsiteX5" fmla="*/ 55063 w 58615"/>
                  <a:gd name="connsiteY5" fmla="*/ 11682 h 88633"/>
                  <a:gd name="connsiteX6" fmla="*/ 58616 w 58615"/>
                  <a:gd name="connsiteY6" fmla="*/ 23365 h 88633"/>
                  <a:gd name="connsiteX7" fmla="*/ 56586 w 58615"/>
                  <a:gd name="connsiteY7" fmla="*/ 32126 h 88633"/>
                  <a:gd name="connsiteX8" fmla="*/ 51764 w 58615"/>
                  <a:gd name="connsiteY8" fmla="*/ 38602 h 88633"/>
                  <a:gd name="connsiteX9" fmla="*/ 41741 w 58615"/>
                  <a:gd name="connsiteY9" fmla="*/ 47745 h 88633"/>
                  <a:gd name="connsiteX10" fmla="*/ 38570 w 58615"/>
                  <a:gd name="connsiteY10" fmla="*/ 50920 h 88633"/>
                  <a:gd name="connsiteX11" fmla="*/ 36793 w 58615"/>
                  <a:gd name="connsiteY11" fmla="*/ 53459 h 88633"/>
                  <a:gd name="connsiteX12" fmla="*/ 35905 w 58615"/>
                  <a:gd name="connsiteY12" fmla="*/ 55745 h 88633"/>
                  <a:gd name="connsiteX13" fmla="*/ 34890 w 58615"/>
                  <a:gd name="connsiteY13" fmla="*/ 59808 h 88633"/>
                  <a:gd name="connsiteX14" fmla="*/ 27912 w 58615"/>
                  <a:gd name="connsiteY14" fmla="*/ 65903 h 88633"/>
                  <a:gd name="connsiteX15" fmla="*/ 22837 w 58615"/>
                  <a:gd name="connsiteY15" fmla="*/ 63872 h 88633"/>
                  <a:gd name="connsiteX16" fmla="*/ 20807 w 58615"/>
                  <a:gd name="connsiteY16" fmla="*/ 57904 h 88633"/>
                  <a:gd name="connsiteX17" fmla="*/ 22330 w 58615"/>
                  <a:gd name="connsiteY17" fmla="*/ 49396 h 88633"/>
                  <a:gd name="connsiteX18" fmla="*/ 26390 w 58615"/>
                  <a:gd name="connsiteY18" fmla="*/ 43047 h 88633"/>
                  <a:gd name="connsiteX19" fmla="*/ 33241 w 58615"/>
                  <a:gd name="connsiteY19" fmla="*/ 36571 h 88633"/>
                  <a:gd name="connsiteX20" fmla="*/ 38696 w 58615"/>
                  <a:gd name="connsiteY20" fmla="*/ 31618 h 88633"/>
                  <a:gd name="connsiteX21" fmla="*/ 41488 w 58615"/>
                  <a:gd name="connsiteY21" fmla="*/ 27936 h 88633"/>
                  <a:gd name="connsiteX22" fmla="*/ 42629 w 58615"/>
                  <a:gd name="connsiteY22" fmla="*/ 23492 h 88633"/>
                  <a:gd name="connsiteX23" fmla="*/ 39204 w 58615"/>
                  <a:gd name="connsiteY23" fmla="*/ 15619 h 88633"/>
                  <a:gd name="connsiteX24" fmla="*/ 30196 w 58615"/>
                  <a:gd name="connsiteY24" fmla="*/ 12444 h 88633"/>
                  <a:gd name="connsiteX25" fmla="*/ 20680 w 58615"/>
                  <a:gd name="connsiteY25" fmla="*/ 15746 h 88633"/>
                  <a:gd name="connsiteX26" fmla="*/ 15479 w 58615"/>
                  <a:gd name="connsiteY26" fmla="*/ 25269 h 88633"/>
                  <a:gd name="connsiteX27" fmla="*/ 7866 w 58615"/>
                  <a:gd name="connsiteY27" fmla="*/ 31872 h 88633"/>
                  <a:gd name="connsiteX28" fmla="*/ 2284 w 58615"/>
                  <a:gd name="connsiteY28" fmla="*/ 29587 h 88633"/>
                  <a:gd name="connsiteX29" fmla="*/ 0 w 58615"/>
                  <a:gd name="connsiteY29" fmla="*/ 24634 h 88633"/>
                  <a:gd name="connsiteX30" fmla="*/ 0 w 58615"/>
                  <a:gd name="connsiteY30" fmla="*/ 24634 h 88633"/>
                  <a:gd name="connsiteX31" fmla="*/ 28673 w 58615"/>
                  <a:gd name="connsiteY31" fmla="*/ 88633 h 88633"/>
                  <a:gd name="connsiteX32" fmla="*/ 22457 w 58615"/>
                  <a:gd name="connsiteY32" fmla="*/ 86348 h 88633"/>
                  <a:gd name="connsiteX33" fmla="*/ 19792 w 58615"/>
                  <a:gd name="connsiteY33" fmla="*/ 79871 h 88633"/>
                  <a:gd name="connsiteX34" fmla="*/ 22330 w 58615"/>
                  <a:gd name="connsiteY34" fmla="*/ 73649 h 88633"/>
                  <a:gd name="connsiteX35" fmla="*/ 28673 w 58615"/>
                  <a:gd name="connsiteY35" fmla="*/ 71110 h 88633"/>
                  <a:gd name="connsiteX36" fmla="*/ 34890 w 58615"/>
                  <a:gd name="connsiteY36" fmla="*/ 73649 h 88633"/>
                  <a:gd name="connsiteX37" fmla="*/ 37428 w 58615"/>
                  <a:gd name="connsiteY37" fmla="*/ 79871 h 88633"/>
                  <a:gd name="connsiteX38" fmla="*/ 34763 w 58615"/>
                  <a:gd name="connsiteY38" fmla="*/ 86348 h 88633"/>
                  <a:gd name="connsiteX39" fmla="*/ 28673 w 58615"/>
                  <a:gd name="connsiteY39" fmla="*/ 88633 h 88633"/>
                  <a:gd name="connsiteX40" fmla="*/ 28673 w 58615"/>
                  <a:gd name="connsiteY40" fmla="*/ 88633 h 88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8615" h="88633">
                    <a:moveTo>
                      <a:pt x="127" y="24380"/>
                    </a:moveTo>
                    <a:cubicBezTo>
                      <a:pt x="127" y="20698"/>
                      <a:pt x="1396" y="16888"/>
                      <a:pt x="3679" y="13079"/>
                    </a:cubicBezTo>
                    <a:cubicBezTo>
                      <a:pt x="6090" y="9270"/>
                      <a:pt x="9516" y="6095"/>
                      <a:pt x="14083" y="3682"/>
                    </a:cubicBezTo>
                    <a:cubicBezTo>
                      <a:pt x="18650" y="1143"/>
                      <a:pt x="23979" y="0"/>
                      <a:pt x="30069" y="0"/>
                    </a:cubicBezTo>
                    <a:cubicBezTo>
                      <a:pt x="35778" y="0"/>
                      <a:pt x="40726" y="1016"/>
                      <a:pt x="45040" y="3175"/>
                    </a:cubicBezTo>
                    <a:cubicBezTo>
                      <a:pt x="49354" y="5206"/>
                      <a:pt x="52653" y="8127"/>
                      <a:pt x="55063" y="11682"/>
                    </a:cubicBezTo>
                    <a:cubicBezTo>
                      <a:pt x="57474" y="15238"/>
                      <a:pt x="58616" y="19174"/>
                      <a:pt x="58616" y="23365"/>
                    </a:cubicBezTo>
                    <a:cubicBezTo>
                      <a:pt x="58616" y="26666"/>
                      <a:pt x="57981" y="29587"/>
                      <a:pt x="56586" y="32126"/>
                    </a:cubicBezTo>
                    <a:cubicBezTo>
                      <a:pt x="55190" y="34666"/>
                      <a:pt x="53668" y="36825"/>
                      <a:pt x="51764" y="38602"/>
                    </a:cubicBezTo>
                    <a:cubicBezTo>
                      <a:pt x="49861" y="40380"/>
                      <a:pt x="46563" y="43428"/>
                      <a:pt x="41741" y="47745"/>
                    </a:cubicBezTo>
                    <a:cubicBezTo>
                      <a:pt x="40346" y="48888"/>
                      <a:pt x="39331" y="50031"/>
                      <a:pt x="38570" y="50920"/>
                    </a:cubicBezTo>
                    <a:cubicBezTo>
                      <a:pt x="37808" y="51808"/>
                      <a:pt x="37174" y="52697"/>
                      <a:pt x="36793" y="53459"/>
                    </a:cubicBezTo>
                    <a:cubicBezTo>
                      <a:pt x="36413" y="54221"/>
                      <a:pt x="36159" y="54983"/>
                      <a:pt x="35905" y="55745"/>
                    </a:cubicBezTo>
                    <a:cubicBezTo>
                      <a:pt x="35651" y="56507"/>
                      <a:pt x="35398" y="57904"/>
                      <a:pt x="34890" y="59808"/>
                    </a:cubicBezTo>
                    <a:cubicBezTo>
                      <a:pt x="34129" y="63872"/>
                      <a:pt x="31845" y="65903"/>
                      <a:pt x="27912" y="65903"/>
                    </a:cubicBezTo>
                    <a:cubicBezTo>
                      <a:pt x="25882" y="65903"/>
                      <a:pt x="24233" y="65269"/>
                      <a:pt x="22837" y="63872"/>
                    </a:cubicBezTo>
                    <a:cubicBezTo>
                      <a:pt x="21442" y="62475"/>
                      <a:pt x="20807" y="60570"/>
                      <a:pt x="20807" y="57904"/>
                    </a:cubicBezTo>
                    <a:cubicBezTo>
                      <a:pt x="20807" y="54602"/>
                      <a:pt x="21315" y="51808"/>
                      <a:pt x="22330" y="49396"/>
                    </a:cubicBezTo>
                    <a:cubicBezTo>
                      <a:pt x="23345" y="46983"/>
                      <a:pt x="24740" y="44951"/>
                      <a:pt x="26390" y="43047"/>
                    </a:cubicBezTo>
                    <a:cubicBezTo>
                      <a:pt x="28039" y="41269"/>
                      <a:pt x="30323" y="39110"/>
                      <a:pt x="33241" y="36571"/>
                    </a:cubicBezTo>
                    <a:cubicBezTo>
                      <a:pt x="35778" y="34412"/>
                      <a:pt x="37555" y="32761"/>
                      <a:pt x="38696" y="31618"/>
                    </a:cubicBezTo>
                    <a:cubicBezTo>
                      <a:pt x="39838" y="30476"/>
                      <a:pt x="40726" y="29206"/>
                      <a:pt x="41488" y="27936"/>
                    </a:cubicBezTo>
                    <a:cubicBezTo>
                      <a:pt x="42249" y="26539"/>
                      <a:pt x="42629" y="25015"/>
                      <a:pt x="42629" y="23492"/>
                    </a:cubicBezTo>
                    <a:cubicBezTo>
                      <a:pt x="42629" y="20317"/>
                      <a:pt x="41488" y="17777"/>
                      <a:pt x="39204" y="15619"/>
                    </a:cubicBezTo>
                    <a:cubicBezTo>
                      <a:pt x="36920" y="13460"/>
                      <a:pt x="33875" y="12444"/>
                      <a:pt x="30196" y="12444"/>
                    </a:cubicBezTo>
                    <a:cubicBezTo>
                      <a:pt x="25882" y="12444"/>
                      <a:pt x="22710" y="13460"/>
                      <a:pt x="20680" y="15746"/>
                    </a:cubicBezTo>
                    <a:cubicBezTo>
                      <a:pt x="18650" y="17904"/>
                      <a:pt x="17001" y="21079"/>
                      <a:pt x="15479" y="25269"/>
                    </a:cubicBezTo>
                    <a:cubicBezTo>
                      <a:pt x="14083" y="29714"/>
                      <a:pt x="11672" y="31872"/>
                      <a:pt x="7866" y="31872"/>
                    </a:cubicBezTo>
                    <a:cubicBezTo>
                      <a:pt x="5709" y="31872"/>
                      <a:pt x="3806" y="31110"/>
                      <a:pt x="2284" y="29587"/>
                    </a:cubicBezTo>
                    <a:cubicBezTo>
                      <a:pt x="761" y="28063"/>
                      <a:pt x="0" y="26412"/>
                      <a:pt x="0" y="24634"/>
                    </a:cubicBezTo>
                    <a:lnTo>
                      <a:pt x="0" y="24634"/>
                    </a:lnTo>
                    <a:close/>
                    <a:moveTo>
                      <a:pt x="28673" y="88633"/>
                    </a:moveTo>
                    <a:cubicBezTo>
                      <a:pt x="26263" y="88633"/>
                      <a:pt x="24233" y="87871"/>
                      <a:pt x="22457" y="86348"/>
                    </a:cubicBezTo>
                    <a:cubicBezTo>
                      <a:pt x="20680" y="84824"/>
                      <a:pt x="19792" y="82665"/>
                      <a:pt x="19792" y="79871"/>
                    </a:cubicBezTo>
                    <a:cubicBezTo>
                      <a:pt x="19792" y="77459"/>
                      <a:pt x="20680" y="75300"/>
                      <a:pt x="22330" y="73649"/>
                    </a:cubicBezTo>
                    <a:cubicBezTo>
                      <a:pt x="24106" y="71999"/>
                      <a:pt x="26136" y="71110"/>
                      <a:pt x="28673" y="71110"/>
                    </a:cubicBezTo>
                    <a:cubicBezTo>
                      <a:pt x="31211" y="71110"/>
                      <a:pt x="33241" y="71999"/>
                      <a:pt x="34890" y="73649"/>
                    </a:cubicBezTo>
                    <a:cubicBezTo>
                      <a:pt x="36540" y="75300"/>
                      <a:pt x="37428" y="77332"/>
                      <a:pt x="37428" y="79871"/>
                    </a:cubicBezTo>
                    <a:cubicBezTo>
                      <a:pt x="37428" y="82665"/>
                      <a:pt x="36540" y="84824"/>
                      <a:pt x="34763" y="86348"/>
                    </a:cubicBezTo>
                    <a:cubicBezTo>
                      <a:pt x="32987" y="87871"/>
                      <a:pt x="30957" y="88633"/>
                      <a:pt x="28673" y="88633"/>
                    </a:cubicBezTo>
                    <a:lnTo>
                      <a:pt x="28673" y="8863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3" name="Forme libre 5152">
                <a:extLst>
                  <a:ext uri="{FF2B5EF4-FFF2-40B4-BE49-F238E27FC236}">
                    <a16:creationId xmlns:a16="http://schemas.microsoft.com/office/drawing/2014/main" id="{78DE142A-E17A-D36B-9CF5-839A490D0DD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41476" y="2015056"/>
                <a:ext cx="127128" cy="139172"/>
              </a:xfrm>
              <a:custGeom>
                <a:avLst/>
                <a:gdLst>
                  <a:gd name="connsiteX0" fmla="*/ 63565 w 127128"/>
                  <a:gd name="connsiteY0" fmla="*/ 0 h 139172"/>
                  <a:gd name="connsiteX1" fmla="*/ 127129 w 127128"/>
                  <a:gd name="connsiteY1" fmla="*/ 63745 h 139172"/>
                  <a:gd name="connsiteX2" fmla="*/ 63438 w 127128"/>
                  <a:gd name="connsiteY2" fmla="*/ 127363 h 139172"/>
                  <a:gd name="connsiteX3" fmla="*/ 35145 w 127128"/>
                  <a:gd name="connsiteY3" fmla="*/ 120633 h 139172"/>
                  <a:gd name="connsiteX4" fmla="*/ 2793 w 127128"/>
                  <a:gd name="connsiteY4" fmla="*/ 139172 h 139172"/>
                  <a:gd name="connsiteX5" fmla="*/ 22585 w 127128"/>
                  <a:gd name="connsiteY5" fmla="*/ 112379 h 139172"/>
                  <a:gd name="connsiteX6" fmla="*/ 1 w 127128"/>
                  <a:gd name="connsiteY6" fmla="*/ 63618 h 139172"/>
                  <a:gd name="connsiteX7" fmla="*/ 63692 w 127128"/>
                  <a:gd name="connsiteY7" fmla="*/ 0 h 139172"/>
                  <a:gd name="connsiteX8" fmla="*/ 63692 w 127128"/>
                  <a:gd name="connsiteY8" fmla="*/ 0 h 139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7128" h="139172">
                    <a:moveTo>
                      <a:pt x="63565" y="0"/>
                    </a:moveTo>
                    <a:cubicBezTo>
                      <a:pt x="98709" y="0"/>
                      <a:pt x="127129" y="28571"/>
                      <a:pt x="127129" y="63745"/>
                    </a:cubicBezTo>
                    <a:cubicBezTo>
                      <a:pt x="127129" y="98919"/>
                      <a:pt x="98582" y="127363"/>
                      <a:pt x="63438" y="127363"/>
                    </a:cubicBezTo>
                    <a:cubicBezTo>
                      <a:pt x="53288" y="127363"/>
                      <a:pt x="43646" y="124950"/>
                      <a:pt x="35145" y="120633"/>
                    </a:cubicBezTo>
                    <a:lnTo>
                      <a:pt x="2793" y="139172"/>
                    </a:lnTo>
                    <a:lnTo>
                      <a:pt x="22585" y="112379"/>
                    </a:lnTo>
                    <a:cubicBezTo>
                      <a:pt x="8756" y="100697"/>
                      <a:pt x="-126" y="83173"/>
                      <a:pt x="1" y="63618"/>
                    </a:cubicBezTo>
                    <a:cubicBezTo>
                      <a:pt x="1" y="28444"/>
                      <a:pt x="28548" y="0"/>
                      <a:pt x="63692" y="0"/>
                    </a:cubicBezTo>
                    <a:lnTo>
                      <a:pt x="63692" y="0"/>
                    </a:ln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5727015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4" name="Forme libre 5153">
                <a:extLst>
                  <a:ext uri="{FF2B5EF4-FFF2-40B4-BE49-F238E27FC236}">
                    <a16:creationId xmlns:a16="http://schemas.microsoft.com/office/drawing/2014/main" id="{A007FC18-6A07-4855-93FF-AA039501C7A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94510" y="2032579"/>
                <a:ext cx="18523" cy="92569"/>
              </a:xfrm>
              <a:custGeom>
                <a:avLst/>
                <a:gdLst>
                  <a:gd name="connsiteX0" fmla="*/ 2537 w 18523"/>
                  <a:gd name="connsiteY0" fmla="*/ 52316 h 92569"/>
                  <a:gd name="connsiteX1" fmla="*/ 634 w 18523"/>
                  <a:gd name="connsiteY1" fmla="*/ 22984 h 92569"/>
                  <a:gd name="connsiteX2" fmla="*/ 127 w 18523"/>
                  <a:gd name="connsiteY2" fmla="*/ 10666 h 92569"/>
                  <a:gd name="connsiteX3" fmla="*/ 2791 w 18523"/>
                  <a:gd name="connsiteY3" fmla="*/ 2794 h 92569"/>
                  <a:gd name="connsiteX4" fmla="*/ 9769 w 18523"/>
                  <a:gd name="connsiteY4" fmla="*/ 0 h 92569"/>
                  <a:gd name="connsiteX5" fmla="*/ 16747 w 18523"/>
                  <a:gd name="connsiteY5" fmla="*/ 3682 h 92569"/>
                  <a:gd name="connsiteX6" fmla="*/ 18524 w 18523"/>
                  <a:gd name="connsiteY6" fmla="*/ 14222 h 92569"/>
                  <a:gd name="connsiteX7" fmla="*/ 18143 w 18523"/>
                  <a:gd name="connsiteY7" fmla="*/ 22476 h 92569"/>
                  <a:gd name="connsiteX8" fmla="*/ 15479 w 18523"/>
                  <a:gd name="connsiteY8" fmla="*/ 52570 h 92569"/>
                  <a:gd name="connsiteX9" fmla="*/ 13575 w 18523"/>
                  <a:gd name="connsiteY9" fmla="*/ 60824 h 92569"/>
                  <a:gd name="connsiteX10" fmla="*/ 8881 w 18523"/>
                  <a:gd name="connsiteY10" fmla="*/ 63618 h 92569"/>
                  <a:gd name="connsiteX11" fmla="*/ 4314 w 18523"/>
                  <a:gd name="connsiteY11" fmla="*/ 60824 h 92569"/>
                  <a:gd name="connsiteX12" fmla="*/ 2537 w 18523"/>
                  <a:gd name="connsiteY12" fmla="*/ 52316 h 92569"/>
                  <a:gd name="connsiteX13" fmla="*/ 2537 w 18523"/>
                  <a:gd name="connsiteY13" fmla="*/ 52316 h 92569"/>
                  <a:gd name="connsiteX14" fmla="*/ 9262 w 18523"/>
                  <a:gd name="connsiteY14" fmla="*/ 92570 h 92569"/>
                  <a:gd name="connsiteX15" fmla="*/ 2791 w 18523"/>
                  <a:gd name="connsiteY15" fmla="*/ 90157 h 92569"/>
                  <a:gd name="connsiteX16" fmla="*/ 0 w 18523"/>
                  <a:gd name="connsiteY16" fmla="*/ 83427 h 92569"/>
                  <a:gd name="connsiteX17" fmla="*/ 2664 w 18523"/>
                  <a:gd name="connsiteY17" fmla="*/ 76951 h 92569"/>
                  <a:gd name="connsiteX18" fmla="*/ 9135 w 18523"/>
                  <a:gd name="connsiteY18" fmla="*/ 74284 h 92569"/>
                  <a:gd name="connsiteX19" fmla="*/ 15732 w 18523"/>
                  <a:gd name="connsiteY19" fmla="*/ 76951 h 92569"/>
                  <a:gd name="connsiteX20" fmla="*/ 18397 w 18523"/>
                  <a:gd name="connsiteY20" fmla="*/ 83427 h 92569"/>
                  <a:gd name="connsiteX21" fmla="*/ 15605 w 18523"/>
                  <a:gd name="connsiteY21" fmla="*/ 90157 h 92569"/>
                  <a:gd name="connsiteX22" fmla="*/ 9135 w 18523"/>
                  <a:gd name="connsiteY22" fmla="*/ 92570 h 92569"/>
                  <a:gd name="connsiteX23" fmla="*/ 9135 w 18523"/>
                  <a:gd name="connsiteY23" fmla="*/ 92570 h 92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8523" h="92569">
                    <a:moveTo>
                      <a:pt x="2537" y="52316"/>
                    </a:moveTo>
                    <a:lnTo>
                      <a:pt x="634" y="22984"/>
                    </a:lnTo>
                    <a:cubicBezTo>
                      <a:pt x="254" y="17270"/>
                      <a:pt x="127" y="13206"/>
                      <a:pt x="127" y="10666"/>
                    </a:cubicBezTo>
                    <a:cubicBezTo>
                      <a:pt x="127" y="7238"/>
                      <a:pt x="1015" y="4698"/>
                      <a:pt x="2791" y="2794"/>
                    </a:cubicBezTo>
                    <a:cubicBezTo>
                      <a:pt x="4567" y="889"/>
                      <a:pt x="6851" y="0"/>
                      <a:pt x="9769" y="0"/>
                    </a:cubicBezTo>
                    <a:cubicBezTo>
                      <a:pt x="13322" y="0"/>
                      <a:pt x="15605" y="1270"/>
                      <a:pt x="16747" y="3682"/>
                    </a:cubicBezTo>
                    <a:cubicBezTo>
                      <a:pt x="17889" y="6095"/>
                      <a:pt x="18524" y="9651"/>
                      <a:pt x="18524" y="14222"/>
                    </a:cubicBezTo>
                    <a:cubicBezTo>
                      <a:pt x="18524" y="16889"/>
                      <a:pt x="18397" y="19682"/>
                      <a:pt x="18143" y="22476"/>
                    </a:cubicBezTo>
                    <a:lnTo>
                      <a:pt x="15479" y="52570"/>
                    </a:lnTo>
                    <a:cubicBezTo>
                      <a:pt x="15225" y="56126"/>
                      <a:pt x="14590" y="58920"/>
                      <a:pt x="13575" y="60824"/>
                    </a:cubicBezTo>
                    <a:cubicBezTo>
                      <a:pt x="12687" y="62729"/>
                      <a:pt x="11165" y="63618"/>
                      <a:pt x="8881" y="63618"/>
                    </a:cubicBezTo>
                    <a:cubicBezTo>
                      <a:pt x="6597" y="63618"/>
                      <a:pt x="5202" y="62729"/>
                      <a:pt x="4314" y="60824"/>
                    </a:cubicBezTo>
                    <a:cubicBezTo>
                      <a:pt x="3426" y="58920"/>
                      <a:pt x="2918" y="56126"/>
                      <a:pt x="2537" y="52316"/>
                    </a:cubicBezTo>
                    <a:lnTo>
                      <a:pt x="2537" y="52316"/>
                    </a:lnTo>
                    <a:close/>
                    <a:moveTo>
                      <a:pt x="9262" y="92570"/>
                    </a:moveTo>
                    <a:cubicBezTo>
                      <a:pt x="6724" y="92570"/>
                      <a:pt x="4567" y="91808"/>
                      <a:pt x="2791" y="90157"/>
                    </a:cubicBezTo>
                    <a:cubicBezTo>
                      <a:pt x="888" y="88506"/>
                      <a:pt x="0" y="86348"/>
                      <a:pt x="0" y="83427"/>
                    </a:cubicBezTo>
                    <a:cubicBezTo>
                      <a:pt x="0" y="80887"/>
                      <a:pt x="888" y="78729"/>
                      <a:pt x="2664" y="76951"/>
                    </a:cubicBezTo>
                    <a:cubicBezTo>
                      <a:pt x="4441" y="75173"/>
                      <a:pt x="6597" y="74284"/>
                      <a:pt x="9135" y="74284"/>
                    </a:cubicBezTo>
                    <a:cubicBezTo>
                      <a:pt x="11672" y="74284"/>
                      <a:pt x="13829" y="75173"/>
                      <a:pt x="15732" y="76951"/>
                    </a:cubicBezTo>
                    <a:cubicBezTo>
                      <a:pt x="17509" y="78729"/>
                      <a:pt x="18397" y="80887"/>
                      <a:pt x="18397" y="83427"/>
                    </a:cubicBezTo>
                    <a:cubicBezTo>
                      <a:pt x="18397" y="86348"/>
                      <a:pt x="17509" y="88506"/>
                      <a:pt x="15605" y="90157"/>
                    </a:cubicBezTo>
                    <a:cubicBezTo>
                      <a:pt x="13702" y="91808"/>
                      <a:pt x="11672" y="92570"/>
                      <a:pt x="9135" y="92570"/>
                    </a:cubicBezTo>
                    <a:lnTo>
                      <a:pt x="9135" y="9257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5" name="Forme libre 5154">
                <a:extLst>
                  <a:ext uri="{FF2B5EF4-FFF2-40B4-BE49-F238E27FC236}">
                    <a16:creationId xmlns:a16="http://schemas.microsoft.com/office/drawing/2014/main" id="{504B50EF-22E9-3B97-83DE-E84BBCBBFCB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651397" y="2023690"/>
                <a:ext cx="48719" cy="74792"/>
              </a:xfrm>
              <a:custGeom>
                <a:avLst/>
                <a:gdLst>
                  <a:gd name="connsiteX0" fmla="*/ 24106 w 48719"/>
                  <a:gd name="connsiteY0" fmla="*/ 73903 h 74792"/>
                  <a:gd name="connsiteX1" fmla="*/ 23091 w 48719"/>
                  <a:gd name="connsiteY1" fmla="*/ 74284 h 74792"/>
                  <a:gd name="connsiteX2" fmla="*/ 21695 w 48719"/>
                  <a:gd name="connsiteY2" fmla="*/ 74284 h 74792"/>
                  <a:gd name="connsiteX3" fmla="*/ 20680 w 48719"/>
                  <a:gd name="connsiteY3" fmla="*/ 73776 h 74792"/>
                  <a:gd name="connsiteX4" fmla="*/ 19665 w 48719"/>
                  <a:gd name="connsiteY4" fmla="*/ 73396 h 74792"/>
                  <a:gd name="connsiteX5" fmla="*/ 19158 w 48719"/>
                  <a:gd name="connsiteY5" fmla="*/ 72888 h 74792"/>
                  <a:gd name="connsiteX6" fmla="*/ 18016 w 48719"/>
                  <a:gd name="connsiteY6" fmla="*/ 72126 h 74792"/>
                  <a:gd name="connsiteX7" fmla="*/ 17255 w 48719"/>
                  <a:gd name="connsiteY7" fmla="*/ 70348 h 74792"/>
                  <a:gd name="connsiteX8" fmla="*/ 17255 w 48719"/>
                  <a:gd name="connsiteY8" fmla="*/ 70348 h 74792"/>
                  <a:gd name="connsiteX9" fmla="*/ 15352 w 48719"/>
                  <a:gd name="connsiteY9" fmla="*/ 69459 h 74792"/>
                  <a:gd name="connsiteX10" fmla="*/ 14590 w 48719"/>
                  <a:gd name="connsiteY10" fmla="*/ 67554 h 74792"/>
                  <a:gd name="connsiteX11" fmla="*/ 14717 w 48719"/>
                  <a:gd name="connsiteY11" fmla="*/ 66665 h 74792"/>
                  <a:gd name="connsiteX12" fmla="*/ 14083 w 48719"/>
                  <a:gd name="connsiteY12" fmla="*/ 65015 h 74792"/>
                  <a:gd name="connsiteX13" fmla="*/ 14590 w 48719"/>
                  <a:gd name="connsiteY13" fmla="*/ 63618 h 74792"/>
                  <a:gd name="connsiteX14" fmla="*/ 14083 w 48719"/>
                  <a:gd name="connsiteY14" fmla="*/ 62221 h 74792"/>
                  <a:gd name="connsiteX15" fmla="*/ 14590 w 48719"/>
                  <a:gd name="connsiteY15" fmla="*/ 60824 h 74792"/>
                  <a:gd name="connsiteX16" fmla="*/ 14083 w 48719"/>
                  <a:gd name="connsiteY16" fmla="*/ 59427 h 74792"/>
                  <a:gd name="connsiteX17" fmla="*/ 14337 w 48719"/>
                  <a:gd name="connsiteY17" fmla="*/ 58666 h 74792"/>
                  <a:gd name="connsiteX18" fmla="*/ 14337 w 48719"/>
                  <a:gd name="connsiteY18" fmla="*/ 58666 h 74792"/>
                  <a:gd name="connsiteX19" fmla="*/ 14337 w 48719"/>
                  <a:gd name="connsiteY19" fmla="*/ 58666 h 74792"/>
                  <a:gd name="connsiteX20" fmla="*/ 12814 w 48719"/>
                  <a:gd name="connsiteY20" fmla="*/ 55872 h 74792"/>
                  <a:gd name="connsiteX21" fmla="*/ 12814 w 48719"/>
                  <a:gd name="connsiteY21" fmla="*/ 46602 h 74792"/>
                  <a:gd name="connsiteX22" fmla="*/ 3679 w 48719"/>
                  <a:gd name="connsiteY22" fmla="*/ 37841 h 74792"/>
                  <a:gd name="connsiteX23" fmla="*/ 0 w 48719"/>
                  <a:gd name="connsiteY23" fmla="*/ 24761 h 74792"/>
                  <a:gd name="connsiteX24" fmla="*/ 7105 w 48719"/>
                  <a:gd name="connsiteY24" fmla="*/ 7238 h 74792"/>
                  <a:gd name="connsiteX25" fmla="*/ 24360 w 48719"/>
                  <a:gd name="connsiteY25" fmla="*/ 0 h 74792"/>
                  <a:gd name="connsiteX26" fmla="*/ 41614 w 48719"/>
                  <a:gd name="connsiteY26" fmla="*/ 7365 h 74792"/>
                  <a:gd name="connsiteX27" fmla="*/ 48719 w 48719"/>
                  <a:gd name="connsiteY27" fmla="*/ 25015 h 74792"/>
                  <a:gd name="connsiteX28" fmla="*/ 45421 w 48719"/>
                  <a:gd name="connsiteY28" fmla="*/ 37587 h 74792"/>
                  <a:gd name="connsiteX29" fmla="*/ 45421 w 48719"/>
                  <a:gd name="connsiteY29" fmla="*/ 37587 h 74792"/>
                  <a:gd name="connsiteX30" fmla="*/ 37047 w 48719"/>
                  <a:gd name="connsiteY30" fmla="*/ 46348 h 74792"/>
                  <a:gd name="connsiteX31" fmla="*/ 37047 w 48719"/>
                  <a:gd name="connsiteY31" fmla="*/ 56380 h 74792"/>
                  <a:gd name="connsiteX32" fmla="*/ 34256 w 48719"/>
                  <a:gd name="connsiteY32" fmla="*/ 59681 h 74792"/>
                  <a:gd name="connsiteX33" fmla="*/ 34256 w 48719"/>
                  <a:gd name="connsiteY33" fmla="*/ 59681 h 74792"/>
                  <a:gd name="connsiteX34" fmla="*/ 34636 w 48719"/>
                  <a:gd name="connsiteY34" fmla="*/ 59935 h 74792"/>
                  <a:gd name="connsiteX35" fmla="*/ 34129 w 48719"/>
                  <a:gd name="connsiteY35" fmla="*/ 61332 h 74792"/>
                  <a:gd name="connsiteX36" fmla="*/ 34636 w 48719"/>
                  <a:gd name="connsiteY36" fmla="*/ 62729 h 74792"/>
                  <a:gd name="connsiteX37" fmla="*/ 34129 w 48719"/>
                  <a:gd name="connsiteY37" fmla="*/ 64126 h 74792"/>
                  <a:gd name="connsiteX38" fmla="*/ 34636 w 48719"/>
                  <a:gd name="connsiteY38" fmla="*/ 65523 h 74792"/>
                  <a:gd name="connsiteX39" fmla="*/ 34002 w 48719"/>
                  <a:gd name="connsiteY39" fmla="*/ 67173 h 74792"/>
                  <a:gd name="connsiteX40" fmla="*/ 34129 w 48719"/>
                  <a:gd name="connsiteY40" fmla="*/ 68062 h 74792"/>
                  <a:gd name="connsiteX41" fmla="*/ 33368 w 48719"/>
                  <a:gd name="connsiteY41" fmla="*/ 69967 h 74792"/>
                  <a:gd name="connsiteX42" fmla="*/ 33368 w 48719"/>
                  <a:gd name="connsiteY42" fmla="*/ 69967 h 74792"/>
                  <a:gd name="connsiteX43" fmla="*/ 33368 w 48719"/>
                  <a:gd name="connsiteY43" fmla="*/ 69967 h 74792"/>
                  <a:gd name="connsiteX44" fmla="*/ 31465 w 48719"/>
                  <a:gd name="connsiteY44" fmla="*/ 70856 h 74792"/>
                  <a:gd name="connsiteX45" fmla="*/ 31465 w 48719"/>
                  <a:gd name="connsiteY45" fmla="*/ 70856 h 74792"/>
                  <a:gd name="connsiteX46" fmla="*/ 30703 w 48719"/>
                  <a:gd name="connsiteY46" fmla="*/ 72634 h 74792"/>
                  <a:gd name="connsiteX47" fmla="*/ 30703 w 48719"/>
                  <a:gd name="connsiteY47" fmla="*/ 72634 h 74792"/>
                  <a:gd name="connsiteX48" fmla="*/ 30703 w 48719"/>
                  <a:gd name="connsiteY48" fmla="*/ 72634 h 74792"/>
                  <a:gd name="connsiteX49" fmla="*/ 29561 w 48719"/>
                  <a:gd name="connsiteY49" fmla="*/ 73396 h 74792"/>
                  <a:gd name="connsiteX50" fmla="*/ 29054 w 48719"/>
                  <a:gd name="connsiteY50" fmla="*/ 73903 h 74792"/>
                  <a:gd name="connsiteX51" fmla="*/ 28927 w 48719"/>
                  <a:gd name="connsiteY51" fmla="*/ 73903 h 74792"/>
                  <a:gd name="connsiteX52" fmla="*/ 28039 w 48719"/>
                  <a:gd name="connsiteY52" fmla="*/ 74284 h 74792"/>
                  <a:gd name="connsiteX53" fmla="*/ 27024 w 48719"/>
                  <a:gd name="connsiteY53" fmla="*/ 74792 h 74792"/>
                  <a:gd name="connsiteX54" fmla="*/ 25628 w 48719"/>
                  <a:gd name="connsiteY54" fmla="*/ 74792 h 74792"/>
                  <a:gd name="connsiteX55" fmla="*/ 24613 w 48719"/>
                  <a:gd name="connsiteY55" fmla="*/ 74411 h 74792"/>
                  <a:gd name="connsiteX56" fmla="*/ 24487 w 48719"/>
                  <a:gd name="connsiteY56" fmla="*/ 74411 h 74792"/>
                  <a:gd name="connsiteX57" fmla="*/ 21695 w 48719"/>
                  <a:gd name="connsiteY57" fmla="*/ 71110 h 74792"/>
                  <a:gd name="connsiteX58" fmla="*/ 21695 w 48719"/>
                  <a:gd name="connsiteY58" fmla="*/ 71110 h 74792"/>
                  <a:gd name="connsiteX59" fmla="*/ 22330 w 48719"/>
                  <a:gd name="connsiteY59" fmla="*/ 71237 h 74792"/>
                  <a:gd name="connsiteX60" fmla="*/ 22964 w 48719"/>
                  <a:gd name="connsiteY60" fmla="*/ 71110 h 74792"/>
                  <a:gd name="connsiteX61" fmla="*/ 25121 w 48719"/>
                  <a:gd name="connsiteY61" fmla="*/ 71110 h 74792"/>
                  <a:gd name="connsiteX62" fmla="*/ 25755 w 48719"/>
                  <a:gd name="connsiteY62" fmla="*/ 71364 h 74792"/>
                  <a:gd name="connsiteX63" fmla="*/ 26390 w 48719"/>
                  <a:gd name="connsiteY63" fmla="*/ 71237 h 74792"/>
                  <a:gd name="connsiteX64" fmla="*/ 26897 w 48719"/>
                  <a:gd name="connsiteY64" fmla="*/ 71237 h 74792"/>
                  <a:gd name="connsiteX65" fmla="*/ 28166 w 48719"/>
                  <a:gd name="connsiteY65" fmla="*/ 70475 h 74792"/>
                  <a:gd name="connsiteX66" fmla="*/ 28166 w 48719"/>
                  <a:gd name="connsiteY66" fmla="*/ 70475 h 74792"/>
                  <a:gd name="connsiteX67" fmla="*/ 28166 w 48719"/>
                  <a:gd name="connsiteY67" fmla="*/ 70475 h 74792"/>
                  <a:gd name="connsiteX68" fmla="*/ 28166 w 48719"/>
                  <a:gd name="connsiteY68" fmla="*/ 70475 h 74792"/>
                  <a:gd name="connsiteX69" fmla="*/ 27532 w 48719"/>
                  <a:gd name="connsiteY69" fmla="*/ 69332 h 74792"/>
                  <a:gd name="connsiteX70" fmla="*/ 28927 w 48719"/>
                  <a:gd name="connsiteY70" fmla="*/ 67935 h 74792"/>
                  <a:gd name="connsiteX71" fmla="*/ 30957 w 48719"/>
                  <a:gd name="connsiteY71" fmla="*/ 67935 h 74792"/>
                  <a:gd name="connsiteX72" fmla="*/ 30957 w 48719"/>
                  <a:gd name="connsiteY72" fmla="*/ 67935 h 74792"/>
                  <a:gd name="connsiteX73" fmla="*/ 30957 w 48719"/>
                  <a:gd name="connsiteY73" fmla="*/ 67935 h 74792"/>
                  <a:gd name="connsiteX74" fmla="*/ 30957 w 48719"/>
                  <a:gd name="connsiteY74" fmla="*/ 67935 h 74792"/>
                  <a:gd name="connsiteX75" fmla="*/ 30957 w 48719"/>
                  <a:gd name="connsiteY75" fmla="*/ 67935 h 74792"/>
                  <a:gd name="connsiteX76" fmla="*/ 30450 w 48719"/>
                  <a:gd name="connsiteY76" fmla="*/ 67173 h 74792"/>
                  <a:gd name="connsiteX77" fmla="*/ 31338 w 48719"/>
                  <a:gd name="connsiteY77" fmla="*/ 65396 h 74792"/>
                  <a:gd name="connsiteX78" fmla="*/ 31338 w 48719"/>
                  <a:gd name="connsiteY78" fmla="*/ 65396 h 74792"/>
                  <a:gd name="connsiteX79" fmla="*/ 31084 w 48719"/>
                  <a:gd name="connsiteY79" fmla="*/ 65396 h 74792"/>
                  <a:gd name="connsiteX80" fmla="*/ 31084 w 48719"/>
                  <a:gd name="connsiteY80" fmla="*/ 65396 h 74792"/>
                  <a:gd name="connsiteX81" fmla="*/ 31084 w 48719"/>
                  <a:gd name="connsiteY81" fmla="*/ 63999 h 74792"/>
                  <a:gd name="connsiteX82" fmla="*/ 31084 w 48719"/>
                  <a:gd name="connsiteY82" fmla="*/ 63110 h 74792"/>
                  <a:gd name="connsiteX83" fmla="*/ 31084 w 48719"/>
                  <a:gd name="connsiteY83" fmla="*/ 62602 h 74792"/>
                  <a:gd name="connsiteX84" fmla="*/ 31084 w 48719"/>
                  <a:gd name="connsiteY84" fmla="*/ 62602 h 74792"/>
                  <a:gd name="connsiteX85" fmla="*/ 31338 w 48719"/>
                  <a:gd name="connsiteY85" fmla="*/ 62602 h 74792"/>
                  <a:gd name="connsiteX86" fmla="*/ 31084 w 48719"/>
                  <a:gd name="connsiteY86" fmla="*/ 62602 h 74792"/>
                  <a:gd name="connsiteX87" fmla="*/ 31084 w 48719"/>
                  <a:gd name="connsiteY87" fmla="*/ 62602 h 74792"/>
                  <a:gd name="connsiteX88" fmla="*/ 31084 w 48719"/>
                  <a:gd name="connsiteY88" fmla="*/ 61205 h 74792"/>
                  <a:gd name="connsiteX89" fmla="*/ 31084 w 48719"/>
                  <a:gd name="connsiteY89" fmla="*/ 60316 h 74792"/>
                  <a:gd name="connsiteX90" fmla="*/ 31084 w 48719"/>
                  <a:gd name="connsiteY90" fmla="*/ 59808 h 74792"/>
                  <a:gd name="connsiteX91" fmla="*/ 31084 w 48719"/>
                  <a:gd name="connsiteY91" fmla="*/ 59808 h 74792"/>
                  <a:gd name="connsiteX92" fmla="*/ 31465 w 48719"/>
                  <a:gd name="connsiteY92" fmla="*/ 59808 h 74792"/>
                  <a:gd name="connsiteX93" fmla="*/ 31465 w 48719"/>
                  <a:gd name="connsiteY93" fmla="*/ 59808 h 74792"/>
                  <a:gd name="connsiteX94" fmla="*/ 31465 w 48719"/>
                  <a:gd name="connsiteY94" fmla="*/ 59808 h 74792"/>
                  <a:gd name="connsiteX95" fmla="*/ 31465 w 48719"/>
                  <a:gd name="connsiteY95" fmla="*/ 59808 h 74792"/>
                  <a:gd name="connsiteX96" fmla="*/ 31465 w 48719"/>
                  <a:gd name="connsiteY96" fmla="*/ 59808 h 74792"/>
                  <a:gd name="connsiteX97" fmla="*/ 31465 w 48719"/>
                  <a:gd name="connsiteY97" fmla="*/ 59808 h 74792"/>
                  <a:gd name="connsiteX98" fmla="*/ 31465 w 48719"/>
                  <a:gd name="connsiteY98" fmla="*/ 59808 h 74792"/>
                  <a:gd name="connsiteX99" fmla="*/ 31465 w 48719"/>
                  <a:gd name="connsiteY99" fmla="*/ 59808 h 74792"/>
                  <a:gd name="connsiteX100" fmla="*/ 34129 w 48719"/>
                  <a:gd name="connsiteY100" fmla="*/ 57015 h 74792"/>
                  <a:gd name="connsiteX101" fmla="*/ 33875 w 48719"/>
                  <a:gd name="connsiteY101" fmla="*/ 56507 h 74792"/>
                  <a:gd name="connsiteX102" fmla="*/ 33875 w 48719"/>
                  <a:gd name="connsiteY102" fmla="*/ 45713 h 74792"/>
                  <a:gd name="connsiteX103" fmla="*/ 33875 w 48719"/>
                  <a:gd name="connsiteY103" fmla="*/ 45713 h 74792"/>
                  <a:gd name="connsiteX104" fmla="*/ 34509 w 48719"/>
                  <a:gd name="connsiteY104" fmla="*/ 44571 h 74792"/>
                  <a:gd name="connsiteX105" fmla="*/ 42503 w 48719"/>
                  <a:gd name="connsiteY105" fmla="*/ 36571 h 74792"/>
                  <a:gd name="connsiteX106" fmla="*/ 42503 w 48719"/>
                  <a:gd name="connsiteY106" fmla="*/ 36571 h 74792"/>
                  <a:gd name="connsiteX107" fmla="*/ 45421 w 48719"/>
                  <a:gd name="connsiteY107" fmla="*/ 25396 h 74792"/>
                  <a:gd name="connsiteX108" fmla="*/ 39077 w 48719"/>
                  <a:gd name="connsiteY108" fmla="*/ 9778 h 74792"/>
                  <a:gd name="connsiteX109" fmla="*/ 23852 w 48719"/>
                  <a:gd name="connsiteY109" fmla="*/ 3302 h 74792"/>
                  <a:gd name="connsiteX110" fmla="*/ 8627 w 48719"/>
                  <a:gd name="connsiteY110" fmla="*/ 9778 h 74792"/>
                  <a:gd name="connsiteX111" fmla="*/ 2284 w 48719"/>
                  <a:gd name="connsiteY111" fmla="*/ 25396 h 74792"/>
                  <a:gd name="connsiteX112" fmla="*/ 5582 w 48719"/>
                  <a:gd name="connsiteY112" fmla="*/ 37079 h 74792"/>
                  <a:gd name="connsiteX113" fmla="*/ 14337 w 48719"/>
                  <a:gd name="connsiteY113" fmla="*/ 45206 h 74792"/>
                  <a:gd name="connsiteX114" fmla="*/ 15225 w 48719"/>
                  <a:gd name="connsiteY114" fmla="*/ 46475 h 74792"/>
                  <a:gd name="connsiteX115" fmla="*/ 15225 w 48719"/>
                  <a:gd name="connsiteY115" fmla="*/ 56634 h 74792"/>
                  <a:gd name="connsiteX116" fmla="*/ 14844 w 48719"/>
                  <a:gd name="connsiteY116" fmla="*/ 56761 h 74792"/>
                  <a:gd name="connsiteX117" fmla="*/ 14844 w 48719"/>
                  <a:gd name="connsiteY117" fmla="*/ 56761 h 74792"/>
                  <a:gd name="connsiteX118" fmla="*/ 16493 w 48719"/>
                  <a:gd name="connsiteY118" fmla="*/ 59935 h 74792"/>
                  <a:gd name="connsiteX119" fmla="*/ 16493 w 48719"/>
                  <a:gd name="connsiteY119" fmla="*/ 59935 h 74792"/>
                  <a:gd name="connsiteX120" fmla="*/ 16874 w 48719"/>
                  <a:gd name="connsiteY120" fmla="*/ 60062 h 74792"/>
                  <a:gd name="connsiteX121" fmla="*/ 16874 w 48719"/>
                  <a:gd name="connsiteY121" fmla="*/ 60062 h 74792"/>
                  <a:gd name="connsiteX122" fmla="*/ 16874 w 48719"/>
                  <a:gd name="connsiteY122" fmla="*/ 61459 h 74792"/>
                  <a:gd name="connsiteX123" fmla="*/ 16874 w 48719"/>
                  <a:gd name="connsiteY123" fmla="*/ 62348 h 74792"/>
                  <a:gd name="connsiteX124" fmla="*/ 16874 w 48719"/>
                  <a:gd name="connsiteY124" fmla="*/ 62856 h 74792"/>
                  <a:gd name="connsiteX125" fmla="*/ 16874 w 48719"/>
                  <a:gd name="connsiteY125" fmla="*/ 62856 h 74792"/>
                  <a:gd name="connsiteX126" fmla="*/ 16620 w 48719"/>
                  <a:gd name="connsiteY126" fmla="*/ 62856 h 74792"/>
                  <a:gd name="connsiteX127" fmla="*/ 16874 w 48719"/>
                  <a:gd name="connsiteY127" fmla="*/ 62856 h 74792"/>
                  <a:gd name="connsiteX128" fmla="*/ 16874 w 48719"/>
                  <a:gd name="connsiteY128" fmla="*/ 62856 h 74792"/>
                  <a:gd name="connsiteX129" fmla="*/ 16874 w 48719"/>
                  <a:gd name="connsiteY129" fmla="*/ 64253 h 74792"/>
                  <a:gd name="connsiteX130" fmla="*/ 16874 w 48719"/>
                  <a:gd name="connsiteY130" fmla="*/ 65142 h 74792"/>
                  <a:gd name="connsiteX131" fmla="*/ 16874 w 48719"/>
                  <a:gd name="connsiteY131" fmla="*/ 65650 h 74792"/>
                  <a:gd name="connsiteX132" fmla="*/ 16874 w 48719"/>
                  <a:gd name="connsiteY132" fmla="*/ 65650 h 74792"/>
                  <a:gd name="connsiteX133" fmla="*/ 16620 w 48719"/>
                  <a:gd name="connsiteY133" fmla="*/ 65650 h 74792"/>
                  <a:gd name="connsiteX134" fmla="*/ 16620 w 48719"/>
                  <a:gd name="connsiteY134" fmla="*/ 65650 h 74792"/>
                  <a:gd name="connsiteX135" fmla="*/ 17382 w 48719"/>
                  <a:gd name="connsiteY135" fmla="*/ 66158 h 74792"/>
                  <a:gd name="connsiteX136" fmla="*/ 17001 w 48719"/>
                  <a:gd name="connsiteY136" fmla="*/ 68062 h 74792"/>
                  <a:gd name="connsiteX137" fmla="*/ 17001 w 48719"/>
                  <a:gd name="connsiteY137" fmla="*/ 68062 h 74792"/>
                  <a:gd name="connsiteX138" fmla="*/ 17001 w 48719"/>
                  <a:gd name="connsiteY138" fmla="*/ 68062 h 74792"/>
                  <a:gd name="connsiteX139" fmla="*/ 17001 w 48719"/>
                  <a:gd name="connsiteY139" fmla="*/ 68062 h 74792"/>
                  <a:gd name="connsiteX140" fmla="*/ 17001 w 48719"/>
                  <a:gd name="connsiteY140" fmla="*/ 68062 h 74792"/>
                  <a:gd name="connsiteX141" fmla="*/ 17001 w 48719"/>
                  <a:gd name="connsiteY141" fmla="*/ 68062 h 74792"/>
                  <a:gd name="connsiteX142" fmla="*/ 19031 w 48719"/>
                  <a:gd name="connsiteY142" fmla="*/ 68062 h 74792"/>
                  <a:gd name="connsiteX143" fmla="*/ 19031 w 48719"/>
                  <a:gd name="connsiteY143" fmla="*/ 68062 h 74792"/>
                  <a:gd name="connsiteX144" fmla="*/ 20173 w 48719"/>
                  <a:gd name="connsiteY144" fmla="*/ 68697 h 74792"/>
                  <a:gd name="connsiteX145" fmla="*/ 19792 w 48719"/>
                  <a:gd name="connsiteY145" fmla="*/ 70602 h 74792"/>
                  <a:gd name="connsiteX146" fmla="*/ 19792 w 48719"/>
                  <a:gd name="connsiteY146" fmla="*/ 70602 h 74792"/>
                  <a:gd name="connsiteX147" fmla="*/ 19792 w 48719"/>
                  <a:gd name="connsiteY147" fmla="*/ 70602 h 74792"/>
                  <a:gd name="connsiteX148" fmla="*/ 19792 w 48719"/>
                  <a:gd name="connsiteY148" fmla="*/ 70602 h 74792"/>
                  <a:gd name="connsiteX149" fmla="*/ 19792 w 48719"/>
                  <a:gd name="connsiteY149" fmla="*/ 70602 h 74792"/>
                  <a:gd name="connsiteX150" fmla="*/ 19792 w 48719"/>
                  <a:gd name="connsiteY150" fmla="*/ 70602 h 74792"/>
                  <a:gd name="connsiteX151" fmla="*/ 21061 w 48719"/>
                  <a:gd name="connsiteY151" fmla="*/ 71364 h 74792"/>
                  <a:gd name="connsiteX152" fmla="*/ 21061 w 48719"/>
                  <a:gd name="connsiteY152" fmla="*/ 71364 h 74792"/>
                  <a:gd name="connsiteX153" fmla="*/ 21568 w 48719"/>
                  <a:gd name="connsiteY153" fmla="*/ 71364 h 74792"/>
                  <a:gd name="connsiteX154" fmla="*/ 16747 w 48719"/>
                  <a:gd name="connsiteY154" fmla="*/ 59301 h 74792"/>
                  <a:gd name="connsiteX155" fmla="*/ 16747 w 48719"/>
                  <a:gd name="connsiteY155" fmla="*/ 59301 h 74792"/>
                  <a:gd name="connsiteX156" fmla="*/ 16747 w 48719"/>
                  <a:gd name="connsiteY156" fmla="*/ 59301 h 74792"/>
                  <a:gd name="connsiteX157" fmla="*/ 16747 w 48719"/>
                  <a:gd name="connsiteY157" fmla="*/ 59301 h 74792"/>
                  <a:gd name="connsiteX158" fmla="*/ 31718 w 48719"/>
                  <a:gd name="connsiteY158" fmla="*/ 65142 h 74792"/>
                  <a:gd name="connsiteX159" fmla="*/ 31718 w 48719"/>
                  <a:gd name="connsiteY159" fmla="*/ 65142 h 74792"/>
                  <a:gd name="connsiteX160" fmla="*/ 31718 w 48719"/>
                  <a:gd name="connsiteY160" fmla="*/ 65142 h 74792"/>
                  <a:gd name="connsiteX161" fmla="*/ 31211 w 48719"/>
                  <a:gd name="connsiteY161" fmla="*/ 67681 h 74792"/>
                  <a:gd name="connsiteX162" fmla="*/ 31211 w 48719"/>
                  <a:gd name="connsiteY162" fmla="*/ 67681 h 74792"/>
                  <a:gd name="connsiteX163" fmla="*/ 31211 w 48719"/>
                  <a:gd name="connsiteY163" fmla="*/ 67681 h 74792"/>
                  <a:gd name="connsiteX164" fmla="*/ 28420 w 48719"/>
                  <a:gd name="connsiteY164" fmla="*/ 70348 h 74792"/>
                  <a:gd name="connsiteX165" fmla="*/ 28420 w 48719"/>
                  <a:gd name="connsiteY165" fmla="*/ 70348 h 74792"/>
                  <a:gd name="connsiteX166" fmla="*/ 28420 w 48719"/>
                  <a:gd name="connsiteY166" fmla="*/ 70348 h 74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</a:cxnLst>
                <a:rect l="l" t="t" r="r" b="b"/>
                <a:pathLst>
                  <a:path w="48719" h="74792">
                    <a:moveTo>
                      <a:pt x="24106" y="73903"/>
                    </a:moveTo>
                    <a:cubicBezTo>
                      <a:pt x="24106" y="73903"/>
                      <a:pt x="23472" y="74284"/>
                      <a:pt x="23091" y="74284"/>
                    </a:cubicBezTo>
                    <a:lnTo>
                      <a:pt x="21695" y="74284"/>
                    </a:lnTo>
                    <a:cubicBezTo>
                      <a:pt x="21695" y="74284"/>
                      <a:pt x="20934" y="74157"/>
                      <a:pt x="20680" y="73776"/>
                    </a:cubicBezTo>
                    <a:cubicBezTo>
                      <a:pt x="20300" y="73776"/>
                      <a:pt x="20046" y="73522"/>
                      <a:pt x="19665" y="73396"/>
                    </a:cubicBezTo>
                    <a:cubicBezTo>
                      <a:pt x="19412" y="73269"/>
                      <a:pt x="19285" y="73142"/>
                      <a:pt x="19158" y="72888"/>
                    </a:cubicBezTo>
                    <a:cubicBezTo>
                      <a:pt x="18650" y="72761"/>
                      <a:pt x="18270" y="72507"/>
                      <a:pt x="18016" y="72126"/>
                    </a:cubicBezTo>
                    <a:cubicBezTo>
                      <a:pt x="17635" y="71618"/>
                      <a:pt x="17255" y="70983"/>
                      <a:pt x="17255" y="70348"/>
                    </a:cubicBezTo>
                    <a:lnTo>
                      <a:pt x="17255" y="70348"/>
                    </a:lnTo>
                    <a:cubicBezTo>
                      <a:pt x="16493" y="70348"/>
                      <a:pt x="15859" y="69967"/>
                      <a:pt x="15352" y="69459"/>
                    </a:cubicBezTo>
                    <a:cubicBezTo>
                      <a:pt x="14844" y="68951"/>
                      <a:pt x="14590" y="68316"/>
                      <a:pt x="14590" y="67554"/>
                    </a:cubicBezTo>
                    <a:cubicBezTo>
                      <a:pt x="14590" y="67300"/>
                      <a:pt x="14590" y="66919"/>
                      <a:pt x="14717" y="66665"/>
                    </a:cubicBezTo>
                    <a:cubicBezTo>
                      <a:pt x="14337" y="66158"/>
                      <a:pt x="14083" y="65650"/>
                      <a:pt x="14083" y="65015"/>
                    </a:cubicBezTo>
                    <a:cubicBezTo>
                      <a:pt x="14083" y="64507"/>
                      <a:pt x="14210" y="63999"/>
                      <a:pt x="14590" y="63618"/>
                    </a:cubicBezTo>
                    <a:cubicBezTo>
                      <a:pt x="14337" y="63237"/>
                      <a:pt x="14083" y="62729"/>
                      <a:pt x="14083" y="62221"/>
                    </a:cubicBezTo>
                    <a:cubicBezTo>
                      <a:pt x="14083" y="61713"/>
                      <a:pt x="14210" y="61205"/>
                      <a:pt x="14590" y="60824"/>
                    </a:cubicBezTo>
                    <a:cubicBezTo>
                      <a:pt x="14337" y="60443"/>
                      <a:pt x="14083" y="59935"/>
                      <a:pt x="14083" y="59427"/>
                    </a:cubicBezTo>
                    <a:cubicBezTo>
                      <a:pt x="14083" y="58666"/>
                      <a:pt x="14464" y="58793"/>
                      <a:pt x="14337" y="58666"/>
                    </a:cubicBezTo>
                    <a:lnTo>
                      <a:pt x="14337" y="58666"/>
                    </a:lnTo>
                    <a:cubicBezTo>
                      <a:pt x="14337" y="58666"/>
                      <a:pt x="14337" y="58666"/>
                      <a:pt x="14337" y="58666"/>
                    </a:cubicBezTo>
                    <a:cubicBezTo>
                      <a:pt x="13575" y="58412"/>
                      <a:pt x="12814" y="58158"/>
                      <a:pt x="12814" y="55872"/>
                    </a:cubicBezTo>
                    <a:lnTo>
                      <a:pt x="12814" y="46602"/>
                    </a:lnTo>
                    <a:cubicBezTo>
                      <a:pt x="9008" y="44571"/>
                      <a:pt x="5836" y="41523"/>
                      <a:pt x="3679" y="37841"/>
                    </a:cubicBezTo>
                    <a:cubicBezTo>
                      <a:pt x="1396" y="34031"/>
                      <a:pt x="0" y="29460"/>
                      <a:pt x="0" y="24761"/>
                    </a:cubicBezTo>
                    <a:cubicBezTo>
                      <a:pt x="0" y="17904"/>
                      <a:pt x="2791" y="11682"/>
                      <a:pt x="7105" y="7238"/>
                    </a:cubicBezTo>
                    <a:cubicBezTo>
                      <a:pt x="11545" y="2794"/>
                      <a:pt x="17635" y="0"/>
                      <a:pt x="24360" y="0"/>
                    </a:cubicBezTo>
                    <a:cubicBezTo>
                      <a:pt x="31084" y="0"/>
                      <a:pt x="37174" y="2794"/>
                      <a:pt x="41614" y="7365"/>
                    </a:cubicBezTo>
                    <a:cubicBezTo>
                      <a:pt x="46055" y="11936"/>
                      <a:pt x="48719" y="18031"/>
                      <a:pt x="48719" y="25015"/>
                    </a:cubicBezTo>
                    <a:cubicBezTo>
                      <a:pt x="48719" y="29587"/>
                      <a:pt x="47451" y="33904"/>
                      <a:pt x="45421" y="37587"/>
                    </a:cubicBezTo>
                    <a:lnTo>
                      <a:pt x="45421" y="37587"/>
                    </a:lnTo>
                    <a:cubicBezTo>
                      <a:pt x="43391" y="41142"/>
                      <a:pt x="40473" y="44190"/>
                      <a:pt x="37047" y="46348"/>
                    </a:cubicBezTo>
                    <a:lnTo>
                      <a:pt x="37047" y="56380"/>
                    </a:lnTo>
                    <a:cubicBezTo>
                      <a:pt x="37047" y="59935"/>
                      <a:pt x="35651" y="59808"/>
                      <a:pt x="34256" y="59681"/>
                    </a:cubicBezTo>
                    <a:lnTo>
                      <a:pt x="34256" y="59681"/>
                    </a:lnTo>
                    <a:cubicBezTo>
                      <a:pt x="34256" y="59681"/>
                      <a:pt x="34636" y="59681"/>
                      <a:pt x="34636" y="59935"/>
                    </a:cubicBezTo>
                    <a:cubicBezTo>
                      <a:pt x="34636" y="60443"/>
                      <a:pt x="34509" y="60951"/>
                      <a:pt x="34129" y="61332"/>
                    </a:cubicBezTo>
                    <a:cubicBezTo>
                      <a:pt x="34383" y="61713"/>
                      <a:pt x="34636" y="62221"/>
                      <a:pt x="34636" y="62729"/>
                    </a:cubicBezTo>
                    <a:cubicBezTo>
                      <a:pt x="34636" y="63237"/>
                      <a:pt x="34509" y="63745"/>
                      <a:pt x="34129" y="64126"/>
                    </a:cubicBezTo>
                    <a:cubicBezTo>
                      <a:pt x="34383" y="64507"/>
                      <a:pt x="34636" y="65015"/>
                      <a:pt x="34636" y="65523"/>
                    </a:cubicBezTo>
                    <a:cubicBezTo>
                      <a:pt x="34636" y="66158"/>
                      <a:pt x="34383" y="66665"/>
                      <a:pt x="34002" y="67173"/>
                    </a:cubicBezTo>
                    <a:cubicBezTo>
                      <a:pt x="34002" y="67427"/>
                      <a:pt x="34129" y="67808"/>
                      <a:pt x="34129" y="68062"/>
                    </a:cubicBezTo>
                    <a:cubicBezTo>
                      <a:pt x="34129" y="68824"/>
                      <a:pt x="33875" y="69459"/>
                      <a:pt x="33368" y="69967"/>
                    </a:cubicBezTo>
                    <a:lnTo>
                      <a:pt x="33368" y="69967"/>
                    </a:lnTo>
                    <a:cubicBezTo>
                      <a:pt x="33368" y="69967"/>
                      <a:pt x="33368" y="69967"/>
                      <a:pt x="33368" y="69967"/>
                    </a:cubicBezTo>
                    <a:cubicBezTo>
                      <a:pt x="32860" y="70475"/>
                      <a:pt x="32226" y="70856"/>
                      <a:pt x="31465" y="70856"/>
                    </a:cubicBezTo>
                    <a:lnTo>
                      <a:pt x="31465" y="70856"/>
                    </a:lnTo>
                    <a:cubicBezTo>
                      <a:pt x="31465" y="71491"/>
                      <a:pt x="31084" y="72126"/>
                      <a:pt x="30703" y="72634"/>
                    </a:cubicBezTo>
                    <a:lnTo>
                      <a:pt x="30703" y="72634"/>
                    </a:lnTo>
                    <a:cubicBezTo>
                      <a:pt x="30703" y="72634"/>
                      <a:pt x="30703" y="72634"/>
                      <a:pt x="30703" y="72634"/>
                    </a:cubicBezTo>
                    <a:cubicBezTo>
                      <a:pt x="30323" y="73014"/>
                      <a:pt x="29942" y="73269"/>
                      <a:pt x="29561" y="73396"/>
                    </a:cubicBezTo>
                    <a:cubicBezTo>
                      <a:pt x="29435" y="73522"/>
                      <a:pt x="29181" y="73776"/>
                      <a:pt x="29054" y="73903"/>
                    </a:cubicBezTo>
                    <a:lnTo>
                      <a:pt x="28927" y="73903"/>
                    </a:lnTo>
                    <a:cubicBezTo>
                      <a:pt x="28927" y="73903"/>
                      <a:pt x="28420" y="74284"/>
                      <a:pt x="28039" y="74284"/>
                    </a:cubicBezTo>
                    <a:cubicBezTo>
                      <a:pt x="27785" y="74538"/>
                      <a:pt x="27405" y="74792"/>
                      <a:pt x="27024" y="74792"/>
                    </a:cubicBezTo>
                    <a:lnTo>
                      <a:pt x="25628" y="74792"/>
                    </a:lnTo>
                    <a:cubicBezTo>
                      <a:pt x="25628" y="74792"/>
                      <a:pt x="24867" y="74665"/>
                      <a:pt x="24613" y="74411"/>
                    </a:cubicBezTo>
                    <a:lnTo>
                      <a:pt x="24487" y="74411"/>
                    </a:lnTo>
                    <a:close/>
                    <a:moveTo>
                      <a:pt x="21695" y="71110"/>
                    </a:moveTo>
                    <a:lnTo>
                      <a:pt x="21695" y="71110"/>
                    </a:lnTo>
                    <a:cubicBezTo>
                      <a:pt x="21695" y="71110"/>
                      <a:pt x="22203" y="71110"/>
                      <a:pt x="22330" y="71237"/>
                    </a:cubicBezTo>
                    <a:cubicBezTo>
                      <a:pt x="22583" y="71237"/>
                      <a:pt x="22710" y="71110"/>
                      <a:pt x="22964" y="71110"/>
                    </a:cubicBezTo>
                    <a:lnTo>
                      <a:pt x="25121" y="71110"/>
                    </a:lnTo>
                    <a:cubicBezTo>
                      <a:pt x="25121" y="71110"/>
                      <a:pt x="25628" y="71110"/>
                      <a:pt x="25755" y="71364"/>
                    </a:cubicBezTo>
                    <a:cubicBezTo>
                      <a:pt x="26009" y="71364"/>
                      <a:pt x="26136" y="71237"/>
                      <a:pt x="26390" y="71237"/>
                    </a:cubicBezTo>
                    <a:lnTo>
                      <a:pt x="26897" y="71237"/>
                    </a:lnTo>
                    <a:cubicBezTo>
                      <a:pt x="26897" y="71237"/>
                      <a:pt x="27532" y="70475"/>
                      <a:pt x="28166" y="70475"/>
                    </a:cubicBezTo>
                    <a:cubicBezTo>
                      <a:pt x="28166" y="70475"/>
                      <a:pt x="28166" y="70475"/>
                      <a:pt x="28166" y="70475"/>
                    </a:cubicBezTo>
                    <a:cubicBezTo>
                      <a:pt x="28166" y="70475"/>
                      <a:pt x="28166" y="70475"/>
                      <a:pt x="28166" y="70475"/>
                    </a:cubicBezTo>
                    <a:lnTo>
                      <a:pt x="28166" y="70475"/>
                    </a:lnTo>
                    <a:cubicBezTo>
                      <a:pt x="28166" y="70475"/>
                      <a:pt x="27532" y="69840"/>
                      <a:pt x="27532" y="69332"/>
                    </a:cubicBezTo>
                    <a:cubicBezTo>
                      <a:pt x="27532" y="68570"/>
                      <a:pt x="28166" y="67935"/>
                      <a:pt x="28927" y="67935"/>
                    </a:cubicBezTo>
                    <a:lnTo>
                      <a:pt x="30957" y="67935"/>
                    </a:lnTo>
                    <a:cubicBezTo>
                      <a:pt x="30957" y="67935"/>
                      <a:pt x="30957" y="67935"/>
                      <a:pt x="30957" y="67935"/>
                    </a:cubicBezTo>
                    <a:lnTo>
                      <a:pt x="30957" y="67935"/>
                    </a:lnTo>
                    <a:cubicBezTo>
                      <a:pt x="30957" y="67935"/>
                      <a:pt x="30957" y="67935"/>
                      <a:pt x="30957" y="67935"/>
                    </a:cubicBezTo>
                    <a:lnTo>
                      <a:pt x="30957" y="67935"/>
                    </a:lnTo>
                    <a:cubicBezTo>
                      <a:pt x="30957" y="67935"/>
                      <a:pt x="30576" y="67554"/>
                      <a:pt x="30450" y="67173"/>
                    </a:cubicBezTo>
                    <a:cubicBezTo>
                      <a:pt x="30196" y="66411"/>
                      <a:pt x="30576" y="65650"/>
                      <a:pt x="31338" y="65396"/>
                    </a:cubicBezTo>
                    <a:lnTo>
                      <a:pt x="31338" y="65396"/>
                    </a:lnTo>
                    <a:cubicBezTo>
                      <a:pt x="31338" y="65396"/>
                      <a:pt x="31211" y="65396"/>
                      <a:pt x="31084" y="65396"/>
                    </a:cubicBezTo>
                    <a:lnTo>
                      <a:pt x="31084" y="65396"/>
                    </a:lnTo>
                    <a:cubicBezTo>
                      <a:pt x="31084" y="65396"/>
                      <a:pt x="31084" y="63999"/>
                      <a:pt x="31084" y="63999"/>
                    </a:cubicBezTo>
                    <a:cubicBezTo>
                      <a:pt x="31084" y="63745"/>
                      <a:pt x="31084" y="63364"/>
                      <a:pt x="31084" y="63110"/>
                    </a:cubicBezTo>
                    <a:lnTo>
                      <a:pt x="31084" y="62602"/>
                    </a:lnTo>
                    <a:cubicBezTo>
                      <a:pt x="31084" y="62602"/>
                      <a:pt x="31084" y="62602"/>
                      <a:pt x="31084" y="62602"/>
                    </a:cubicBezTo>
                    <a:cubicBezTo>
                      <a:pt x="31084" y="62602"/>
                      <a:pt x="31338" y="62602"/>
                      <a:pt x="31338" y="62602"/>
                    </a:cubicBezTo>
                    <a:cubicBezTo>
                      <a:pt x="31338" y="62602"/>
                      <a:pt x="31211" y="62602"/>
                      <a:pt x="31084" y="62602"/>
                    </a:cubicBezTo>
                    <a:lnTo>
                      <a:pt x="31084" y="62602"/>
                    </a:lnTo>
                    <a:cubicBezTo>
                      <a:pt x="31084" y="62602"/>
                      <a:pt x="31084" y="61205"/>
                      <a:pt x="31084" y="61205"/>
                    </a:cubicBezTo>
                    <a:cubicBezTo>
                      <a:pt x="31084" y="60951"/>
                      <a:pt x="31084" y="60570"/>
                      <a:pt x="31084" y="60316"/>
                    </a:cubicBezTo>
                    <a:lnTo>
                      <a:pt x="31084" y="59808"/>
                    </a:lnTo>
                    <a:cubicBezTo>
                      <a:pt x="31084" y="59808"/>
                      <a:pt x="31084" y="59808"/>
                      <a:pt x="31084" y="59808"/>
                    </a:cubicBezTo>
                    <a:cubicBezTo>
                      <a:pt x="31211" y="59808"/>
                      <a:pt x="31338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9808"/>
                      <a:pt x="31465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9808"/>
                      <a:pt x="31465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9808"/>
                      <a:pt x="31465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6634"/>
                      <a:pt x="32733" y="56761"/>
                      <a:pt x="34129" y="57015"/>
                    </a:cubicBezTo>
                    <a:cubicBezTo>
                      <a:pt x="34129" y="57015"/>
                      <a:pt x="33875" y="57015"/>
                      <a:pt x="33875" y="56507"/>
                    </a:cubicBezTo>
                    <a:lnTo>
                      <a:pt x="33875" y="45713"/>
                    </a:lnTo>
                    <a:cubicBezTo>
                      <a:pt x="33875" y="45713"/>
                      <a:pt x="33875" y="45713"/>
                      <a:pt x="33875" y="45713"/>
                    </a:cubicBezTo>
                    <a:cubicBezTo>
                      <a:pt x="33875" y="45206"/>
                      <a:pt x="34129" y="44825"/>
                      <a:pt x="34509" y="44571"/>
                    </a:cubicBezTo>
                    <a:cubicBezTo>
                      <a:pt x="37808" y="42666"/>
                      <a:pt x="40599" y="39872"/>
                      <a:pt x="42503" y="36571"/>
                    </a:cubicBezTo>
                    <a:lnTo>
                      <a:pt x="42503" y="36571"/>
                    </a:lnTo>
                    <a:cubicBezTo>
                      <a:pt x="44406" y="33269"/>
                      <a:pt x="45421" y="29460"/>
                      <a:pt x="45421" y="25396"/>
                    </a:cubicBezTo>
                    <a:cubicBezTo>
                      <a:pt x="45421" y="19301"/>
                      <a:pt x="43010" y="13714"/>
                      <a:pt x="39077" y="9778"/>
                    </a:cubicBezTo>
                    <a:cubicBezTo>
                      <a:pt x="35144" y="5714"/>
                      <a:pt x="29815" y="3302"/>
                      <a:pt x="23852" y="3302"/>
                    </a:cubicBezTo>
                    <a:cubicBezTo>
                      <a:pt x="17889" y="3302"/>
                      <a:pt x="12434" y="5714"/>
                      <a:pt x="8627" y="9778"/>
                    </a:cubicBezTo>
                    <a:cubicBezTo>
                      <a:pt x="4694" y="13714"/>
                      <a:pt x="2284" y="19301"/>
                      <a:pt x="2284" y="25396"/>
                    </a:cubicBezTo>
                    <a:cubicBezTo>
                      <a:pt x="2284" y="29714"/>
                      <a:pt x="3426" y="33650"/>
                      <a:pt x="5582" y="37079"/>
                    </a:cubicBezTo>
                    <a:cubicBezTo>
                      <a:pt x="7739" y="40507"/>
                      <a:pt x="10657" y="43428"/>
                      <a:pt x="14337" y="45206"/>
                    </a:cubicBezTo>
                    <a:cubicBezTo>
                      <a:pt x="14844" y="45459"/>
                      <a:pt x="15225" y="45840"/>
                      <a:pt x="15225" y="46475"/>
                    </a:cubicBezTo>
                    <a:lnTo>
                      <a:pt x="15225" y="56634"/>
                    </a:lnTo>
                    <a:cubicBezTo>
                      <a:pt x="15225" y="56634"/>
                      <a:pt x="14717" y="56634"/>
                      <a:pt x="14844" y="56761"/>
                    </a:cubicBezTo>
                    <a:lnTo>
                      <a:pt x="14844" y="56761"/>
                    </a:lnTo>
                    <a:cubicBezTo>
                      <a:pt x="15605" y="57015"/>
                      <a:pt x="16367" y="57396"/>
                      <a:pt x="16493" y="59935"/>
                    </a:cubicBezTo>
                    <a:lnTo>
                      <a:pt x="16493" y="59935"/>
                    </a:lnTo>
                    <a:cubicBezTo>
                      <a:pt x="16493" y="59935"/>
                      <a:pt x="16747" y="60062"/>
                      <a:pt x="16874" y="60062"/>
                    </a:cubicBezTo>
                    <a:lnTo>
                      <a:pt x="16874" y="60062"/>
                    </a:lnTo>
                    <a:cubicBezTo>
                      <a:pt x="16874" y="60062"/>
                      <a:pt x="16874" y="61459"/>
                      <a:pt x="16874" y="61459"/>
                    </a:cubicBezTo>
                    <a:cubicBezTo>
                      <a:pt x="16874" y="61713"/>
                      <a:pt x="16874" y="62094"/>
                      <a:pt x="16874" y="62348"/>
                    </a:cubicBezTo>
                    <a:lnTo>
                      <a:pt x="16874" y="62856"/>
                    </a:lnTo>
                    <a:cubicBezTo>
                      <a:pt x="16874" y="62856"/>
                      <a:pt x="16874" y="62856"/>
                      <a:pt x="16874" y="62856"/>
                    </a:cubicBezTo>
                    <a:cubicBezTo>
                      <a:pt x="16874" y="62856"/>
                      <a:pt x="16620" y="62856"/>
                      <a:pt x="16620" y="62856"/>
                    </a:cubicBezTo>
                    <a:cubicBezTo>
                      <a:pt x="16620" y="62856"/>
                      <a:pt x="16874" y="62856"/>
                      <a:pt x="16874" y="62856"/>
                    </a:cubicBezTo>
                    <a:lnTo>
                      <a:pt x="16874" y="62856"/>
                    </a:lnTo>
                    <a:cubicBezTo>
                      <a:pt x="16874" y="62856"/>
                      <a:pt x="16874" y="64253"/>
                      <a:pt x="16874" y="64253"/>
                    </a:cubicBezTo>
                    <a:cubicBezTo>
                      <a:pt x="16874" y="64507"/>
                      <a:pt x="16874" y="64888"/>
                      <a:pt x="16874" y="65142"/>
                    </a:cubicBezTo>
                    <a:lnTo>
                      <a:pt x="16874" y="65650"/>
                    </a:lnTo>
                    <a:cubicBezTo>
                      <a:pt x="16874" y="65650"/>
                      <a:pt x="16874" y="65650"/>
                      <a:pt x="16874" y="65650"/>
                    </a:cubicBezTo>
                    <a:cubicBezTo>
                      <a:pt x="16874" y="65650"/>
                      <a:pt x="16620" y="65650"/>
                      <a:pt x="16620" y="65650"/>
                    </a:cubicBezTo>
                    <a:lnTo>
                      <a:pt x="16620" y="65650"/>
                    </a:lnTo>
                    <a:cubicBezTo>
                      <a:pt x="16620" y="65650"/>
                      <a:pt x="17128" y="65904"/>
                      <a:pt x="17382" y="66158"/>
                    </a:cubicBezTo>
                    <a:cubicBezTo>
                      <a:pt x="17762" y="66792"/>
                      <a:pt x="17635" y="67681"/>
                      <a:pt x="17001" y="68062"/>
                    </a:cubicBezTo>
                    <a:lnTo>
                      <a:pt x="17001" y="68062"/>
                    </a:lnTo>
                    <a:cubicBezTo>
                      <a:pt x="17001" y="68062"/>
                      <a:pt x="17001" y="68062"/>
                      <a:pt x="17001" y="68062"/>
                    </a:cubicBezTo>
                    <a:lnTo>
                      <a:pt x="17001" y="68062"/>
                    </a:lnTo>
                    <a:cubicBezTo>
                      <a:pt x="17001" y="68062"/>
                      <a:pt x="17001" y="68062"/>
                      <a:pt x="17001" y="68062"/>
                    </a:cubicBezTo>
                    <a:cubicBezTo>
                      <a:pt x="17001" y="68062"/>
                      <a:pt x="17001" y="68062"/>
                      <a:pt x="17001" y="68062"/>
                    </a:cubicBezTo>
                    <a:lnTo>
                      <a:pt x="19031" y="68062"/>
                    </a:lnTo>
                    <a:cubicBezTo>
                      <a:pt x="19031" y="68062"/>
                      <a:pt x="19031" y="68062"/>
                      <a:pt x="19031" y="68062"/>
                    </a:cubicBezTo>
                    <a:cubicBezTo>
                      <a:pt x="19412" y="68062"/>
                      <a:pt x="19919" y="68316"/>
                      <a:pt x="20173" y="68697"/>
                    </a:cubicBezTo>
                    <a:cubicBezTo>
                      <a:pt x="20553" y="69332"/>
                      <a:pt x="20427" y="70221"/>
                      <a:pt x="19792" y="70602"/>
                    </a:cubicBezTo>
                    <a:lnTo>
                      <a:pt x="19792" y="70602"/>
                    </a:lnTo>
                    <a:cubicBezTo>
                      <a:pt x="19792" y="70602"/>
                      <a:pt x="19792" y="70602"/>
                      <a:pt x="19792" y="70602"/>
                    </a:cubicBezTo>
                    <a:lnTo>
                      <a:pt x="19792" y="70602"/>
                    </a:lnTo>
                    <a:cubicBezTo>
                      <a:pt x="19792" y="70602"/>
                      <a:pt x="19792" y="70602"/>
                      <a:pt x="19792" y="70602"/>
                    </a:cubicBezTo>
                    <a:cubicBezTo>
                      <a:pt x="19792" y="70602"/>
                      <a:pt x="19792" y="70602"/>
                      <a:pt x="19792" y="70602"/>
                    </a:cubicBezTo>
                    <a:cubicBezTo>
                      <a:pt x="20300" y="70602"/>
                      <a:pt x="20807" y="70856"/>
                      <a:pt x="21061" y="71364"/>
                    </a:cubicBezTo>
                    <a:lnTo>
                      <a:pt x="21061" y="71364"/>
                    </a:lnTo>
                    <a:cubicBezTo>
                      <a:pt x="21061" y="71364"/>
                      <a:pt x="21568" y="71364"/>
                      <a:pt x="21568" y="71364"/>
                    </a:cubicBezTo>
                    <a:close/>
                    <a:moveTo>
                      <a:pt x="16747" y="59301"/>
                    </a:moveTo>
                    <a:cubicBezTo>
                      <a:pt x="16747" y="59301"/>
                      <a:pt x="16747" y="59301"/>
                      <a:pt x="16747" y="59301"/>
                    </a:cubicBezTo>
                    <a:lnTo>
                      <a:pt x="16747" y="59301"/>
                    </a:lnTo>
                    <a:cubicBezTo>
                      <a:pt x="16747" y="59301"/>
                      <a:pt x="16747" y="59301"/>
                      <a:pt x="16747" y="59301"/>
                    </a:cubicBezTo>
                    <a:close/>
                    <a:moveTo>
                      <a:pt x="31718" y="65142"/>
                    </a:moveTo>
                    <a:lnTo>
                      <a:pt x="31718" y="65142"/>
                    </a:lnTo>
                    <a:cubicBezTo>
                      <a:pt x="31718" y="65142"/>
                      <a:pt x="31718" y="65142"/>
                      <a:pt x="31718" y="65142"/>
                    </a:cubicBezTo>
                    <a:close/>
                    <a:moveTo>
                      <a:pt x="31211" y="67681"/>
                    </a:moveTo>
                    <a:lnTo>
                      <a:pt x="31211" y="67681"/>
                    </a:lnTo>
                    <a:cubicBezTo>
                      <a:pt x="31211" y="67681"/>
                      <a:pt x="31211" y="67681"/>
                      <a:pt x="31211" y="67681"/>
                    </a:cubicBezTo>
                    <a:close/>
                    <a:moveTo>
                      <a:pt x="28420" y="70348"/>
                    </a:moveTo>
                    <a:lnTo>
                      <a:pt x="28420" y="70348"/>
                    </a:lnTo>
                    <a:cubicBezTo>
                      <a:pt x="28420" y="70348"/>
                      <a:pt x="28420" y="70348"/>
                      <a:pt x="28420" y="70348"/>
                    </a:cubicBezTo>
                    <a:close/>
                  </a:path>
                </a:pathLst>
              </a:custGeom>
              <a:solidFill>
                <a:srgbClr val="00000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6" name="Forme libre 5155">
                <a:extLst>
                  <a:ext uri="{FF2B5EF4-FFF2-40B4-BE49-F238E27FC236}">
                    <a16:creationId xmlns:a16="http://schemas.microsoft.com/office/drawing/2014/main" id="{1D204840-4254-91A0-C6CF-29E46715BC4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667256" y="2047563"/>
                <a:ext cx="17127" cy="31491"/>
              </a:xfrm>
              <a:custGeom>
                <a:avLst/>
                <a:gdLst>
                  <a:gd name="connsiteX0" fmla="*/ 1396 w 17127"/>
                  <a:gd name="connsiteY0" fmla="*/ 762 h 31491"/>
                  <a:gd name="connsiteX1" fmla="*/ 5329 w 17127"/>
                  <a:gd name="connsiteY1" fmla="*/ 29968 h 31491"/>
                  <a:gd name="connsiteX2" fmla="*/ 11419 w 17127"/>
                  <a:gd name="connsiteY2" fmla="*/ 29968 h 31491"/>
                  <a:gd name="connsiteX3" fmla="*/ 15605 w 17127"/>
                  <a:gd name="connsiteY3" fmla="*/ 254 h 31491"/>
                  <a:gd name="connsiteX4" fmla="*/ 17128 w 17127"/>
                  <a:gd name="connsiteY4" fmla="*/ 0 h 31491"/>
                  <a:gd name="connsiteX5" fmla="*/ 12814 w 17127"/>
                  <a:gd name="connsiteY5" fmla="*/ 30857 h 31491"/>
                  <a:gd name="connsiteX6" fmla="*/ 12814 w 17127"/>
                  <a:gd name="connsiteY6" fmla="*/ 31491 h 31491"/>
                  <a:gd name="connsiteX7" fmla="*/ 4060 w 17127"/>
                  <a:gd name="connsiteY7" fmla="*/ 31491 h 31491"/>
                  <a:gd name="connsiteX8" fmla="*/ 4060 w 17127"/>
                  <a:gd name="connsiteY8" fmla="*/ 30857 h 31491"/>
                  <a:gd name="connsiteX9" fmla="*/ 0 w 17127"/>
                  <a:gd name="connsiteY9" fmla="*/ 1016 h 31491"/>
                  <a:gd name="connsiteX10" fmla="*/ 1522 w 17127"/>
                  <a:gd name="connsiteY10" fmla="*/ 762 h 31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127" h="31491">
                    <a:moveTo>
                      <a:pt x="1396" y="762"/>
                    </a:moveTo>
                    <a:lnTo>
                      <a:pt x="5329" y="29968"/>
                    </a:lnTo>
                    <a:lnTo>
                      <a:pt x="11419" y="29968"/>
                    </a:lnTo>
                    <a:cubicBezTo>
                      <a:pt x="11419" y="29968"/>
                      <a:pt x="15605" y="254"/>
                      <a:pt x="15605" y="254"/>
                    </a:cubicBezTo>
                    <a:lnTo>
                      <a:pt x="17128" y="0"/>
                    </a:lnTo>
                    <a:lnTo>
                      <a:pt x="12814" y="30857"/>
                    </a:lnTo>
                    <a:lnTo>
                      <a:pt x="12814" y="31491"/>
                    </a:lnTo>
                    <a:cubicBezTo>
                      <a:pt x="12814" y="31491"/>
                      <a:pt x="4060" y="31491"/>
                      <a:pt x="4060" y="31491"/>
                    </a:cubicBezTo>
                    <a:lnTo>
                      <a:pt x="4060" y="30857"/>
                    </a:lnTo>
                    <a:cubicBezTo>
                      <a:pt x="4060" y="30857"/>
                      <a:pt x="0" y="1016"/>
                      <a:pt x="0" y="1016"/>
                    </a:cubicBezTo>
                    <a:lnTo>
                      <a:pt x="1522" y="7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465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7" name="Forme libre 5156">
                <a:extLst>
                  <a:ext uri="{FF2B5EF4-FFF2-40B4-BE49-F238E27FC236}">
                    <a16:creationId xmlns:a16="http://schemas.microsoft.com/office/drawing/2014/main" id="{E56059FF-A07C-476A-AD1D-E780CF831CC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662435" y="2043880"/>
                <a:ext cx="27404" cy="8507"/>
              </a:xfrm>
              <a:custGeom>
                <a:avLst/>
                <a:gdLst>
                  <a:gd name="connsiteX0" fmla="*/ 15479 w 27404"/>
                  <a:gd name="connsiteY0" fmla="*/ 127 h 8507"/>
                  <a:gd name="connsiteX1" fmla="*/ 14971 w 27404"/>
                  <a:gd name="connsiteY1" fmla="*/ 3428 h 8507"/>
                  <a:gd name="connsiteX2" fmla="*/ 27405 w 27404"/>
                  <a:gd name="connsiteY2" fmla="*/ 1524 h 8507"/>
                  <a:gd name="connsiteX3" fmla="*/ 10531 w 27404"/>
                  <a:gd name="connsiteY3" fmla="*/ 8508 h 8507"/>
                  <a:gd name="connsiteX4" fmla="*/ 11165 w 27404"/>
                  <a:gd name="connsiteY4" fmla="*/ 3936 h 8507"/>
                  <a:gd name="connsiteX5" fmla="*/ 0 w 27404"/>
                  <a:gd name="connsiteY5" fmla="*/ 6095 h 8507"/>
                  <a:gd name="connsiteX6" fmla="*/ 15352 w 27404"/>
                  <a:gd name="connsiteY6" fmla="*/ 0 h 8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04" h="8507">
                    <a:moveTo>
                      <a:pt x="15479" y="127"/>
                    </a:moveTo>
                    <a:lnTo>
                      <a:pt x="14971" y="3428"/>
                    </a:lnTo>
                    <a:lnTo>
                      <a:pt x="27405" y="1524"/>
                    </a:lnTo>
                    <a:lnTo>
                      <a:pt x="10531" y="8508"/>
                    </a:lnTo>
                    <a:lnTo>
                      <a:pt x="11165" y="3936"/>
                    </a:lnTo>
                    <a:lnTo>
                      <a:pt x="0" y="6095"/>
                    </a:lnTo>
                    <a:lnTo>
                      <a:pt x="1535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7945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8" name="Forme libre 5157">
                <a:extLst>
                  <a:ext uri="{FF2B5EF4-FFF2-40B4-BE49-F238E27FC236}">
                    <a16:creationId xmlns:a16="http://schemas.microsoft.com/office/drawing/2014/main" id="{609D3F59-0806-11AA-9305-F669A2DF3B6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628529" y="1999183"/>
                <a:ext cx="94329" cy="89997"/>
              </a:xfrm>
              <a:custGeom>
                <a:avLst/>
                <a:gdLst>
                  <a:gd name="connsiteX0" fmla="*/ 19062 w 94329"/>
                  <a:gd name="connsiteY0" fmla="*/ 88125 h 89997"/>
                  <a:gd name="connsiteX1" fmla="*/ 29466 w 94329"/>
                  <a:gd name="connsiteY1" fmla="*/ 73903 h 89997"/>
                  <a:gd name="connsiteX2" fmla="*/ 31115 w 94329"/>
                  <a:gd name="connsiteY2" fmla="*/ 73649 h 89997"/>
                  <a:gd name="connsiteX3" fmla="*/ 31115 w 94329"/>
                  <a:gd name="connsiteY3" fmla="*/ 73649 h 89997"/>
                  <a:gd name="connsiteX4" fmla="*/ 31369 w 94329"/>
                  <a:gd name="connsiteY4" fmla="*/ 75300 h 89997"/>
                  <a:gd name="connsiteX5" fmla="*/ 20965 w 94329"/>
                  <a:gd name="connsiteY5" fmla="*/ 89522 h 89997"/>
                  <a:gd name="connsiteX6" fmla="*/ 19316 w 94329"/>
                  <a:gd name="connsiteY6" fmla="*/ 89776 h 89997"/>
                  <a:gd name="connsiteX7" fmla="*/ 19316 w 94329"/>
                  <a:gd name="connsiteY7" fmla="*/ 89776 h 89997"/>
                  <a:gd name="connsiteX8" fmla="*/ 19062 w 94329"/>
                  <a:gd name="connsiteY8" fmla="*/ 88125 h 89997"/>
                  <a:gd name="connsiteX9" fmla="*/ 19062 w 94329"/>
                  <a:gd name="connsiteY9" fmla="*/ 88125 h 89997"/>
                  <a:gd name="connsiteX10" fmla="*/ 79200 w 94329"/>
                  <a:gd name="connsiteY10" fmla="*/ 71999 h 89997"/>
                  <a:gd name="connsiteX11" fmla="*/ 71968 w 94329"/>
                  <a:gd name="connsiteY11" fmla="*/ 66919 h 89997"/>
                  <a:gd name="connsiteX12" fmla="*/ 70319 w 94329"/>
                  <a:gd name="connsiteY12" fmla="*/ 67173 h 89997"/>
                  <a:gd name="connsiteX13" fmla="*/ 70319 w 94329"/>
                  <a:gd name="connsiteY13" fmla="*/ 67173 h 89997"/>
                  <a:gd name="connsiteX14" fmla="*/ 70573 w 94329"/>
                  <a:gd name="connsiteY14" fmla="*/ 68824 h 89997"/>
                  <a:gd name="connsiteX15" fmla="*/ 77805 w 94329"/>
                  <a:gd name="connsiteY15" fmla="*/ 73903 h 89997"/>
                  <a:gd name="connsiteX16" fmla="*/ 79454 w 94329"/>
                  <a:gd name="connsiteY16" fmla="*/ 73649 h 89997"/>
                  <a:gd name="connsiteX17" fmla="*/ 79454 w 94329"/>
                  <a:gd name="connsiteY17" fmla="*/ 73649 h 89997"/>
                  <a:gd name="connsiteX18" fmla="*/ 79200 w 94329"/>
                  <a:gd name="connsiteY18" fmla="*/ 71999 h 89997"/>
                  <a:gd name="connsiteX19" fmla="*/ 79200 w 94329"/>
                  <a:gd name="connsiteY19" fmla="*/ 71999 h 89997"/>
                  <a:gd name="connsiteX20" fmla="*/ 75267 w 94329"/>
                  <a:gd name="connsiteY20" fmla="*/ 88125 h 89997"/>
                  <a:gd name="connsiteX21" fmla="*/ 75013 w 94329"/>
                  <a:gd name="connsiteY21" fmla="*/ 89776 h 89997"/>
                  <a:gd name="connsiteX22" fmla="*/ 73364 w 94329"/>
                  <a:gd name="connsiteY22" fmla="*/ 89522 h 89997"/>
                  <a:gd name="connsiteX23" fmla="*/ 62960 w 94329"/>
                  <a:gd name="connsiteY23" fmla="*/ 75173 h 89997"/>
                  <a:gd name="connsiteX24" fmla="*/ 63214 w 94329"/>
                  <a:gd name="connsiteY24" fmla="*/ 73522 h 89997"/>
                  <a:gd name="connsiteX25" fmla="*/ 64864 w 94329"/>
                  <a:gd name="connsiteY25" fmla="*/ 73776 h 89997"/>
                  <a:gd name="connsiteX26" fmla="*/ 75267 w 94329"/>
                  <a:gd name="connsiteY26" fmla="*/ 88125 h 89997"/>
                  <a:gd name="connsiteX27" fmla="*/ 77678 w 94329"/>
                  <a:gd name="connsiteY27" fmla="*/ 24000 h 89997"/>
                  <a:gd name="connsiteX28" fmla="*/ 70953 w 94329"/>
                  <a:gd name="connsiteY28" fmla="*/ 29714 h 89997"/>
                  <a:gd name="connsiteX29" fmla="*/ 70827 w 94329"/>
                  <a:gd name="connsiteY29" fmla="*/ 31492 h 89997"/>
                  <a:gd name="connsiteX30" fmla="*/ 70827 w 94329"/>
                  <a:gd name="connsiteY30" fmla="*/ 31492 h 89997"/>
                  <a:gd name="connsiteX31" fmla="*/ 72603 w 94329"/>
                  <a:gd name="connsiteY31" fmla="*/ 31619 h 89997"/>
                  <a:gd name="connsiteX32" fmla="*/ 79327 w 94329"/>
                  <a:gd name="connsiteY32" fmla="*/ 25904 h 89997"/>
                  <a:gd name="connsiteX33" fmla="*/ 79454 w 94329"/>
                  <a:gd name="connsiteY33" fmla="*/ 24127 h 89997"/>
                  <a:gd name="connsiteX34" fmla="*/ 79454 w 94329"/>
                  <a:gd name="connsiteY34" fmla="*/ 24127 h 89997"/>
                  <a:gd name="connsiteX35" fmla="*/ 77678 w 94329"/>
                  <a:gd name="connsiteY35" fmla="*/ 24000 h 89997"/>
                  <a:gd name="connsiteX36" fmla="*/ 77678 w 94329"/>
                  <a:gd name="connsiteY36" fmla="*/ 24000 h 89997"/>
                  <a:gd name="connsiteX37" fmla="*/ 86686 w 94329"/>
                  <a:gd name="connsiteY37" fmla="*/ 47999 h 89997"/>
                  <a:gd name="connsiteX38" fmla="*/ 77805 w 94329"/>
                  <a:gd name="connsiteY38" fmla="*/ 48380 h 89997"/>
                  <a:gd name="connsiteX39" fmla="*/ 76663 w 94329"/>
                  <a:gd name="connsiteY39" fmla="*/ 49650 h 89997"/>
                  <a:gd name="connsiteX40" fmla="*/ 76663 w 94329"/>
                  <a:gd name="connsiteY40" fmla="*/ 49650 h 89997"/>
                  <a:gd name="connsiteX41" fmla="*/ 77931 w 94329"/>
                  <a:gd name="connsiteY41" fmla="*/ 50793 h 89997"/>
                  <a:gd name="connsiteX42" fmla="*/ 86813 w 94329"/>
                  <a:gd name="connsiteY42" fmla="*/ 50412 h 89997"/>
                  <a:gd name="connsiteX43" fmla="*/ 87954 w 94329"/>
                  <a:gd name="connsiteY43" fmla="*/ 49142 h 89997"/>
                  <a:gd name="connsiteX44" fmla="*/ 87954 w 94329"/>
                  <a:gd name="connsiteY44" fmla="*/ 49142 h 89997"/>
                  <a:gd name="connsiteX45" fmla="*/ 86686 w 94329"/>
                  <a:gd name="connsiteY45" fmla="*/ 47999 h 89997"/>
                  <a:gd name="connsiteX46" fmla="*/ 86686 w 94329"/>
                  <a:gd name="connsiteY46" fmla="*/ 47999 h 89997"/>
                  <a:gd name="connsiteX47" fmla="*/ 72349 w 94329"/>
                  <a:gd name="connsiteY47" fmla="*/ 8000 h 89997"/>
                  <a:gd name="connsiteX48" fmla="*/ 73998 w 94329"/>
                  <a:gd name="connsiteY48" fmla="*/ 7619 h 89997"/>
                  <a:gd name="connsiteX49" fmla="*/ 74379 w 94329"/>
                  <a:gd name="connsiteY49" fmla="*/ 9270 h 89997"/>
                  <a:gd name="connsiteX50" fmla="*/ 65371 w 94329"/>
                  <a:gd name="connsiteY50" fmla="*/ 24507 h 89997"/>
                  <a:gd name="connsiteX51" fmla="*/ 63722 w 94329"/>
                  <a:gd name="connsiteY51" fmla="*/ 24889 h 89997"/>
                  <a:gd name="connsiteX52" fmla="*/ 63722 w 94329"/>
                  <a:gd name="connsiteY52" fmla="*/ 24889 h 89997"/>
                  <a:gd name="connsiteX53" fmla="*/ 63341 w 94329"/>
                  <a:gd name="connsiteY53" fmla="*/ 23238 h 89997"/>
                  <a:gd name="connsiteX54" fmla="*/ 72349 w 94329"/>
                  <a:gd name="connsiteY54" fmla="*/ 8000 h 89997"/>
                  <a:gd name="connsiteX55" fmla="*/ 92268 w 94329"/>
                  <a:gd name="connsiteY55" fmla="*/ 31872 h 89997"/>
                  <a:gd name="connsiteX56" fmla="*/ 93791 w 94329"/>
                  <a:gd name="connsiteY56" fmla="*/ 32507 h 89997"/>
                  <a:gd name="connsiteX57" fmla="*/ 93156 w 94329"/>
                  <a:gd name="connsiteY57" fmla="*/ 34031 h 89997"/>
                  <a:gd name="connsiteX58" fmla="*/ 76790 w 94329"/>
                  <a:gd name="connsiteY58" fmla="*/ 40507 h 89997"/>
                  <a:gd name="connsiteX59" fmla="*/ 75267 w 94329"/>
                  <a:gd name="connsiteY59" fmla="*/ 39872 h 89997"/>
                  <a:gd name="connsiteX60" fmla="*/ 75267 w 94329"/>
                  <a:gd name="connsiteY60" fmla="*/ 39872 h 89997"/>
                  <a:gd name="connsiteX61" fmla="*/ 75902 w 94329"/>
                  <a:gd name="connsiteY61" fmla="*/ 38222 h 89997"/>
                  <a:gd name="connsiteX62" fmla="*/ 92268 w 94329"/>
                  <a:gd name="connsiteY62" fmla="*/ 31745 h 89997"/>
                  <a:gd name="connsiteX63" fmla="*/ 93410 w 94329"/>
                  <a:gd name="connsiteY63" fmla="*/ 62983 h 89997"/>
                  <a:gd name="connsiteX64" fmla="*/ 76409 w 94329"/>
                  <a:gd name="connsiteY64" fmla="*/ 58031 h 89997"/>
                  <a:gd name="connsiteX65" fmla="*/ 74887 w 94329"/>
                  <a:gd name="connsiteY65" fmla="*/ 58920 h 89997"/>
                  <a:gd name="connsiteX66" fmla="*/ 74887 w 94329"/>
                  <a:gd name="connsiteY66" fmla="*/ 58920 h 89997"/>
                  <a:gd name="connsiteX67" fmla="*/ 75775 w 94329"/>
                  <a:gd name="connsiteY67" fmla="*/ 60443 h 89997"/>
                  <a:gd name="connsiteX68" fmla="*/ 92776 w 94329"/>
                  <a:gd name="connsiteY68" fmla="*/ 65396 h 89997"/>
                  <a:gd name="connsiteX69" fmla="*/ 94298 w 94329"/>
                  <a:gd name="connsiteY69" fmla="*/ 64507 h 89997"/>
                  <a:gd name="connsiteX70" fmla="*/ 94298 w 94329"/>
                  <a:gd name="connsiteY70" fmla="*/ 64507 h 89997"/>
                  <a:gd name="connsiteX71" fmla="*/ 93410 w 94329"/>
                  <a:gd name="connsiteY71" fmla="*/ 62983 h 89997"/>
                  <a:gd name="connsiteX72" fmla="*/ 93410 w 94329"/>
                  <a:gd name="connsiteY72" fmla="*/ 62983 h 89997"/>
                  <a:gd name="connsiteX73" fmla="*/ 55982 w 94329"/>
                  <a:gd name="connsiteY73" fmla="*/ 10794 h 89997"/>
                  <a:gd name="connsiteX74" fmla="*/ 54206 w 94329"/>
                  <a:gd name="connsiteY74" fmla="*/ 19428 h 89997"/>
                  <a:gd name="connsiteX75" fmla="*/ 55221 w 94329"/>
                  <a:gd name="connsiteY75" fmla="*/ 20825 h 89997"/>
                  <a:gd name="connsiteX76" fmla="*/ 56617 w 94329"/>
                  <a:gd name="connsiteY76" fmla="*/ 19809 h 89997"/>
                  <a:gd name="connsiteX77" fmla="*/ 58393 w 94329"/>
                  <a:gd name="connsiteY77" fmla="*/ 11174 h 89997"/>
                  <a:gd name="connsiteX78" fmla="*/ 57378 w 94329"/>
                  <a:gd name="connsiteY78" fmla="*/ 9778 h 89997"/>
                  <a:gd name="connsiteX79" fmla="*/ 57378 w 94329"/>
                  <a:gd name="connsiteY79" fmla="*/ 9778 h 89997"/>
                  <a:gd name="connsiteX80" fmla="*/ 55982 w 94329"/>
                  <a:gd name="connsiteY80" fmla="*/ 10794 h 89997"/>
                  <a:gd name="connsiteX81" fmla="*/ 55982 w 94329"/>
                  <a:gd name="connsiteY81" fmla="*/ 10794 h 89997"/>
                  <a:gd name="connsiteX82" fmla="*/ 45959 w 94329"/>
                  <a:gd name="connsiteY82" fmla="*/ 1270 h 89997"/>
                  <a:gd name="connsiteX83" fmla="*/ 45959 w 94329"/>
                  <a:gd name="connsiteY83" fmla="*/ 18920 h 89997"/>
                  <a:gd name="connsiteX84" fmla="*/ 47355 w 94329"/>
                  <a:gd name="connsiteY84" fmla="*/ 20190 h 89997"/>
                  <a:gd name="connsiteX85" fmla="*/ 47355 w 94329"/>
                  <a:gd name="connsiteY85" fmla="*/ 20190 h 89997"/>
                  <a:gd name="connsiteX86" fmla="*/ 48624 w 94329"/>
                  <a:gd name="connsiteY86" fmla="*/ 18920 h 89997"/>
                  <a:gd name="connsiteX87" fmla="*/ 48624 w 94329"/>
                  <a:gd name="connsiteY87" fmla="*/ 1270 h 89997"/>
                  <a:gd name="connsiteX88" fmla="*/ 47228 w 94329"/>
                  <a:gd name="connsiteY88" fmla="*/ 0 h 89997"/>
                  <a:gd name="connsiteX89" fmla="*/ 45959 w 94329"/>
                  <a:gd name="connsiteY89" fmla="*/ 1270 h 89997"/>
                  <a:gd name="connsiteX90" fmla="*/ 45959 w 94329"/>
                  <a:gd name="connsiteY90" fmla="*/ 1270 h 89997"/>
                  <a:gd name="connsiteX91" fmla="*/ 38474 w 94329"/>
                  <a:gd name="connsiteY91" fmla="*/ 10794 h 89997"/>
                  <a:gd name="connsiteX92" fmla="*/ 40250 w 94329"/>
                  <a:gd name="connsiteY92" fmla="*/ 19428 h 89997"/>
                  <a:gd name="connsiteX93" fmla="*/ 39235 w 94329"/>
                  <a:gd name="connsiteY93" fmla="*/ 20825 h 89997"/>
                  <a:gd name="connsiteX94" fmla="*/ 39235 w 94329"/>
                  <a:gd name="connsiteY94" fmla="*/ 20825 h 89997"/>
                  <a:gd name="connsiteX95" fmla="*/ 37839 w 94329"/>
                  <a:gd name="connsiteY95" fmla="*/ 19809 h 89997"/>
                  <a:gd name="connsiteX96" fmla="*/ 36063 w 94329"/>
                  <a:gd name="connsiteY96" fmla="*/ 11174 h 89997"/>
                  <a:gd name="connsiteX97" fmla="*/ 36951 w 94329"/>
                  <a:gd name="connsiteY97" fmla="*/ 9778 h 89997"/>
                  <a:gd name="connsiteX98" fmla="*/ 36951 w 94329"/>
                  <a:gd name="connsiteY98" fmla="*/ 9778 h 89997"/>
                  <a:gd name="connsiteX99" fmla="*/ 38347 w 94329"/>
                  <a:gd name="connsiteY99" fmla="*/ 10794 h 89997"/>
                  <a:gd name="connsiteX100" fmla="*/ 38347 w 94329"/>
                  <a:gd name="connsiteY100" fmla="*/ 10794 h 89997"/>
                  <a:gd name="connsiteX101" fmla="*/ 21980 w 94329"/>
                  <a:gd name="connsiteY101" fmla="*/ 8000 h 89997"/>
                  <a:gd name="connsiteX102" fmla="*/ 30861 w 94329"/>
                  <a:gd name="connsiteY102" fmla="*/ 23238 h 89997"/>
                  <a:gd name="connsiteX103" fmla="*/ 30481 w 94329"/>
                  <a:gd name="connsiteY103" fmla="*/ 24889 h 89997"/>
                  <a:gd name="connsiteX104" fmla="*/ 30481 w 94329"/>
                  <a:gd name="connsiteY104" fmla="*/ 24889 h 89997"/>
                  <a:gd name="connsiteX105" fmla="*/ 28831 w 94329"/>
                  <a:gd name="connsiteY105" fmla="*/ 24507 h 89997"/>
                  <a:gd name="connsiteX106" fmla="*/ 19950 w 94329"/>
                  <a:gd name="connsiteY106" fmla="*/ 9270 h 89997"/>
                  <a:gd name="connsiteX107" fmla="*/ 20331 w 94329"/>
                  <a:gd name="connsiteY107" fmla="*/ 7619 h 89997"/>
                  <a:gd name="connsiteX108" fmla="*/ 21980 w 94329"/>
                  <a:gd name="connsiteY108" fmla="*/ 8000 h 89997"/>
                  <a:gd name="connsiteX109" fmla="*/ 21980 w 94329"/>
                  <a:gd name="connsiteY109" fmla="*/ 8000 h 89997"/>
                  <a:gd name="connsiteX110" fmla="*/ 16778 w 94329"/>
                  <a:gd name="connsiteY110" fmla="*/ 24000 h 89997"/>
                  <a:gd name="connsiteX111" fmla="*/ 15002 w 94329"/>
                  <a:gd name="connsiteY111" fmla="*/ 24127 h 89997"/>
                  <a:gd name="connsiteX112" fmla="*/ 15002 w 94329"/>
                  <a:gd name="connsiteY112" fmla="*/ 24127 h 89997"/>
                  <a:gd name="connsiteX113" fmla="*/ 15002 w 94329"/>
                  <a:gd name="connsiteY113" fmla="*/ 25904 h 89997"/>
                  <a:gd name="connsiteX114" fmla="*/ 21727 w 94329"/>
                  <a:gd name="connsiteY114" fmla="*/ 31619 h 89997"/>
                  <a:gd name="connsiteX115" fmla="*/ 23503 w 94329"/>
                  <a:gd name="connsiteY115" fmla="*/ 31492 h 89997"/>
                  <a:gd name="connsiteX116" fmla="*/ 23376 w 94329"/>
                  <a:gd name="connsiteY116" fmla="*/ 29714 h 89997"/>
                  <a:gd name="connsiteX117" fmla="*/ 16652 w 94329"/>
                  <a:gd name="connsiteY117" fmla="*/ 24000 h 89997"/>
                  <a:gd name="connsiteX118" fmla="*/ 2061 w 94329"/>
                  <a:gd name="connsiteY118" fmla="*/ 31745 h 89997"/>
                  <a:gd name="connsiteX119" fmla="*/ 18428 w 94329"/>
                  <a:gd name="connsiteY119" fmla="*/ 38349 h 89997"/>
                  <a:gd name="connsiteX120" fmla="*/ 19062 w 94329"/>
                  <a:gd name="connsiteY120" fmla="*/ 39872 h 89997"/>
                  <a:gd name="connsiteX121" fmla="*/ 19062 w 94329"/>
                  <a:gd name="connsiteY121" fmla="*/ 39872 h 89997"/>
                  <a:gd name="connsiteX122" fmla="*/ 17540 w 94329"/>
                  <a:gd name="connsiteY122" fmla="*/ 40507 h 89997"/>
                  <a:gd name="connsiteX123" fmla="*/ 1173 w 94329"/>
                  <a:gd name="connsiteY123" fmla="*/ 33904 h 89997"/>
                  <a:gd name="connsiteX124" fmla="*/ 539 w 94329"/>
                  <a:gd name="connsiteY124" fmla="*/ 32380 h 89997"/>
                  <a:gd name="connsiteX125" fmla="*/ 2188 w 94329"/>
                  <a:gd name="connsiteY125" fmla="*/ 31745 h 89997"/>
                  <a:gd name="connsiteX126" fmla="*/ 2188 w 94329"/>
                  <a:gd name="connsiteY126" fmla="*/ 31745 h 89997"/>
                  <a:gd name="connsiteX127" fmla="*/ 7644 w 94329"/>
                  <a:gd name="connsiteY127" fmla="*/ 47872 h 89997"/>
                  <a:gd name="connsiteX128" fmla="*/ 16525 w 94329"/>
                  <a:gd name="connsiteY128" fmla="*/ 48253 h 89997"/>
                  <a:gd name="connsiteX129" fmla="*/ 17667 w 94329"/>
                  <a:gd name="connsiteY129" fmla="*/ 49523 h 89997"/>
                  <a:gd name="connsiteX130" fmla="*/ 17667 w 94329"/>
                  <a:gd name="connsiteY130" fmla="*/ 49523 h 89997"/>
                  <a:gd name="connsiteX131" fmla="*/ 16398 w 94329"/>
                  <a:gd name="connsiteY131" fmla="*/ 50666 h 89997"/>
                  <a:gd name="connsiteX132" fmla="*/ 7517 w 94329"/>
                  <a:gd name="connsiteY132" fmla="*/ 50285 h 89997"/>
                  <a:gd name="connsiteX133" fmla="*/ 6375 w 94329"/>
                  <a:gd name="connsiteY133" fmla="*/ 49015 h 89997"/>
                  <a:gd name="connsiteX134" fmla="*/ 6375 w 94329"/>
                  <a:gd name="connsiteY134" fmla="*/ 49015 h 89997"/>
                  <a:gd name="connsiteX135" fmla="*/ 7644 w 94329"/>
                  <a:gd name="connsiteY135" fmla="*/ 47872 h 89997"/>
                  <a:gd name="connsiteX136" fmla="*/ 7644 w 94329"/>
                  <a:gd name="connsiteY136" fmla="*/ 47872 h 89997"/>
                  <a:gd name="connsiteX137" fmla="*/ 919 w 94329"/>
                  <a:gd name="connsiteY137" fmla="*/ 62856 h 89997"/>
                  <a:gd name="connsiteX138" fmla="*/ 17920 w 94329"/>
                  <a:gd name="connsiteY138" fmla="*/ 58031 h 89997"/>
                  <a:gd name="connsiteX139" fmla="*/ 19443 w 94329"/>
                  <a:gd name="connsiteY139" fmla="*/ 58920 h 89997"/>
                  <a:gd name="connsiteX140" fmla="*/ 18555 w 94329"/>
                  <a:gd name="connsiteY140" fmla="*/ 60443 h 89997"/>
                  <a:gd name="connsiteX141" fmla="*/ 1554 w 94329"/>
                  <a:gd name="connsiteY141" fmla="*/ 65269 h 89997"/>
                  <a:gd name="connsiteX142" fmla="*/ 31 w 94329"/>
                  <a:gd name="connsiteY142" fmla="*/ 64380 h 89997"/>
                  <a:gd name="connsiteX143" fmla="*/ 31 w 94329"/>
                  <a:gd name="connsiteY143" fmla="*/ 64380 h 89997"/>
                  <a:gd name="connsiteX144" fmla="*/ 919 w 94329"/>
                  <a:gd name="connsiteY144" fmla="*/ 62856 h 89997"/>
                  <a:gd name="connsiteX145" fmla="*/ 919 w 94329"/>
                  <a:gd name="connsiteY145" fmla="*/ 62856 h 89997"/>
                  <a:gd name="connsiteX146" fmla="*/ 15129 w 94329"/>
                  <a:gd name="connsiteY146" fmla="*/ 71872 h 89997"/>
                  <a:gd name="connsiteX147" fmla="*/ 14875 w 94329"/>
                  <a:gd name="connsiteY147" fmla="*/ 73522 h 89997"/>
                  <a:gd name="connsiteX148" fmla="*/ 14875 w 94329"/>
                  <a:gd name="connsiteY148" fmla="*/ 73522 h 89997"/>
                  <a:gd name="connsiteX149" fmla="*/ 16525 w 94329"/>
                  <a:gd name="connsiteY149" fmla="*/ 73776 h 89997"/>
                  <a:gd name="connsiteX150" fmla="*/ 23757 w 94329"/>
                  <a:gd name="connsiteY150" fmla="*/ 68697 h 89997"/>
                  <a:gd name="connsiteX151" fmla="*/ 24010 w 94329"/>
                  <a:gd name="connsiteY151" fmla="*/ 67046 h 89997"/>
                  <a:gd name="connsiteX152" fmla="*/ 24010 w 94329"/>
                  <a:gd name="connsiteY152" fmla="*/ 67046 h 89997"/>
                  <a:gd name="connsiteX153" fmla="*/ 22361 w 94329"/>
                  <a:gd name="connsiteY153" fmla="*/ 66792 h 89997"/>
                  <a:gd name="connsiteX154" fmla="*/ 15129 w 94329"/>
                  <a:gd name="connsiteY154" fmla="*/ 71872 h 899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</a:cxnLst>
                <a:rect l="l" t="t" r="r" b="b"/>
                <a:pathLst>
                  <a:path w="94329" h="89997">
                    <a:moveTo>
                      <a:pt x="19062" y="88125"/>
                    </a:moveTo>
                    <a:lnTo>
                      <a:pt x="29466" y="73903"/>
                    </a:lnTo>
                    <a:cubicBezTo>
                      <a:pt x="29466" y="73903"/>
                      <a:pt x="30608" y="73269"/>
                      <a:pt x="31115" y="73649"/>
                    </a:cubicBezTo>
                    <a:lnTo>
                      <a:pt x="31115" y="73649"/>
                    </a:lnTo>
                    <a:cubicBezTo>
                      <a:pt x="31115" y="73649"/>
                      <a:pt x="31750" y="74792"/>
                      <a:pt x="31369" y="75300"/>
                    </a:cubicBezTo>
                    <a:lnTo>
                      <a:pt x="20965" y="89522"/>
                    </a:lnTo>
                    <a:cubicBezTo>
                      <a:pt x="20965" y="89522"/>
                      <a:pt x="19823" y="90157"/>
                      <a:pt x="19316" y="89776"/>
                    </a:cubicBezTo>
                    <a:lnTo>
                      <a:pt x="19316" y="89776"/>
                    </a:lnTo>
                    <a:cubicBezTo>
                      <a:pt x="19316" y="89776"/>
                      <a:pt x="18682" y="88633"/>
                      <a:pt x="19062" y="88125"/>
                    </a:cubicBezTo>
                    <a:lnTo>
                      <a:pt x="19062" y="88125"/>
                    </a:lnTo>
                    <a:close/>
                    <a:moveTo>
                      <a:pt x="79200" y="71999"/>
                    </a:moveTo>
                    <a:lnTo>
                      <a:pt x="71968" y="66919"/>
                    </a:lnTo>
                    <a:cubicBezTo>
                      <a:pt x="71968" y="66919"/>
                      <a:pt x="70573" y="66665"/>
                      <a:pt x="70319" y="67173"/>
                    </a:cubicBezTo>
                    <a:lnTo>
                      <a:pt x="70319" y="67173"/>
                    </a:lnTo>
                    <a:cubicBezTo>
                      <a:pt x="70319" y="67173"/>
                      <a:pt x="70065" y="68443"/>
                      <a:pt x="70573" y="68824"/>
                    </a:cubicBezTo>
                    <a:lnTo>
                      <a:pt x="77805" y="73903"/>
                    </a:lnTo>
                    <a:cubicBezTo>
                      <a:pt x="77805" y="73903"/>
                      <a:pt x="79200" y="74157"/>
                      <a:pt x="79454" y="73649"/>
                    </a:cubicBezTo>
                    <a:lnTo>
                      <a:pt x="79454" y="73649"/>
                    </a:lnTo>
                    <a:cubicBezTo>
                      <a:pt x="79454" y="73649"/>
                      <a:pt x="79708" y="72380"/>
                      <a:pt x="79200" y="71999"/>
                    </a:cubicBezTo>
                    <a:lnTo>
                      <a:pt x="79200" y="71999"/>
                    </a:lnTo>
                    <a:close/>
                    <a:moveTo>
                      <a:pt x="75267" y="88125"/>
                    </a:moveTo>
                    <a:cubicBezTo>
                      <a:pt x="75267" y="88125"/>
                      <a:pt x="75521" y="89395"/>
                      <a:pt x="75013" y="89776"/>
                    </a:cubicBezTo>
                    <a:cubicBezTo>
                      <a:pt x="74506" y="90157"/>
                      <a:pt x="73745" y="90030"/>
                      <a:pt x="73364" y="89522"/>
                    </a:cubicBezTo>
                    <a:lnTo>
                      <a:pt x="62960" y="75173"/>
                    </a:lnTo>
                    <a:cubicBezTo>
                      <a:pt x="62960" y="75173"/>
                      <a:pt x="62707" y="73903"/>
                      <a:pt x="63214" y="73522"/>
                    </a:cubicBezTo>
                    <a:cubicBezTo>
                      <a:pt x="63722" y="73142"/>
                      <a:pt x="64483" y="73269"/>
                      <a:pt x="64864" y="73776"/>
                    </a:cubicBezTo>
                    <a:lnTo>
                      <a:pt x="75267" y="88125"/>
                    </a:lnTo>
                    <a:close/>
                    <a:moveTo>
                      <a:pt x="77678" y="24000"/>
                    </a:moveTo>
                    <a:lnTo>
                      <a:pt x="70953" y="29714"/>
                    </a:lnTo>
                    <a:cubicBezTo>
                      <a:pt x="70953" y="29714"/>
                      <a:pt x="70319" y="30984"/>
                      <a:pt x="70827" y="31492"/>
                    </a:cubicBezTo>
                    <a:lnTo>
                      <a:pt x="70827" y="31492"/>
                    </a:lnTo>
                    <a:cubicBezTo>
                      <a:pt x="70827" y="31492"/>
                      <a:pt x="72095" y="31999"/>
                      <a:pt x="72603" y="31619"/>
                    </a:cubicBezTo>
                    <a:lnTo>
                      <a:pt x="79327" y="25904"/>
                    </a:lnTo>
                    <a:cubicBezTo>
                      <a:pt x="79327" y="25904"/>
                      <a:pt x="79961" y="24634"/>
                      <a:pt x="79454" y="24127"/>
                    </a:cubicBezTo>
                    <a:lnTo>
                      <a:pt x="79454" y="24127"/>
                    </a:lnTo>
                    <a:cubicBezTo>
                      <a:pt x="79454" y="24127"/>
                      <a:pt x="78185" y="23492"/>
                      <a:pt x="77678" y="24000"/>
                    </a:cubicBezTo>
                    <a:lnTo>
                      <a:pt x="77678" y="24000"/>
                    </a:lnTo>
                    <a:close/>
                    <a:moveTo>
                      <a:pt x="86686" y="47999"/>
                    </a:moveTo>
                    <a:lnTo>
                      <a:pt x="77805" y="48380"/>
                    </a:lnTo>
                    <a:cubicBezTo>
                      <a:pt x="77170" y="48380"/>
                      <a:pt x="76536" y="49015"/>
                      <a:pt x="76663" y="49650"/>
                    </a:cubicBezTo>
                    <a:lnTo>
                      <a:pt x="76663" y="49650"/>
                    </a:lnTo>
                    <a:cubicBezTo>
                      <a:pt x="76790" y="50285"/>
                      <a:pt x="77297" y="50793"/>
                      <a:pt x="77931" y="50793"/>
                    </a:cubicBezTo>
                    <a:lnTo>
                      <a:pt x="86813" y="50412"/>
                    </a:lnTo>
                    <a:cubicBezTo>
                      <a:pt x="87447" y="50412"/>
                      <a:pt x="88081" y="49777"/>
                      <a:pt x="87954" y="49142"/>
                    </a:cubicBezTo>
                    <a:lnTo>
                      <a:pt x="87954" y="49142"/>
                    </a:lnTo>
                    <a:cubicBezTo>
                      <a:pt x="87828" y="48507"/>
                      <a:pt x="87320" y="47999"/>
                      <a:pt x="86686" y="47999"/>
                    </a:cubicBezTo>
                    <a:lnTo>
                      <a:pt x="86686" y="47999"/>
                    </a:lnTo>
                    <a:close/>
                    <a:moveTo>
                      <a:pt x="72349" y="8000"/>
                    </a:moveTo>
                    <a:cubicBezTo>
                      <a:pt x="72349" y="8000"/>
                      <a:pt x="73491" y="7238"/>
                      <a:pt x="73998" y="7619"/>
                    </a:cubicBezTo>
                    <a:cubicBezTo>
                      <a:pt x="74633" y="8000"/>
                      <a:pt x="74760" y="8762"/>
                      <a:pt x="74379" y="9270"/>
                    </a:cubicBezTo>
                    <a:lnTo>
                      <a:pt x="65371" y="24507"/>
                    </a:lnTo>
                    <a:cubicBezTo>
                      <a:pt x="65371" y="24507"/>
                      <a:pt x="64229" y="25269"/>
                      <a:pt x="63722" y="24889"/>
                    </a:cubicBezTo>
                    <a:lnTo>
                      <a:pt x="63722" y="24889"/>
                    </a:lnTo>
                    <a:cubicBezTo>
                      <a:pt x="63722" y="24889"/>
                      <a:pt x="62960" y="23746"/>
                      <a:pt x="63341" y="23238"/>
                    </a:cubicBezTo>
                    <a:lnTo>
                      <a:pt x="72349" y="8000"/>
                    </a:lnTo>
                    <a:close/>
                    <a:moveTo>
                      <a:pt x="92268" y="31872"/>
                    </a:moveTo>
                    <a:cubicBezTo>
                      <a:pt x="92268" y="31872"/>
                      <a:pt x="93537" y="31872"/>
                      <a:pt x="93791" y="32507"/>
                    </a:cubicBezTo>
                    <a:cubicBezTo>
                      <a:pt x="94044" y="33142"/>
                      <a:pt x="93791" y="33904"/>
                      <a:pt x="93156" y="34031"/>
                    </a:cubicBezTo>
                    <a:lnTo>
                      <a:pt x="76790" y="40507"/>
                    </a:lnTo>
                    <a:cubicBezTo>
                      <a:pt x="76790" y="40507"/>
                      <a:pt x="75394" y="40507"/>
                      <a:pt x="75267" y="39872"/>
                    </a:cubicBezTo>
                    <a:lnTo>
                      <a:pt x="75267" y="39872"/>
                    </a:lnTo>
                    <a:cubicBezTo>
                      <a:pt x="75267" y="39872"/>
                      <a:pt x="75267" y="38476"/>
                      <a:pt x="75902" y="38222"/>
                    </a:cubicBezTo>
                    <a:lnTo>
                      <a:pt x="92268" y="31745"/>
                    </a:lnTo>
                    <a:close/>
                    <a:moveTo>
                      <a:pt x="93410" y="62983"/>
                    </a:moveTo>
                    <a:lnTo>
                      <a:pt x="76409" y="58031"/>
                    </a:lnTo>
                    <a:cubicBezTo>
                      <a:pt x="75775" y="57904"/>
                      <a:pt x="75140" y="58158"/>
                      <a:pt x="74887" y="58920"/>
                    </a:cubicBezTo>
                    <a:lnTo>
                      <a:pt x="74887" y="58920"/>
                    </a:lnTo>
                    <a:cubicBezTo>
                      <a:pt x="74760" y="59554"/>
                      <a:pt x="75140" y="60189"/>
                      <a:pt x="75775" y="60443"/>
                    </a:cubicBezTo>
                    <a:lnTo>
                      <a:pt x="92776" y="65396"/>
                    </a:lnTo>
                    <a:cubicBezTo>
                      <a:pt x="93410" y="65523"/>
                      <a:pt x="94044" y="65269"/>
                      <a:pt x="94298" y="64507"/>
                    </a:cubicBezTo>
                    <a:lnTo>
                      <a:pt x="94298" y="64507"/>
                    </a:lnTo>
                    <a:cubicBezTo>
                      <a:pt x="94425" y="63872"/>
                      <a:pt x="94171" y="63237"/>
                      <a:pt x="93410" y="62983"/>
                    </a:cubicBezTo>
                    <a:lnTo>
                      <a:pt x="93410" y="62983"/>
                    </a:lnTo>
                    <a:close/>
                    <a:moveTo>
                      <a:pt x="55982" y="10794"/>
                    </a:moveTo>
                    <a:lnTo>
                      <a:pt x="54206" y="19428"/>
                    </a:lnTo>
                    <a:cubicBezTo>
                      <a:pt x="54079" y="20063"/>
                      <a:pt x="54460" y="20825"/>
                      <a:pt x="55221" y="20825"/>
                    </a:cubicBezTo>
                    <a:cubicBezTo>
                      <a:pt x="55856" y="20825"/>
                      <a:pt x="56490" y="20571"/>
                      <a:pt x="56617" y="19809"/>
                    </a:cubicBezTo>
                    <a:lnTo>
                      <a:pt x="58393" y="11174"/>
                    </a:lnTo>
                    <a:cubicBezTo>
                      <a:pt x="58520" y="10540"/>
                      <a:pt x="58139" y="9778"/>
                      <a:pt x="57378" y="9778"/>
                    </a:cubicBezTo>
                    <a:lnTo>
                      <a:pt x="57378" y="9778"/>
                    </a:lnTo>
                    <a:cubicBezTo>
                      <a:pt x="56744" y="9778"/>
                      <a:pt x="56109" y="10032"/>
                      <a:pt x="55982" y="10794"/>
                    </a:cubicBezTo>
                    <a:lnTo>
                      <a:pt x="55982" y="10794"/>
                    </a:lnTo>
                    <a:close/>
                    <a:moveTo>
                      <a:pt x="45959" y="1270"/>
                    </a:moveTo>
                    <a:lnTo>
                      <a:pt x="45959" y="18920"/>
                    </a:lnTo>
                    <a:cubicBezTo>
                      <a:pt x="45959" y="19555"/>
                      <a:pt x="46594" y="20190"/>
                      <a:pt x="47355" y="20190"/>
                    </a:cubicBezTo>
                    <a:lnTo>
                      <a:pt x="47355" y="20190"/>
                    </a:lnTo>
                    <a:cubicBezTo>
                      <a:pt x="47989" y="20190"/>
                      <a:pt x="48624" y="19682"/>
                      <a:pt x="48624" y="18920"/>
                    </a:cubicBezTo>
                    <a:lnTo>
                      <a:pt x="48624" y="1270"/>
                    </a:lnTo>
                    <a:cubicBezTo>
                      <a:pt x="48497" y="635"/>
                      <a:pt x="47989" y="0"/>
                      <a:pt x="47228" y="0"/>
                    </a:cubicBezTo>
                    <a:cubicBezTo>
                      <a:pt x="46594" y="0"/>
                      <a:pt x="45959" y="508"/>
                      <a:pt x="45959" y="1270"/>
                    </a:cubicBezTo>
                    <a:lnTo>
                      <a:pt x="45959" y="1270"/>
                    </a:lnTo>
                    <a:close/>
                    <a:moveTo>
                      <a:pt x="38474" y="10794"/>
                    </a:moveTo>
                    <a:lnTo>
                      <a:pt x="40250" y="19428"/>
                    </a:lnTo>
                    <a:cubicBezTo>
                      <a:pt x="40377" y="20063"/>
                      <a:pt x="39996" y="20825"/>
                      <a:pt x="39235" y="20825"/>
                    </a:cubicBezTo>
                    <a:lnTo>
                      <a:pt x="39235" y="20825"/>
                    </a:lnTo>
                    <a:cubicBezTo>
                      <a:pt x="38601" y="20825"/>
                      <a:pt x="37966" y="20571"/>
                      <a:pt x="37839" y="19809"/>
                    </a:cubicBezTo>
                    <a:lnTo>
                      <a:pt x="36063" y="11174"/>
                    </a:lnTo>
                    <a:cubicBezTo>
                      <a:pt x="35936" y="10540"/>
                      <a:pt x="36317" y="9778"/>
                      <a:pt x="36951" y="9778"/>
                    </a:cubicBezTo>
                    <a:lnTo>
                      <a:pt x="36951" y="9778"/>
                    </a:lnTo>
                    <a:cubicBezTo>
                      <a:pt x="37586" y="9778"/>
                      <a:pt x="38220" y="10032"/>
                      <a:pt x="38347" y="10794"/>
                    </a:cubicBezTo>
                    <a:lnTo>
                      <a:pt x="38347" y="10794"/>
                    </a:lnTo>
                    <a:close/>
                    <a:moveTo>
                      <a:pt x="21980" y="8000"/>
                    </a:moveTo>
                    <a:lnTo>
                      <a:pt x="30861" y="23238"/>
                    </a:lnTo>
                    <a:cubicBezTo>
                      <a:pt x="30861" y="23238"/>
                      <a:pt x="30988" y="24507"/>
                      <a:pt x="30481" y="24889"/>
                    </a:cubicBezTo>
                    <a:lnTo>
                      <a:pt x="30481" y="24889"/>
                    </a:lnTo>
                    <a:cubicBezTo>
                      <a:pt x="30481" y="24889"/>
                      <a:pt x="29212" y="25015"/>
                      <a:pt x="28831" y="24507"/>
                    </a:cubicBezTo>
                    <a:lnTo>
                      <a:pt x="19950" y="9270"/>
                    </a:lnTo>
                    <a:cubicBezTo>
                      <a:pt x="19950" y="9270"/>
                      <a:pt x="19823" y="8000"/>
                      <a:pt x="20331" y="7619"/>
                    </a:cubicBezTo>
                    <a:cubicBezTo>
                      <a:pt x="20965" y="7238"/>
                      <a:pt x="21600" y="7492"/>
                      <a:pt x="21980" y="8000"/>
                    </a:cubicBezTo>
                    <a:lnTo>
                      <a:pt x="21980" y="8000"/>
                    </a:lnTo>
                    <a:close/>
                    <a:moveTo>
                      <a:pt x="16778" y="24000"/>
                    </a:moveTo>
                    <a:cubicBezTo>
                      <a:pt x="16778" y="24000"/>
                      <a:pt x="15510" y="23746"/>
                      <a:pt x="15002" y="24127"/>
                    </a:cubicBezTo>
                    <a:lnTo>
                      <a:pt x="15002" y="24127"/>
                    </a:lnTo>
                    <a:cubicBezTo>
                      <a:pt x="15002" y="24127"/>
                      <a:pt x="14622" y="25396"/>
                      <a:pt x="15002" y="25904"/>
                    </a:cubicBezTo>
                    <a:lnTo>
                      <a:pt x="21727" y="31619"/>
                    </a:lnTo>
                    <a:cubicBezTo>
                      <a:pt x="21727" y="31619"/>
                      <a:pt x="22995" y="31872"/>
                      <a:pt x="23503" y="31492"/>
                    </a:cubicBezTo>
                    <a:cubicBezTo>
                      <a:pt x="24010" y="31111"/>
                      <a:pt x="23883" y="30222"/>
                      <a:pt x="23376" y="29714"/>
                    </a:cubicBezTo>
                    <a:lnTo>
                      <a:pt x="16652" y="24000"/>
                    </a:lnTo>
                    <a:close/>
                    <a:moveTo>
                      <a:pt x="2061" y="31745"/>
                    </a:moveTo>
                    <a:lnTo>
                      <a:pt x="18428" y="38349"/>
                    </a:lnTo>
                    <a:cubicBezTo>
                      <a:pt x="18428" y="38349"/>
                      <a:pt x="19316" y="39364"/>
                      <a:pt x="19062" y="39872"/>
                    </a:cubicBezTo>
                    <a:lnTo>
                      <a:pt x="19062" y="39872"/>
                    </a:lnTo>
                    <a:cubicBezTo>
                      <a:pt x="19062" y="39872"/>
                      <a:pt x="18047" y="40761"/>
                      <a:pt x="17540" y="40507"/>
                    </a:cubicBezTo>
                    <a:lnTo>
                      <a:pt x="1173" y="33904"/>
                    </a:lnTo>
                    <a:cubicBezTo>
                      <a:pt x="1173" y="33904"/>
                      <a:pt x="285" y="32888"/>
                      <a:pt x="539" y="32380"/>
                    </a:cubicBezTo>
                    <a:cubicBezTo>
                      <a:pt x="792" y="31745"/>
                      <a:pt x="1554" y="31492"/>
                      <a:pt x="2188" y="31745"/>
                    </a:cubicBezTo>
                    <a:lnTo>
                      <a:pt x="2188" y="31745"/>
                    </a:lnTo>
                    <a:close/>
                    <a:moveTo>
                      <a:pt x="7644" y="47872"/>
                    </a:moveTo>
                    <a:lnTo>
                      <a:pt x="16525" y="48253"/>
                    </a:lnTo>
                    <a:cubicBezTo>
                      <a:pt x="17159" y="48253"/>
                      <a:pt x="17793" y="48888"/>
                      <a:pt x="17667" y="49523"/>
                    </a:cubicBezTo>
                    <a:lnTo>
                      <a:pt x="17667" y="49523"/>
                    </a:lnTo>
                    <a:cubicBezTo>
                      <a:pt x="17667" y="50158"/>
                      <a:pt x="17032" y="50666"/>
                      <a:pt x="16398" y="50666"/>
                    </a:cubicBezTo>
                    <a:lnTo>
                      <a:pt x="7517" y="50285"/>
                    </a:lnTo>
                    <a:cubicBezTo>
                      <a:pt x="6882" y="50285"/>
                      <a:pt x="6248" y="49650"/>
                      <a:pt x="6375" y="49015"/>
                    </a:cubicBezTo>
                    <a:lnTo>
                      <a:pt x="6375" y="49015"/>
                    </a:lnTo>
                    <a:cubicBezTo>
                      <a:pt x="6502" y="48380"/>
                      <a:pt x="7009" y="47872"/>
                      <a:pt x="7644" y="47872"/>
                    </a:cubicBezTo>
                    <a:lnTo>
                      <a:pt x="7644" y="47872"/>
                    </a:lnTo>
                    <a:close/>
                    <a:moveTo>
                      <a:pt x="919" y="62856"/>
                    </a:moveTo>
                    <a:lnTo>
                      <a:pt x="17920" y="58031"/>
                    </a:lnTo>
                    <a:cubicBezTo>
                      <a:pt x="18555" y="57904"/>
                      <a:pt x="19189" y="58285"/>
                      <a:pt x="19443" y="58920"/>
                    </a:cubicBezTo>
                    <a:cubicBezTo>
                      <a:pt x="19570" y="59554"/>
                      <a:pt x="19189" y="60189"/>
                      <a:pt x="18555" y="60443"/>
                    </a:cubicBezTo>
                    <a:lnTo>
                      <a:pt x="1554" y="65269"/>
                    </a:lnTo>
                    <a:cubicBezTo>
                      <a:pt x="919" y="65396"/>
                      <a:pt x="285" y="65015"/>
                      <a:pt x="31" y="64380"/>
                    </a:cubicBezTo>
                    <a:lnTo>
                      <a:pt x="31" y="64380"/>
                    </a:lnTo>
                    <a:cubicBezTo>
                      <a:pt x="-96" y="63745"/>
                      <a:pt x="158" y="63110"/>
                      <a:pt x="919" y="62856"/>
                    </a:cubicBezTo>
                    <a:lnTo>
                      <a:pt x="919" y="62856"/>
                    </a:lnTo>
                    <a:close/>
                    <a:moveTo>
                      <a:pt x="15129" y="71872"/>
                    </a:moveTo>
                    <a:cubicBezTo>
                      <a:pt x="15129" y="71872"/>
                      <a:pt x="14495" y="73014"/>
                      <a:pt x="14875" y="73522"/>
                    </a:cubicBezTo>
                    <a:lnTo>
                      <a:pt x="14875" y="73522"/>
                    </a:lnTo>
                    <a:cubicBezTo>
                      <a:pt x="14875" y="73522"/>
                      <a:pt x="16017" y="74157"/>
                      <a:pt x="16525" y="73776"/>
                    </a:cubicBezTo>
                    <a:lnTo>
                      <a:pt x="23757" y="68697"/>
                    </a:lnTo>
                    <a:cubicBezTo>
                      <a:pt x="23757" y="68697"/>
                      <a:pt x="24391" y="67554"/>
                      <a:pt x="24010" y="67046"/>
                    </a:cubicBezTo>
                    <a:lnTo>
                      <a:pt x="24010" y="67046"/>
                    </a:lnTo>
                    <a:cubicBezTo>
                      <a:pt x="24010" y="67046"/>
                      <a:pt x="22868" y="66411"/>
                      <a:pt x="22361" y="66792"/>
                    </a:cubicBezTo>
                    <a:lnTo>
                      <a:pt x="15129" y="71872"/>
                    </a:lnTo>
                    <a:close/>
                  </a:path>
                </a:pathLst>
              </a:custGeom>
              <a:solidFill>
                <a:srgbClr val="00000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pic>
        <p:nvPicPr>
          <p:cNvPr id="45" name="Graphique 44">
            <a:extLst>
              <a:ext uri="{FF2B5EF4-FFF2-40B4-BE49-F238E27FC236}">
                <a16:creationId xmlns:a16="http://schemas.microsoft.com/office/drawing/2014/main" id="{A4DBF53F-E3F3-1174-F3DD-E45DF30B9E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custDataLst>
              <p:tags r:id="rId11"/>
            </p:custDataLst>
          </p:nvPr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600825" y="1628774"/>
            <a:ext cx="1605151" cy="1717675"/>
          </a:xfrm>
          <a:prstGeom prst="rect">
            <a:avLst/>
          </a:prstGeom>
        </p:spPr>
      </p:pic>
      <p:grpSp>
        <p:nvGrpSpPr>
          <p:cNvPr id="5866" name="Groupe 5865">
            <a:extLst>
              <a:ext uri="{FF2B5EF4-FFF2-40B4-BE49-F238E27FC236}">
                <a16:creationId xmlns:a16="http://schemas.microsoft.com/office/drawing/2014/main" id="{2DC268DC-642F-FC8F-8B52-C6D0FB5CEF20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12"/>
            </p:custDataLst>
          </p:nvPr>
        </p:nvGrpSpPr>
        <p:grpSpPr>
          <a:xfrm>
            <a:off x="5194292" y="2535681"/>
            <a:ext cx="1796782" cy="1798314"/>
            <a:chOff x="5191117" y="2535681"/>
            <a:chExt cx="1796782" cy="1798314"/>
          </a:xfrm>
        </p:grpSpPr>
        <p:sp>
          <p:nvSpPr>
            <p:cNvPr id="5869" name="Forme libre 5868">
              <a:extLst>
                <a:ext uri="{FF2B5EF4-FFF2-40B4-BE49-F238E27FC236}">
                  <a16:creationId xmlns:a16="http://schemas.microsoft.com/office/drawing/2014/main" id="{2B2624D1-FCEB-9026-0A20-D01A30A54D7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242390" y="2704058"/>
              <a:ext cx="700595" cy="647606"/>
            </a:xfrm>
            <a:custGeom>
              <a:avLst/>
              <a:gdLst>
                <a:gd name="connsiteX0" fmla="*/ 700595 w 700595"/>
                <a:gd name="connsiteY0" fmla="*/ 449896 h 647606"/>
                <a:gd name="connsiteX1" fmla="*/ 370090 w 700595"/>
                <a:gd name="connsiteY1" fmla="*/ 0 h 647606"/>
                <a:gd name="connsiteX2" fmla="*/ 0 w 700595"/>
                <a:gd name="connsiteY2" fmla="*/ 514022 h 647606"/>
                <a:gd name="connsiteX3" fmla="*/ 96931 w 700595"/>
                <a:gd name="connsiteY3" fmla="*/ 647607 h 647606"/>
                <a:gd name="connsiteX4" fmla="*/ 700595 w 700595"/>
                <a:gd name="connsiteY4" fmla="*/ 449896 h 647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595" h="647606">
                  <a:moveTo>
                    <a:pt x="700595" y="449896"/>
                  </a:moveTo>
                  <a:cubicBezTo>
                    <a:pt x="640457" y="266915"/>
                    <a:pt x="523353" y="109966"/>
                    <a:pt x="370090" y="0"/>
                  </a:cubicBezTo>
                  <a:lnTo>
                    <a:pt x="0" y="514022"/>
                  </a:lnTo>
                  <a:cubicBezTo>
                    <a:pt x="45040" y="546783"/>
                    <a:pt x="79423" y="593386"/>
                    <a:pt x="96931" y="647607"/>
                  </a:cubicBezTo>
                  <a:lnTo>
                    <a:pt x="700595" y="449896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8643333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0" name="Forme libre 5869">
              <a:extLst>
                <a:ext uri="{FF2B5EF4-FFF2-40B4-BE49-F238E27FC236}">
                  <a16:creationId xmlns:a16="http://schemas.microsoft.com/office/drawing/2014/main" id="{73ED8633-8A26-647E-8256-138DA31D23F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39322" y="3153955"/>
              <a:ext cx="648577" cy="559608"/>
            </a:xfrm>
            <a:custGeom>
              <a:avLst/>
              <a:gdLst>
                <a:gd name="connsiteX0" fmla="*/ 603664 w 648577"/>
                <a:gd name="connsiteY0" fmla="*/ 0 h 559608"/>
                <a:gd name="connsiteX1" fmla="*/ 0 w 648577"/>
                <a:gd name="connsiteY1" fmla="*/ 197711 h 559608"/>
                <a:gd name="connsiteX2" fmla="*/ 13068 w 648577"/>
                <a:gd name="connsiteY2" fmla="*/ 280249 h 559608"/>
                <a:gd name="connsiteX3" fmla="*/ 0 w 648577"/>
                <a:gd name="connsiteY3" fmla="*/ 362787 h 559608"/>
                <a:gd name="connsiteX4" fmla="*/ 604425 w 648577"/>
                <a:gd name="connsiteY4" fmla="*/ 559609 h 559608"/>
                <a:gd name="connsiteX5" fmla="*/ 648577 w 648577"/>
                <a:gd name="connsiteY5" fmla="*/ 281011 h 559608"/>
                <a:gd name="connsiteX6" fmla="*/ 603537 w 648577"/>
                <a:gd name="connsiteY6" fmla="*/ 0 h 559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8577" h="559608">
                  <a:moveTo>
                    <a:pt x="603664" y="0"/>
                  </a:moveTo>
                  <a:lnTo>
                    <a:pt x="0" y="197711"/>
                  </a:lnTo>
                  <a:cubicBezTo>
                    <a:pt x="8374" y="223742"/>
                    <a:pt x="13068" y="251424"/>
                    <a:pt x="13068" y="280249"/>
                  </a:cubicBezTo>
                  <a:cubicBezTo>
                    <a:pt x="13068" y="309073"/>
                    <a:pt x="8500" y="336756"/>
                    <a:pt x="0" y="362787"/>
                  </a:cubicBezTo>
                  <a:lnTo>
                    <a:pt x="604425" y="559609"/>
                  </a:lnTo>
                  <a:cubicBezTo>
                    <a:pt x="632972" y="471864"/>
                    <a:pt x="648577" y="378279"/>
                    <a:pt x="648577" y="281011"/>
                  </a:cubicBezTo>
                  <a:cubicBezTo>
                    <a:pt x="648577" y="183743"/>
                    <a:pt x="632591" y="88379"/>
                    <a:pt x="603537" y="0"/>
                  </a:cubicBez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10800000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1" name="Forme libre 5870">
              <a:extLst>
                <a:ext uri="{FF2B5EF4-FFF2-40B4-BE49-F238E27FC236}">
                  <a16:creationId xmlns:a16="http://schemas.microsoft.com/office/drawing/2014/main" id="{A6136AE5-8897-166C-4D55-5806986BF66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557654" y="2535935"/>
              <a:ext cx="527666" cy="682145"/>
            </a:xfrm>
            <a:custGeom>
              <a:avLst/>
              <a:gdLst>
                <a:gd name="connsiteX0" fmla="*/ 525129 w 527666"/>
                <a:gd name="connsiteY0" fmla="*/ 0 h 682145"/>
                <a:gd name="connsiteX1" fmla="*/ 0 w 527666"/>
                <a:gd name="connsiteY1" fmla="*/ 174346 h 682145"/>
                <a:gd name="connsiteX2" fmla="*/ 370851 w 527666"/>
                <a:gd name="connsiteY2" fmla="*/ 682146 h 682145"/>
                <a:gd name="connsiteX3" fmla="*/ 527667 w 527666"/>
                <a:gd name="connsiteY3" fmla="*/ 631099 h 682145"/>
                <a:gd name="connsiteX4" fmla="*/ 527667 w 527666"/>
                <a:gd name="connsiteY4" fmla="*/ 631099 h 682145"/>
                <a:gd name="connsiteX5" fmla="*/ 525002 w 527666"/>
                <a:gd name="connsiteY5" fmla="*/ 0 h 68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7666" h="682145">
                  <a:moveTo>
                    <a:pt x="525129" y="0"/>
                  </a:moveTo>
                  <a:cubicBezTo>
                    <a:pt x="328729" y="1397"/>
                    <a:pt x="147300" y="65904"/>
                    <a:pt x="0" y="174346"/>
                  </a:cubicBezTo>
                  <a:lnTo>
                    <a:pt x="370851" y="682146"/>
                  </a:lnTo>
                  <a:cubicBezTo>
                    <a:pt x="414876" y="650019"/>
                    <a:pt x="469051" y="631099"/>
                    <a:pt x="527667" y="631099"/>
                  </a:cubicBezTo>
                  <a:cubicBezTo>
                    <a:pt x="527667" y="631099"/>
                    <a:pt x="527667" y="631099"/>
                    <a:pt x="527667" y="631099"/>
                  </a:cubicBezTo>
                  <a:lnTo>
                    <a:pt x="525002" y="0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4357725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2" name="Forme libre 5871">
              <a:extLst>
                <a:ext uri="{FF2B5EF4-FFF2-40B4-BE49-F238E27FC236}">
                  <a16:creationId xmlns:a16="http://schemas.microsoft.com/office/drawing/2014/main" id="{62353ADD-E34F-08D2-A37D-617FC104058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82910" y="3650072"/>
              <a:ext cx="530838" cy="683923"/>
            </a:xfrm>
            <a:custGeom>
              <a:avLst/>
              <a:gdLst>
                <a:gd name="connsiteX0" fmla="*/ 159480 w 530838"/>
                <a:gd name="connsiteY0" fmla="*/ 127 h 683923"/>
                <a:gd name="connsiteX1" fmla="*/ 2664 w 530838"/>
                <a:gd name="connsiteY1" fmla="*/ 51174 h 683923"/>
                <a:gd name="connsiteX2" fmla="*/ 0 w 530838"/>
                <a:gd name="connsiteY2" fmla="*/ 683797 h 683923"/>
                <a:gd name="connsiteX3" fmla="*/ 6597 w 530838"/>
                <a:gd name="connsiteY3" fmla="*/ 683923 h 683923"/>
                <a:gd name="connsiteX4" fmla="*/ 530839 w 530838"/>
                <a:gd name="connsiteY4" fmla="*/ 514784 h 683923"/>
                <a:gd name="connsiteX5" fmla="*/ 159353 w 530838"/>
                <a:gd name="connsiteY5" fmla="*/ 0 h 683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0838" h="683923">
                  <a:moveTo>
                    <a:pt x="159480" y="127"/>
                  </a:moveTo>
                  <a:cubicBezTo>
                    <a:pt x="115455" y="32253"/>
                    <a:pt x="61280" y="51174"/>
                    <a:pt x="2664" y="51174"/>
                  </a:cubicBezTo>
                  <a:lnTo>
                    <a:pt x="0" y="683797"/>
                  </a:lnTo>
                  <a:cubicBezTo>
                    <a:pt x="2157" y="683797"/>
                    <a:pt x="4440" y="683923"/>
                    <a:pt x="6597" y="683923"/>
                  </a:cubicBezTo>
                  <a:cubicBezTo>
                    <a:pt x="202363" y="683923"/>
                    <a:pt x="383285" y="621068"/>
                    <a:pt x="530839" y="514784"/>
                  </a:cubicBezTo>
                  <a:lnTo>
                    <a:pt x="159353" y="0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14969752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3" name="Forme libre 5872">
              <a:extLst>
                <a:ext uri="{FF2B5EF4-FFF2-40B4-BE49-F238E27FC236}">
                  <a16:creationId xmlns:a16="http://schemas.microsoft.com/office/drawing/2014/main" id="{7AB81165-98F2-843E-B146-4EAA87CD06C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556512" y="3650199"/>
              <a:ext cx="529062" cy="683669"/>
            </a:xfrm>
            <a:custGeom>
              <a:avLst/>
              <a:gdLst>
                <a:gd name="connsiteX0" fmla="*/ 528935 w 529062"/>
                <a:gd name="connsiteY0" fmla="*/ 51047 h 683669"/>
                <a:gd name="connsiteX1" fmla="*/ 528935 w 529062"/>
                <a:gd name="connsiteY1" fmla="*/ 51047 h 683669"/>
                <a:gd name="connsiteX2" fmla="*/ 372120 w 529062"/>
                <a:gd name="connsiteY2" fmla="*/ 0 h 683669"/>
                <a:gd name="connsiteX3" fmla="*/ 0 w 529062"/>
                <a:gd name="connsiteY3" fmla="*/ 508435 h 683669"/>
                <a:gd name="connsiteX4" fmla="*/ 526398 w 529062"/>
                <a:gd name="connsiteY4" fmla="*/ 683670 h 683669"/>
                <a:gd name="connsiteX5" fmla="*/ 529062 w 529062"/>
                <a:gd name="connsiteY5" fmla="*/ 51047 h 68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9062" h="683669">
                  <a:moveTo>
                    <a:pt x="528935" y="51047"/>
                  </a:moveTo>
                  <a:cubicBezTo>
                    <a:pt x="528935" y="51047"/>
                    <a:pt x="528935" y="51047"/>
                    <a:pt x="528935" y="51047"/>
                  </a:cubicBezTo>
                  <a:cubicBezTo>
                    <a:pt x="470320" y="51047"/>
                    <a:pt x="416145" y="32126"/>
                    <a:pt x="372120" y="0"/>
                  </a:cubicBezTo>
                  <a:lnTo>
                    <a:pt x="0" y="508435"/>
                  </a:lnTo>
                  <a:cubicBezTo>
                    <a:pt x="147427" y="617385"/>
                    <a:pt x="329364" y="682273"/>
                    <a:pt x="526398" y="683670"/>
                  </a:cubicBezTo>
                  <a:lnTo>
                    <a:pt x="529062" y="51047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17231492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4" name="Forme libre 5873">
              <a:extLst>
                <a:ext uri="{FF2B5EF4-FFF2-40B4-BE49-F238E27FC236}">
                  <a16:creationId xmlns:a16="http://schemas.microsoft.com/office/drawing/2014/main" id="{1706D533-5005-904A-B5A3-B40353543E4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82783" y="2535681"/>
              <a:ext cx="529696" cy="682272"/>
            </a:xfrm>
            <a:custGeom>
              <a:avLst/>
              <a:gdLst>
                <a:gd name="connsiteX0" fmla="*/ 529697 w 529696"/>
                <a:gd name="connsiteY0" fmla="*/ 168251 h 682272"/>
                <a:gd name="connsiteX1" fmla="*/ 6724 w 529696"/>
                <a:gd name="connsiteY1" fmla="*/ 0 h 682272"/>
                <a:gd name="connsiteX2" fmla="*/ 0 w 529696"/>
                <a:gd name="connsiteY2" fmla="*/ 127 h 682272"/>
                <a:gd name="connsiteX3" fmla="*/ 2664 w 529696"/>
                <a:gd name="connsiteY3" fmla="*/ 631226 h 682272"/>
                <a:gd name="connsiteX4" fmla="*/ 159480 w 529696"/>
                <a:gd name="connsiteY4" fmla="*/ 682273 h 682272"/>
                <a:gd name="connsiteX5" fmla="*/ 529570 w 529696"/>
                <a:gd name="connsiteY5" fmla="*/ 168251 h 682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9696" h="682272">
                  <a:moveTo>
                    <a:pt x="529697" y="168251"/>
                  </a:moveTo>
                  <a:cubicBezTo>
                    <a:pt x="382397" y="62475"/>
                    <a:pt x="201856" y="0"/>
                    <a:pt x="6724" y="0"/>
                  </a:cubicBezTo>
                  <a:cubicBezTo>
                    <a:pt x="4441" y="0"/>
                    <a:pt x="2284" y="127"/>
                    <a:pt x="0" y="127"/>
                  </a:cubicBezTo>
                  <a:lnTo>
                    <a:pt x="2664" y="631226"/>
                  </a:lnTo>
                  <a:cubicBezTo>
                    <a:pt x="61280" y="631226"/>
                    <a:pt x="115455" y="650146"/>
                    <a:pt x="159480" y="682273"/>
                  </a:cubicBezTo>
                  <a:lnTo>
                    <a:pt x="529570" y="168251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4357143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5" name="Forme libre 5874">
              <a:extLst>
                <a:ext uri="{FF2B5EF4-FFF2-40B4-BE49-F238E27FC236}">
                  <a16:creationId xmlns:a16="http://schemas.microsoft.com/office/drawing/2014/main" id="{FAD5B448-77F8-6D67-8B32-60096FB7BDF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242390" y="3516741"/>
              <a:ext cx="701483" cy="648368"/>
            </a:xfrm>
            <a:custGeom>
              <a:avLst/>
              <a:gdLst>
                <a:gd name="connsiteX0" fmla="*/ 96931 w 701483"/>
                <a:gd name="connsiteY0" fmla="*/ 0 h 648368"/>
                <a:gd name="connsiteX1" fmla="*/ 0 w 701483"/>
                <a:gd name="connsiteY1" fmla="*/ 133585 h 648368"/>
                <a:gd name="connsiteX2" fmla="*/ 371485 w 701483"/>
                <a:gd name="connsiteY2" fmla="*/ 648369 h 648368"/>
                <a:gd name="connsiteX3" fmla="*/ 701483 w 701483"/>
                <a:gd name="connsiteY3" fmla="*/ 196949 h 648368"/>
                <a:gd name="connsiteX4" fmla="*/ 97058 w 701483"/>
                <a:gd name="connsiteY4" fmla="*/ 127 h 648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483" h="648368">
                  <a:moveTo>
                    <a:pt x="96931" y="0"/>
                  </a:moveTo>
                  <a:cubicBezTo>
                    <a:pt x="79423" y="54221"/>
                    <a:pt x="45040" y="100696"/>
                    <a:pt x="0" y="133585"/>
                  </a:cubicBezTo>
                  <a:lnTo>
                    <a:pt x="371485" y="648369"/>
                  </a:lnTo>
                  <a:cubicBezTo>
                    <a:pt x="524749" y="537895"/>
                    <a:pt x="641726" y="380437"/>
                    <a:pt x="701483" y="196949"/>
                  </a:cubicBezTo>
                  <a:lnTo>
                    <a:pt x="97058" y="127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12975231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6" name="Forme libre 5875">
              <a:extLst>
                <a:ext uri="{FF2B5EF4-FFF2-40B4-BE49-F238E27FC236}">
                  <a16:creationId xmlns:a16="http://schemas.microsoft.com/office/drawing/2014/main" id="{F8708941-DDAC-18C8-A3CD-31AB4272CEB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34761" y="2710154"/>
              <a:ext cx="693870" cy="641384"/>
            </a:xfrm>
            <a:custGeom>
              <a:avLst/>
              <a:gdLst>
                <a:gd name="connsiteX0" fmla="*/ 323020 w 693870"/>
                <a:gd name="connsiteY0" fmla="*/ 127 h 641384"/>
                <a:gd name="connsiteX1" fmla="*/ 0 w 693870"/>
                <a:gd name="connsiteY1" fmla="*/ 447611 h 641384"/>
                <a:gd name="connsiteX2" fmla="*/ 596813 w 693870"/>
                <a:gd name="connsiteY2" fmla="*/ 641385 h 641384"/>
                <a:gd name="connsiteX3" fmla="*/ 693871 w 693870"/>
                <a:gd name="connsiteY3" fmla="*/ 507800 h 641384"/>
                <a:gd name="connsiteX4" fmla="*/ 323020 w 693870"/>
                <a:gd name="connsiteY4" fmla="*/ 0 h 641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3870" h="641384">
                  <a:moveTo>
                    <a:pt x="323020" y="127"/>
                  </a:moveTo>
                  <a:cubicBezTo>
                    <a:pt x="173055" y="110601"/>
                    <a:pt x="58615" y="266535"/>
                    <a:pt x="0" y="447611"/>
                  </a:cubicBezTo>
                  <a:lnTo>
                    <a:pt x="596813" y="641385"/>
                  </a:lnTo>
                  <a:cubicBezTo>
                    <a:pt x="614448" y="587164"/>
                    <a:pt x="648831" y="540688"/>
                    <a:pt x="693871" y="507800"/>
                  </a:cubicBezTo>
                  <a:lnTo>
                    <a:pt x="323020" y="0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2183987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7" name="Forme libre 5876">
              <a:extLst>
                <a:ext uri="{FF2B5EF4-FFF2-40B4-BE49-F238E27FC236}">
                  <a16:creationId xmlns:a16="http://schemas.microsoft.com/office/drawing/2014/main" id="{93BB159B-7417-D2E0-1929-06D411A6886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191117" y="3157764"/>
              <a:ext cx="640457" cy="551862"/>
            </a:xfrm>
            <a:custGeom>
              <a:avLst/>
              <a:gdLst>
                <a:gd name="connsiteX0" fmla="*/ 640457 w 640457"/>
                <a:gd name="connsiteY0" fmla="*/ 358977 h 551862"/>
                <a:gd name="connsiteX1" fmla="*/ 627389 w 640457"/>
                <a:gd name="connsiteY1" fmla="*/ 276312 h 551862"/>
                <a:gd name="connsiteX2" fmla="*/ 640457 w 640457"/>
                <a:gd name="connsiteY2" fmla="*/ 193774 h 551862"/>
                <a:gd name="connsiteX3" fmla="*/ 43645 w 640457"/>
                <a:gd name="connsiteY3" fmla="*/ 0 h 551862"/>
                <a:gd name="connsiteX4" fmla="*/ 0 w 640457"/>
                <a:gd name="connsiteY4" fmla="*/ 277074 h 551862"/>
                <a:gd name="connsiteX5" fmla="*/ 42883 w 640457"/>
                <a:gd name="connsiteY5" fmla="*/ 551862 h 551862"/>
                <a:gd name="connsiteX6" fmla="*/ 640457 w 640457"/>
                <a:gd name="connsiteY6" fmla="*/ 358850 h 551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0457" h="551862">
                  <a:moveTo>
                    <a:pt x="640457" y="358977"/>
                  </a:moveTo>
                  <a:cubicBezTo>
                    <a:pt x="631957" y="332946"/>
                    <a:pt x="627389" y="305264"/>
                    <a:pt x="627389" y="276312"/>
                  </a:cubicBezTo>
                  <a:cubicBezTo>
                    <a:pt x="627389" y="247360"/>
                    <a:pt x="631957" y="219805"/>
                    <a:pt x="640457" y="193774"/>
                  </a:cubicBezTo>
                  <a:lnTo>
                    <a:pt x="43645" y="0"/>
                  </a:lnTo>
                  <a:cubicBezTo>
                    <a:pt x="15352" y="87363"/>
                    <a:pt x="0" y="180441"/>
                    <a:pt x="0" y="277074"/>
                  </a:cubicBezTo>
                  <a:cubicBezTo>
                    <a:pt x="0" y="373707"/>
                    <a:pt x="15098" y="465261"/>
                    <a:pt x="42883" y="551862"/>
                  </a:cubicBezTo>
                  <a:lnTo>
                    <a:pt x="640457" y="358850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21577104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878" name="Forme libre 5877">
              <a:extLst>
                <a:ext uri="{FF2B5EF4-FFF2-40B4-BE49-F238E27FC236}">
                  <a16:creationId xmlns:a16="http://schemas.microsoft.com/office/drawing/2014/main" id="{68199A85-D721-CAB8-69FC-8D4DA0DB0F5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34000" y="3516868"/>
              <a:ext cx="694632" cy="642019"/>
            </a:xfrm>
            <a:custGeom>
              <a:avLst/>
              <a:gdLst>
                <a:gd name="connsiteX0" fmla="*/ 694632 w 694632"/>
                <a:gd name="connsiteY0" fmla="*/ 133458 h 642019"/>
                <a:gd name="connsiteX1" fmla="*/ 597574 w 694632"/>
                <a:gd name="connsiteY1" fmla="*/ 0 h 642019"/>
                <a:gd name="connsiteX2" fmla="*/ 0 w 694632"/>
                <a:gd name="connsiteY2" fmla="*/ 193012 h 642019"/>
                <a:gd name="connsiteX3" fmla="*/ 322512 w 694632"/>
                <a:gd name="connsiteY3" fmla="*/ 642020 h 642019"/>
                <a:gd name="connsiteX4" fmla="*/ 694632 w 694632"/>
                <a:gd name="connsiteY4" fmla="*/ 133585 h 642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4632" h="642019">
                  <a:moveTo>
                    <a:pt x="694632" y="133458"/>
                  </a:moveTo>
                  <a:cubicBezTo>
                    <a:pt x="649592" y="100696"/>
                    <a:pt x="615209" y="54094"/>
                    <a:pt x="597574" y="0"/>
                  </a:cubicBezTo>
                  <a:lnTo>
                    <a:pt x="0" y="193012"/>
                  </a:lnTo>
                  <a:cubicBezTo>
                    <a:pt x="58235" y="374723"/>
                    <a:pt x="172548" y="531165"/>
                    <a:pt x="322512" y="642020"/>
                  </a:cubicBezTo>
                  <a:lnTo>
                    <a:pt x="694632" y="133585"/>
                  </a:lnTo>
                  <a:close/>
                </a:path>
              </a:pathLst>
            </a:custGeom>
            <a:gradFill>
              <a:gsLst>
                <a:gs pos="0">
                  <a:srgbClr val="F4F4F4"/>
                </a:gs>
                <a:gs pos="50000">
                  <a:srgbClr val="DADADA"/>
                </a:gs>
                <a:gs pos="100000">
                  <a:srgbClr val="C0C0C0"/>
                </a:gs>
              </a:gsLst>
              <a:lin ang="19448503" scaled="1"/>
            </a:gradFill>
            <a:ln w="1266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879" name="Groupe 5878">
              <a:extLst>
                <a:ext uri="{FF2B5EF4-FFF2-40B4-BE49-F238E27FC236}">
                  <a16:creationId xmlns:a16="http://schemas.microsoft.com/office/drawing/2014/main" id="{0D476CB2-1207-7620-3AFD-AB07ACC22696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5395285" y="2718661"/>
              <a:ext cx="1351272" cy="535613"/>
              <a:chOff x="5395285" y="2718661"/>
              <a:chExt cx="1351272" cy="535613"/>
            </a:xfrm>
          </p:grpSpPr>
          <p:sp>
            <p:nvSpPr>
              <p:cNvPr id="5233" name="Forme libre 5232">
                <a:extLst>
                  <a:ext uri="{FF2B5EF4-FFF2-40B4-BE49-F238E27FC236}">
                    <a16:creationId xmlns:a16="http://schemas.microsoft.com/office/drawing/2014/main" id="{BD1DF65F-6198-EFDF-5273-7CBE297C387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395285" y="3152034"/>
                <a:ext cx="97194" cy="92430"/>
              </a:xfrm>
              <a:custGeom>
                <a:avLst/>
                <a:gdLst>
                  <a:gd name="connsiteX0" fmla="*/ 84469 w 97194"/>
                  <a:gd name="connsiteY0" fmla="*/ 86618 h 92430"/>
                  <a:gd name="connsiteX1" fmla="*/ 80156 w 97194"/>
                  <a:gd name="connsiteY1" fmla="*/ 91824 h 92430"/>
                  <a:gd name="connsiteX2" fmla="*/ 73431 w 97194"/>
                  <a:gd name="connsiteY2" fmla="*/ 91697 h 92430"/>
                  <a:gd name="connsiteX3" fmla="*/ 5808 w 97194"/>
                  <a:gd name="connsiteY3" fmla="*/ 66301 h 92430"/>
                  <a:gd name="connsiteX4" fmla="*/ 606 w 97194"/>
                  <a:gd name="connsiteY4" fmla="*/ 61983 h 92430"/>
                  <a:gd name="connsiteX5" fmla="*/ 733 w 97194"/>
                  <a:gd name="connsiteY5" fmla="*/ 55253 h 92430"/>
                  <a:gd name="connsiteX6" fmla="*/ 9360 w 97194"/>
                  <a:gd name="connsiteY6" fmla="*/ 32142 h 92430"/>
                  <a:gd name="connsiteX7" fmla="*/ 32324 w 97194"/>
                  <a:gd name="connsiteY7" fmla="*/ 3698 h 92430"/>
                  <a:gd name="connsiteX8" fmla="*/ 67595 w 97194"/>
                  <a:gd name="connsiteY8" fmla="*/ 3825 h 92430"/>
                  <a:gd name="connsiteX9" fmla="*/ 84343 w 97194"/>
                  <a:gd name="connsiteY9" fmla="*/ 13476 h 92430"/>
                  <a:gd name="connsiteX10" fmla="*/ 94239 w 97194"/>
                  <a:gd name="connsiteY10" fmla="*/ 26936 h 92430"/>
                  <a:gd name="connsiteX11" fmla="*/ 97157 w 97194"/>
                  <a:gd name="connsiteY11" fmla="*/ 43825 h 92430"/>
                  <a:gd name="connsiteX12" fmla="*/ 92970 w 97194"/>
                  <a:gd name="connsiteY12" fmla="*/ 63634 h 92430"/>
                  <a:gd name="connsiteX13" fmla="*/ 84343 w 97194"/>
                  <a:gd name="connsiteY13" fmla="*/ 86745 h 92430"/>
                  <a:gd name="connsiteX14" fmla="*/ 74573 w 97194"/>
                  <a:gd name="connsiteY14" fmla="*/ 74681 h 92430"/>
                  <a:gd name="connsiteX15" fmla="*/ 80156 w 97194"/>
                  <a:gd name="connsiteY15" fmla="*/ 59697 h 92430"/>
                  <a:gd name="connsiteX16" fmla="*/ 83074 w 97194"/>
                  <a:gd name="connsiteY16" fmla="*/ 46237 h 92430"/>
                  <a:gd name="connsiteX17" fmla="*/ 81044 w 97194"/>
                  <a:gd name="connsiteY17" fmla="*/ 35190 h 92430"/>
                  <a:gd name="connsiteX18" fmla="*/ 73939 w 97194"/>
                  <a:gd name="connsiteY18" fmla="*/ 26301 h 92430"/>
                  <a:gd name="connsiteX19" fmla="*/ 61759 w 97194"/>
                  <a:gd name="connsiteY19" fmla="*/ 19698 h 92430"/>
                  <a:gd name="connsiteX20" fmla="*/ 37019 w 97194"/>
                  <a:gd name="connsiteY20" fmla="*/ 18682 h 92430"/>
                  <a:gd name="connsiteX21" fmla="*/ 21667 w 97194"/>
                  <a:gd name="connsiteY21" fmla="*/ 37730 h 92430"/>
                  <a:gd name="connsiteX22" fmla="*/ 16085 w 97194"/>
                  <a:gd name="connsiteY22" fmla="*/ 52713 h 92430"/>
                  <a:gd name="connsiteX23" fmla="*/ 74700 w 97194"/>
                  <a:gd name="connsiteY23" fmla="*/ 74681 h 92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97194" h="92430">
                    <a:moveTo>
                      <a:pt x="84469" y="86618"/>
                    </a:moveTo>
                    <a:cubicBezTo>
                      <a:pt x="83454" y="89284"/>
                      <a:pt x="82059" y="90935"/>
                      <a:pt x="80156" y="91824"/>
                    </a:cubicBezTo>
                    <a:cubicBezTo>
                      <a:pt x="78253" y="92713"/>
                      <a:pt x="75969" y="92586"/>
                      <a:pt x="73431" y="91697"/>
                    </a:cubicBezTo>
                    <a:lnTo>
                      <a:pt x="5808" y="66301"/>
                    </a:lnTo>
                    <a:cubicBezTo>
                      <a:pt x="3143" y="65285"/>
                      <a:pt x="1494" y="63888"/>
                      <a:pt x="606" y="61983"/>
                    </a:cubicBezTo>
                    <a:cubicBezTo>
                      <a:pt x="-282" y="60078"/>
                      <a:pt x="-155" y="57793"/>
                      <a:pt x="733" y="55253"/>
                    </a:cubicBezTo>
                    <a:lnTo>
                      <a:pt x="9360" y="32142"/>
                    </a:lnTo>
                    <a:cubicBezTo>
                      <a:pt x="14562" y="18047"/>
                      <a:pt x="22301" y="8651"/>
                      <a:pt x="32324" y="3698"/>
                    </a:cubicBezTo>
                    <a:cubicBezTo>
                      <a:pt x="42347" y="-1254"/>
                      <a:pt x="54147" y="-1254"/>
                      <a:pt x="67595" y="3825"/>
                    </a:cubicBezTo>
                    <a:cubicBezTo>
                      <a:pt x="74319" y="6365"/>
                      <a:pt x="79902" y="9540"/>
                      <a:pt x="84343" y="13476"/>
                    </a:cubicBezTo>
                    <a:cubicBezTo>
                      <a:pt x="88783" y="17413"/>
                      <a:pt x="92082" y="21857"/>
                      <a:pt x="94239" y="26936"/>
                    </a:cubicBezTo>
                    <a:cubicBezTo>
                      <a:pt x="96395" y="32015"/>
                      <a:pt x="97410" y="37603"/>
                      <a:pt x="97157" y="43825"/>
                    </a:cubicBezTo>
                    <a:cubicBezTo>
                      <a:pt x="96903" y="50047"/>
                      <a:pt x="95634" y="56523"/>
                      <a:pt x="92970" y="63634"/>
                    </a:cubicBezTo>
                    <a:lnTo>
                      <a:pt x="84343" y="86745"/>
                    </a:lnTo>
                    <a:close/>
                    <a:moveTo>
                      <a:pt x="74573" y="74681"/>
                    </a:moveTo>
                    <a:lnTo>
                      <a:pt x="80156" y="59697"/>
                    </a:lnTo>
                    <a:cubicBezTo>
                      <a:pt x="82059" y="54745"/>
                      <a:pt x="82947" y="50301"/>
                      <a:pt x="83074" y="46237"/>
                    </a:cubicBezTo>
                    <a:cubicBezTo>
                      <a:pt x="83074" y="42174"/>
                      <a:pt x="82439" y="38492"/>
                      <a:pt x="81044" y="35190"/>
                    </a:cubicBezTo>
                    <a:cubicBezTo>
                      <a:pt x="79521" y="31888"/>
                      <a:pt x="77111" y="28968"/>
                      <a:pt x="73939" y="26301"/>
                    </a:cubicBezTo>
                    <a:cubicBezTo>
                      <a:pt x="70640" y="23762"/>
                      <a:pt x="66580" y="21476"/>
                      <a:pt x="61759" y="19698"/>
                    </a:cubicBezTo>
                    <a:cubicBezTo>
                      <a:pt x="51990" y="16016"/>
                      <a:pt x="43743" y="15635"/>
                      <a:pt x="37019" y="18682"/>
                    </a:cubicBezTo>
                    <a:cubicBezTo>
                      <a:pt x="30421" y="21730"/>
                      <a:pt x="25219" y="28079"/>
                      <a:pt x="21667" y="37730"/>
                    </a:cubicBezTo>
                    <a:lnTo>
                      <a:pt x="16085" y="52713"/>
                    </a:lnTo>
                    <a:lnTo>
                      <a:pt x="74700" y="74681"/>
                    </a:ln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4" name="Forme libre 5233">
                <a:extLst>
                  <a:ext uri="{FF2B5EF4-FFF2-40B4-BE49-F238E27FC236}">
                    <a16:creationId xmlns:a16="http://schemas.microsoft.com/office/drawing/2014/main" id="{A28CF04A-0CFD-8BEF-72D6-DA12D3D945D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437278" y="3076969"/>
                <a:ext cx="99564" cy="82314"/>
              </a:xfrm>
              <a:custGeom>
                <a:avLst/>
                <a:gdLst>
                  <a:gd name="connsiteX0" fmla="*/ 76732 w 99564"/>
                  <a:gd name="connsiteY0" fmla="*/ 77747 h 82314"/>
                  <a:gd name="connsiteX1" fmla="*/ 72291 w 99564"/>
                  <a:gd name="connsiteY1" fmla="*/ 82065 h 82314"/>
                  <a:gd name="connsiteX2" fmla="*/ 66709 w 99564"/>
                  <a:gd name="connsiteY2" fmla="*/ 81176 h 82314"/>
                  <a:gd name="connsiteX3" fmla="*/ 63537 w 99564"/>
                  <a:gd name="connsiteY3" fmla="*/ 78256 h 82314"/>
                  <a:gd name="connsiteX4" fmla="*/ 61254 w 99564"/>
                  <a:gd name="connsiteY4" fmla="*/ 73303 h 82314"/>
                  <a:gd name="connsiteX5" fmla="*/ 49200 w 99564"/>
                  <a:gd name="connsiteY5" fmla="*/ 38002 h 82314"/>
                  <a:gd name="connsiteX6" fmla="*/ 43364 w 99564"/>
                  <a:gd name="connsiteY6" fmla="*/ 25431 h 82314"/>
                  <a:gd name="connsiteX7" fmla="*/ 35625 w 99564"/>
                  <a:gd name="connsiteY7" fmla="*/ 18447 h 82314"/>
                  <a:gd name="connsiteX8" fmla="*/ 25221 w 99564"/>
                  <a:gd name="connsiteY8" fmla="*/ 17431 h 82314"/>
                  <a:gd name="connsiteX9" fmla="*/ 16848 w 99564"/>
                  <a:gd name="connsiteY9" fmla="*/ 26193 h 82314"/>
                  <a:gd name="connsiteX10" fmla="*/ 13930 w 99564"/>
                  <a:gd name="connsiteY10" fmla="*/ 34320 h 82314"/>
                  <a:gd name="connsiteX11" fmla="*/ 13422 w 99564"/>
                  <a:gd name="connsiteY11" fmla="*/ 43970 h 82314"/>
                  <a:gd name="connsiteX12" fmla="*/ 12534 w 99564"/>
                  <a:gd name="connsiteY12" fmla="*/ 48288 h 82314"/>
                  <a:gd name="connsiteX13" fmla="*/ 9489 w 99564"/>
                  <a:gd name="connsiteY13" fmla="*/ 50573 h 82314"/>
                  <a:gd name="connsiteX14" fmla="*/ 5556 w 99564"/>
                  <a:gd name="connsiteY14" fmla="*/ 50701 h 82314"/>
                  <a:gd name="connsiteX15" fmla="*/ 2003 w 99564"/>
                  <a:gd name="connsiteY15" fmla="*/ 48542 h 82314"/>
                  <a:gd name="connsiteX16" fmla="*/ 227 w 99564"/>
                  <a:gd name="connsiteY16" fmla="*/ 44224 h 82314"/>
                  <a:gd name="connsiteX17" fmla="*/ 989 w 99564"/>
                  <a:gd name="connsiteY17" fmla="*/ 30764 h 82314"/>
                  <a:gd name="connsiteX18" fmla="*/ 5683 w 99564"/>
                  <a:gd name="connsiteY18" fmla="*/ 17812 h 82314"/>
                  <a:gd name="connsiteX19" fmla="*/ 15833 w 99564"/>
                  <a:gd name="connsiteY19" fmla="*/ 4860 h 82314"/>
                  <a:gd name="connsiteX20" fmla="*/ 28013 w 99564"/>
                  <a:gd name="connsiteY20" fmla="*/ 35 h 82314"/>
                  <a:gd name="connsiteX21" fmla="*/ 41588 w 99564"/>
                  <a:gd name="connsiteY21" fmla="*/ 3336 h 82314"/>
                  <a:gd name="connsiteX22" fmla="*/ 49962 w 99564"/>
                  <a:gd name="connsiteY22" fmla="*/ 9685 h 82314"/>
                  <a:gd name="connsiteX23" fmla="*/ 56559 w 99564"/>
                  <a:gd name="connsiteY23" fmla="*/ 19082 h 82314"/>
                  <a:gd name="connsiteX24" fmla="*/ 62015 w 99564"/>
                  <a:gd name="connsiteY24" fmla="*/ 32288 h 82314"/>
                  <a:gd name="connsiteX25" fmla="*/ 72799 w 99564"/>
                  <a:gd name="connsiteY25" fmla="*/ 65049 h 82314"/>
                  <a:gd name="connsiteX26" fmla="*/ 68993 w 99564"/>
                  <a:gd name="connsiteY26" fmla="*/ 63018 h 82314"/>
                  <a:gd name="connsiteX27" fmla="*/ 86501 w 99564"/>
                  <a:gd name="connsiteY27" fmla="*/ 30002 h 82314"/>
                  <a:gd name="connsiteX28" fmla="*/ 90434 w 99564"/>
                  <a:gd name="connsiteY28" fmla="*/ 26193 h 82314"/>
                  <a:gd name="connsiteX29" fmla="*/ 95636 w 99564"/>
                  <a:gd name="connsiteY29" fmla="*/ 26955 h 82314"/>
                  <a:gd name="connsiteX30" fmla="*/ 99316 w 99564"/>
                  <a:gd name="connsiteY30" fmla="*/ 30891 h 82314"/>
                  <a:gd name="connsiteX31" fmla="*/ 98427 w 99564"/>
                  <a:gd name="connsiteY31" fmla="*/ 36352 h 82314"/>
                  <a:gd name="connsiteX32" fmla="*/ 76478 w 99564"/>
                  <a:gd name="connsiteY32" fmla="*/ 77621 h 823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99564" h="82314">
                    <a:moveTo>
                      <a:pt x="76732" y="77747"/>
                    </a:moveTo>
                    <a:cubicBezTo>
                      <a:pt x="75463" y="80160"/>
                      <a:pt x="73941" y="81557"/>
                      <a:pt x="72291" y="82065"/>
                    </a:cubicBezTo>
                    <a:cubicBezTo>
                      <a:pt x="70642" y="82573"/>
                      <a:pt x="68739" y="82319"/>
                      <a:pt x="66709" y="81176"/>
                    </a:cubicBezTo>
                    <a:cubicBezTo>
                      <a:pt x="65440" y="80541"/>
                      <a:pt x="64425" y="79525"/>
                      <a:pt x="63537" y="78256"/>
                    </a:cubicBezTo>
                    <a:cubicBezTo>
                      <a:pt x="62649" y="76986"/>
                      <a:pt x="61888" y="75335"/>
                      <a:pt x="61254" y="73303"/>
                    </a:cubicBezTo>
                    <a:lnTo>
                      <a:pt x="49200" y="38002"/>
                    </a:lnTo>
                    <a:cubicBezTo>
                      <a:pt x="47424" y="32669"/>
                      <a:pt x="45521" y="28479"/>
                      <a:pt x="43364" y="25431"/>
                    </a:cubicBezTo>
                    <a:cubicBezTo>
                      <a:pt x="41208" y="22383"/>
                      <a:pt x="38670" y="20098"/>
                      <a:pt x="35625" y="18447"/>
                    </a:cubicBezTo>
                    <a:cubicBezTo>
                      <a:pt x="31946" y="16415"/>
                      <a:pt x="28393" y="16161"/>
                      <a:pt x="25221" y="17431"/>
                    </a:cubicBezTo>
                    <a:cubicBezTo>
                      <a:pt x="22050" y="18701"/>
                      <a:pt x="19258" y="21622"/>
                      <a:pt x="16848" y="26193"/>
                    </a:cubicBezTo>
                    <a:cubicBezTo>
                      <a:pt x="15452" y="28733"/>
                      <a:pt x="14564" y="31526"/>
                      <a:pt x="13930" y="34320"/>
                    </a:cubicBezTo>
                    <a:cubicBezTo>
                      <a:pt x="13295" y="37240"/>
                      <a:pt x="13168" y="40415"/>
                      <a:pt x="13422" y="43970"/>
                    </a:cubicBezTo>
                    <a:cubicBezTo>
                      <a:pt x="13549" y="45748"/>
                      <a:pt x="13422" y="47272"/>
                      <a:pt x="12534" y="48288"/>
                    </a:cubicBezTo>
                    <a:cubicBezTo>
                      <a:pt x="11773" y="49431"/>
                      <a:pt x="10758" y="50066"/>
                      <a:pt x="9489" y="50573"/>
                    </a:cubicBezTo>
                    <a:cubicBezTo>
                      <a:pt x="8220" y="51081"/>
                      <a:pt x="6952" y="51081"/>
                      <a:pt x="5556" y="50701"/>
                    </a:cubicBezTo>
                    <a:cubicBezTo>
                      <a:pt x="4160" y="50319"/>
                      <a:pt x="3018" y="49685"/>
                      <a:pt x="2003" y="48542"/>
                    </a:cubicBezTo>
                    <a:cubicBezTo>
                      <a:pt x="989" y="47526"/>
                      <a:pt x="354" y="46002"/>
                      <a:pt x="227" y="44224"/>
                    </a:cubicBezTo>
                    <a:cubicBezTo>
                      <a:pt x="-280" y="39907"/>
                      <a:pt x="100" y="35336"/>
                      <a:pt x="989" y="30764"/>
                    </a:cubicBezTo>
                    <a:cubicBezTo>
                      <a:pt x="2003" y="26193"/>
                      <a:pt x="3526" y="21876"/>
                      <a:pt x="5683" y="17812"/>
                    </a:cubicBezTo>
                    <a:cubicBezTo>
                      <a:pt x="8728" y="12098"/>
                      <a:pt x="12153" y="7781"/>
                      <a:pt x="15833" y="4860"/>
                    </a:cubicBezTo>
                    <a:cubicBezTo>
                      <a:pt x="19639" y="1939"/>
                      <a:pt x="23699" y="289"/>
                      <a:pt x="28013" y="35"/>
                    </a:cubicBezTo>
                    <a:cubicBezTo>
                      <a:pt x="32326" y="-219"/>
                      <a:pt x="36894" y="924"/>
                      <a:pt x="41588" y="3336"/>
                    </a:cubicBezTo>
                    <a:cubicBezTo>
                      <a:pt x="44760" y="4987"/>
                      <a:pt x="47551" y="7146"/>
                      <a:pt x="49962" y="9685"/>
                    </a:cubicBezTo>
                    <a:cubicBezTo>
                      <a:pt x="52372" y="12352"/>
                      <a:pt x="54656" y="15399"/>
                      <a:pt x="56559" y="19082"/>
                    </a:cubicBezTo>
                    <a:cubicBezTo>
                      <a:pt x="58462" y="22764"/>
                      <a:pt x="60365" y="27209"/>
                      <a:pt x="62015" y="32288"/>
                    </a:cubicBezTo>
                    <a:lnTo>
                      <a:pt x="72799" y="65049"/>
                    </a:lnTo>
                    <a:lnTo>
                      <a:pt x="68993" y="63018"/>
                    </a:lnTo>
                    <a:lnTo>
                      <a:pt x="86501" y="30002"/>
                    </a:lnTo>
                    <a:cubicBezTo>
                      <a:pt x="87516" y="27971"/>
                      <a:pt x="88912" y="26701"/>
                      <a:pt x="90434" y="26193"/>
                    </a:cubicBezTo>
                    <a:cubicBezTo>
                      <a:pt x="91957" y="25685"/>
                      <a:pt x="93733" y="25939"/>
                      <a:pt x="95636" y="26955"/>
                    </a:cubicBezTo>
                    <a:cubicBezTo>
                      <a:pt x="97539" y="27971"/>
                      <a:pt x="98808" y="29367"/>
                      <a:pt x="99316" y="30891"/>
                    </a:cubicBezTo>
                    <a:cubicBezTo>
                      <a:pt x="99823" y="32542"/>
                      <a:pt x="99569" y="34320"/>
                      <a:pt x="98427" y="36352"/>
                    </a:cubicBezTo>
                    <a:lnTo>
                      <a:pt x="76478" y="77621"/>
                    </a:ln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5" name="Forme libre 5234">
                <a:extLst>
                  <a:ext uri="{FF2B5EF4-FFF2-40B4-BE49-F238E27FC236}">
                    <a16:creationId xmlns:a16="http://schemas.microsoft.com/office/drawing/2014/main" id="{B5C31BF1-EAF3-BEA5-82F8-8B372226705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513233" y="3046256"/>
                <a:ext cx="27945" cy="35463"/>
              </a:xfrm>
              <a:custGeom>
                <a:avLst/>
                <a:gdLst>
                  <a:gd name="connsiteX0" fmla="*/ 11815 w 27945"/>
                  <a:gd name="connsiteY0" fmla="*/ 32525 h 35463"/>
                  <a:gd name="connsiteX1" fmla="*/ 7755 w 27945"/>
                  <a:gd name="connsiteY1" fmla="*/ 35319 h 35463"/>
                  <a:gd name="connsiteX2" fmla="*/ 2934 w 27945"/>
                  <a:gd name="connsiteY2" fmla="*/ 34303 h 35463"/>
                  <a:gd name="connsiteX3" fmla="*/ 143 w 27945"/>
                  <a:gd name="connsiteY3" fmla="*/ 30240 h 35463"/>
                  <a:gd name="connsiteX4" fmla="*/ 1285 w 27945"/>
                  <a:gd name="connsiteY4" fmla="*/ 25414 h 35463"/>
                  <a:gd name="connsiteX5" fmla="*/ 16256 w 27945"/>
                  <a:gd name="connsiteY5" fmla="*/ 2939 h 35463"/>
                  <a:gd name="connsiteX6" fmla="*/ 20189 w 27945"/>
                  <a:gd name="connsiteY6" fmla="*/ 145 h 35463"/>
                  <a:gd name="connsiteX7" fmla="*/ 25010 w 27945"/>
                  <a:gd name="connsiteY7" fmla="*/ 1161 h 35463"/>
                  <a:gd name="connsiteX8" fmla="*/ 27801 w 27945"/>
                  <a:gd name="connsiteY8" fmla="*/ 5224 h 35463"/>
                  <a:gd name="connsiteX9" fmla="*/ 26786 w 27945"/>
                  <a:gd name="connsiteY9" fmla="*/ 10049 h 35463"/>
                  <a:gd name="connsiteX10" fmla="*/ 11815 w 27945"/>
                  <a:gd name="connsiteY10" fmla="*/ 32525 h 354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945" h="35463">
                    <a:moveTo>
                      <a:pt x="11815" y="32525"/>
                    </a:moveTo>
                    <a:cubicBezTo>
                      <a:pt x="10800" y="34049"/>
                      <a:pt x="9404" y="35065"/>
                      <a:pt x="7755" y="35319"/>
                    </a:cubicBezTo>
                    <a:cubicBezTo>
                      <a:pt x="6106" y="35700"/>
                      <a:pt x="4456" y="35319"/>
                      <a:pt x="2934" y="34303"/>
                    </a:cubicBezTo>
                    <a:cubicBezTo>
                      <a:pt x="1411" y="33287"/>
                      <a:pt x="523" y="31890"/>
                      <a:pt x="143" y="30240"/>
                    </a:cubicBezTo>
                    <a:cubicBezTo>
                      <a:pt x="-238" y="28589"/>
                      <a:pt x="143" y="26938"/>
                      <a:pt x="1285" y="25414"/>
                    </a:cubicBezTo>
                    <a:lnTo>
                      <a:pt x="16256" y="2939"/>
                    </a:lnTo>
                    <a:cubicBezTo>
                      <a:pt x="17271" y="1415"/>
                      <a:pt x="18539" y="526"/>
                      <a:pt x="20189" y="145"/>
                    </a:cubicBezTo>
                    <a:cubicBezTo>
                      <a:pt x="21838" y="-236"/>
                      <a:pt x="23487" y="145"/>
                      <a:pt x="25010" y="1161"/>
                    </a:cubicBezTo>
                    <a:cubicBezTo>
                      <a:pt x="26532" y="2177"/>
                      <a:pt x="27420" y="3447"/>
                      <a:pt x="27801" y="5224"/>
                    </a:cubicBezTo>
                    <a:cubicBezTo>
                      <a:pt x="28182" y="6875"/>
                      <a:pt x="27801" y="8526"/>
                      <a:pt x="26786" y="10049"/>
                    </a:cubicBezTo>
                    <a:lnTo>
                      <a:pt x="11815" y="32525"/>
                    </a:ln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6" name="Forme libre 5235">
                <a:extLst>
                  <a:ext uri="{FF2B5EF4-FFF2-40B4-BE49-F238E27FC236}">
                    <a16:creationId xmlns:a16="http://schemas.microsoft.com/office/drawing/2014/main" id="{A5E64584-330C-1C91-890B-794324F0923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507365" y="2939723"/>
                <a:ext cx="114662" cy="112900"/>
              </a:xfrm>
              <a:custGeom>
                <a:avLst/>
                <a:gdLst>
                  <a:gd name="connsiteX0" fmla="*/ 72239 w 114662"/>
                  <a:gd name="connsiteY0" fmla="*/ 109726 h 112900"/>
                  <a:gd name="connsiteX1" fmla="*/ 66656 w 114662"/>
                  <a:gd name="connsiteY1" fmla="*/ 112900 h 112900"/>
                  <a:gd name="connsiteX2" fmla="*/ 60566 w 114662"/>
                  <a:gd name="connsiteY2" fmla="*/ 110488 h 112900"/>
                  <a:gd name="connsiteX3" fmla="*/ 3473 w 114662"/>
                  <a:gd name="connsiteY3" fmla="*/ 62235 h 112900"/>
                  <a:gd name="connsiteX4" fmla="*/ 48 w 114662"/>
                  <a:gd name="connsiteY4" fmla="*/ 56647 h 112900"/>
                  <a:gd name="connsiteX5" fmla="*/ 2331 w 114662"/>
                  <a:gd name="connsiteY5" fmla="*/ 50679 h 112900"/>
                  <a:gd name="connsiteX6" fmla="*/ 7914 w 114662"/>
                  <a:gd name="connsiteY6" fmla="*/ 47505 h 112900"/>
                  <a:gd name="connsiteX7" fmla="*/ 14004 w 114662"/>
                  <a:gd name="connsiteY7" fmla="*/ 49917 h 112900"/>
                  <a:gd name="connsiteX8" fmla="*/ 36841 w 114662"/>
                  <a:gd name="connsiteY8" fmla="*/ 69219 h 112900"/>
                  <a:gd name="connsiteX9" fmla="*/ 66529 w 114662"/>
                  <a:gd name="connsiteY9" fmla="*/ 34045 h 112900"/>
                  <a:gd name="connsiteX10" fmla="*/ 43692 w 114662"/>
                  <a:gd name="connsiteY10" fmla="*/ 14744 h 112900"/>
                  <a:gd name="connsiteX11" fmla="*/ 40266 w 114662"/>
                  <a:gd name="connsiteY11" fmla="*/ 9156 h 112900"/>
                  <a:gd name="connsiteX12" fmla="*/ 42550 w 114662"/>
                  <a:gd name="connsiteY12" fmla="*/ 3188 h 112900"/>
                  <a:gd name="connsiteX13" fmla="*/ 48133 w 114662"/>
                  <a:gd name="connsiteY13" fmla="*/ 14 h 112900"/>
                  <a:gd name="connsiteX14" fmla="*/ 54222 w 114662"/>
                  <a:gd name="connsiteY14" fmla="*/ 2426 h 112900"/>
                  <a:gd name="connsiteX15" fmla="*/ 111315 w 114662"/>
                  <a:gd name="connsiteY15" fmla="*/ 50679 h 112900"/>
                  <a:gd name="connsiteX16" fmla="*/ 114614 w 114662"/>
                  <a:gd name="connsiteY16" fmla="*/ 56266 h 112900"/>
                  <a:gd name="connsiteX17" fmla="*/ 112457 w 114662"/>
                  <a:gd name="connsiteY17" fmla="*/ 62235 h 112900"/>
                  <a:gd name="connsiteX18" fmla="*/ 106875 w 114662"/>
                  <a:gd name="connsiteY18" fmla="*/ 65409 h 112900"/>
                  <a:gd name="connsiteX19" fmla="*/ 100785 w 114662"/>
                  <a:gd name="connsiteY19" fmla="*/ 62996 h 112900"/>
                  <a:gd name="connsiteX20" fmla="*/ 76933 w 114662"/>
                  <a:gd name="connsiteY20" fmla="*/ 42806 h 112900"/>
                  <a:gd name="connsiteX21" fmla="*/ 47245 w 114662"/>
                  <a:gd name="connsiteY21" fmla="*/ 77980 h 112900"/>
                  <a:gd name="connsiteX22" fmla="*/ 71097 w 114662"/>
                  <a:gd name="connsiteY22" fmla="*/ 98170 h 112900"/>
                  <a:gd name="connsiteX23" fmla="*/ 74522 w 114662"/>
                  <a:gd name="connsiteY23" fmla="*/ 103631 h 112900"/>
                  <a:gd name="connsiteX24" fmla="*/ 72239 w 114662"/>
                  <a:gd name="connsiteY24" fmla="*/ 109726 h 11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14662" h="112900">
                    <a:moveTo>
                      <a:pt x="72239" y="109726"/>
                    </a:moveTo>
                    <a:cubicBezTo>
                      <a:pt x="70589" y="111758"/>
                      <a:pt x="68686" y="112773"/>
                      <a:pt x="66656" y="112900"/>
                    </a:cubicBezTo>
                    <a:cubicBezTo>
                      <a:pt x="64626" y="112900"/>
                      <a:pt x="62596" y="112265"/>
                      <a:pt x="60566" y="110488"/>
                    </a:cubicBezTo>
                    <a:lnTo>
                      <a:pt x="3473" y="62235"/>
                    </a:lnTo>
                    <a:cubicBezTo>
                      <a:pt x="1443" y="60457"/>
                      <a:pt x="301" y="58552"/>
                      <a:pt x="48" y="56647"/>
                    </a:cubicBezTo>
                    <a:cubicBezTo>
                      <a:pt x="-206" y="54616"/>
                      <a:pt x="555" y="52711"/>
                      <a:pt x="2331" y="50679"/>
                    </a:cubicBezTo>
                    <a:cubicBezTo>
                      <a:pt x="3981" y="48648"/>
                      <a:pt x="5884" y="47632"/>
                      <a:pt x="7914" y="47505"/>
                    </a:cubicBezTo>
                    <a:cubicBezTo>
                      <a:pt x="9944" y="47378"/>
                      <a:pt x="11974" y="48140"/>
                      <a:pt x="14004" y="49917"/>
                    </a:cubicBezTo>
                    <a:lnTo>
                      <a:pt x="36841" y="69219"/>
                    </a:lnTo>
                    <a:lnTo>
                      <a:pt x="66529" y="34045"/>
                    </a:lnTo>
                    <a:lnTo>
                      <a:pt x="43692" y="14744"/>
                    </a:lnTo>
                    <a:cubicBezTo>
                      <a:pt x="41662" y="12966"/>
                      <a:pt x="40520" y="11188"/>
                      <a:pt x="40266" y="9156"/>
                    </a:cubicBezTo>
                    <a:cubicBezTo>
                      <a:pt x="40013" y="7125"/>
                      <a:pt x="40774" y="5220"/>
                      <a:pt x="42550" y="3188"/>
                    </a:cubicBezTo>
                    <a:cubicBezTo>
                      <a:pt x="44200" y="1156"/>
                      <a:pt x="46103" y="140"/>
                      <a:pt x="48133" y="14"/>
                    </a:cubicBezTo>
                    <a:cubicBezTo>
                      <a:pt x="50163" y="-114"/>
                      <a:pt x="52193" y="649"/>
                      <a:pt x="54222" y="2426"/>
                    </a:cubicBezTo>
                    <a:lnTo>
                      <a:pt x="111315" y="50679"/>
                    </a:lnTo>
                    <a:cubicBezTo>
                      <a:pt x="113346" y="52330"/>
                      <a:pt x="114487" y="54235"/>
                      <a:pt x="114614" y="56266"/>
                    </a:cubicBezTo>
                    <a:cubicBezTo>
                      <a:pt x="114868" y="58298"/>
                      <a:pt x="114107" y="60330"/>
                      <a:pt x="112457" y="62235"/>
                    </a:cubicBezTo>
                    <a:cubicBezTo>
                      <a:pt x="110808" y="64266"/>
                      <a:pt x="108905" y="65282"/>
                      <a:pt x="106875" y="65409"/>
                    </a:cubicBezTo>
                    <a:cubicBezTo>
                      <a:pt x="104845" y="65409"/>
                      <a:pt x="102815" y="64774"/>
                      <a:pt x="100785" y="62996"/>
                    </a:cubicBezTo>
                    <a:lnTo>
                      <a:pt x="76933" y="42806"/>
                    </a:lnTo>
                    <a:lnTo>
                      <a:pt x="47245" y="77980"/>
                    </a:lnTo>
                    <a:lnTo>
                      <a:pt x="71097" y="98170"/>
                    </a:lnTo>
                    <a:cubicBezTo>
                      <a:pt x="73127" y="99821"/>
                      <a:pt x="74268" y="101726"/>
                      <a:pt x="74522" y="103631"/>
                    </a:cubicBezTo>
                    <a:cubicBezTo>
                      <a:pt x="74776" y="105662"/>
                      <a:pt x="74015" y="107694"/>
                      <a:pt x="72239" y="109726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7" name="Forme libre 5236">
                <a:extLst>
                  <a:ext uri="{FF2B5EF4-FFF2-40B4-BE49-F238E27FC236}">
                    <a16:creationId xmlns:a16="http://schemas.microsoft.com/office/drawing/2014/main" id="{21647040-4E39-0E57-A6A4-0345E785C91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597721" y="2912065"/>
                <a:ext cx="73611" cy="68126"/>
              </a:xfrm>
              <a:custGeom>
                <a:avLst/>
                <a:gdLst>
                  <a:gd name="connsiteX0" fmla="*/ 52424 w 73611"/>
                  <a:gd name="connsiteY0" fmla="*/ 60940 h 68126"/>
                  <a:gd name="connsiteX1" fmla="*/ 41893 w 73611"/>
                  <a:gd name="connsiteY1" fmla="*/ 67163 h 68126"/>
                  <a:gd name="connsiteX2" fmla="*/ 31109 w 73611"/>
                  <a:gd name="connsiteY2" fmla="*/ 67544 h 68126"/>
                  <a:gd name="connsiteX3" fmla="*/ 22101 w 73611"/>
                  <a:gd name="connsiteY3" fmla="*/ 62210 h 68126"/>
                  <a:gd name="connsiteX4" fmla="*/ 17407 w 73611"/>
                  <a:gd name="connsiteY4" fmla="*/ 51798 h 68126"/>
                  <a:gd name="connsiteX5" fmla="*/ 21974 w 73611"/>
                  <a:gd name="connsiteY5" fmla="*/ 39734 h 68126"/>
                  <a:gd name="connsiteX6" fmla="*/ 36565 w 73611"/>
                  <a:gd name="connsiteY6" fmla="*/ 23862 h 68126"/>
                  <a:gd name="connsiteX7" fmla="*/ 41259 w 73611"/>
                  <a:gd name="connsiteY7" fmla="*/ 19544 h 68126"/>
                  <a:gd name="connsiteX8" fmla="*/ 47476 w 73611"/>
                  <a:gd name="connsiteY8" fmla="*/ 26274 h 68126"/>
                  <a:gd name="connsiteX9" fmla="*/ 42908 w 73611"/>
                  <a:gd name="connsiteY9" fmla="*/ 30465 h 68126"/>
                  <a:gd name="connsiteX10" fmla="*/ 34154 w 73611"/>
                  <a:gd name="connsiteY10" fmla="*/ 39480 h 68126"/>
                  <a:gd name="connsiteX11" fmla="*/ 30982 w 73611"/>
                  <a:gd name="connsiteY11" fmla="*/ 45957 h 68126"/>
                  <a:gd name="connsiteX12" fmla="*/ 33012 w 73611"/>
                  <a:gd name="connsiteY12" fmla="*/ 51036 h 68126"/>
                  <a:gd name="connsiteX13" fmla="*/ 39737 w 73611"/>
                  <a:gd name="connsiteY13" fmla="*/ 54083 h 68126"/>
                  <a:gd name="connsiteX14" fmla="*/ 47476 w 73611"/>
                  <a:gd name="connsiteY14" fmla="*/ 50528 h 68126"/>
                  <a:gd name="connsiteX15" fmla="*/ 51663 w 73611"/>
                  <a:gd name="connsiteY15" fmla="*/ 44052 h 68126"/>
                  <a:gd name="connsiteX16" fmla="*/ 51789 w 73611"/>
                  <a:gd name="connsiteY16" fmla="*/ 36560 h 68126"/>
                  <a:gd name="connsiteX17" fmla="*/ 47856 w 73611"/>
                  <a:gd name="connsiteY17" fmla="*/ 29449 h 68126"/>
                  <a:gd name="connsiteX18" fmla="*/ 37960 w 73611"/>
                  <a:gd name="connsiteY18" fmla="*/ 18655 h 68126"/>
                  <a:gd name="connsiteX19" fmla="*/ 29713 w 73611"/>
                  <a:gd name="connsiteY19" fmla="*/ 13830 h 68126"/>
                  <a:gd name="connsiteX20" fmla="*/ 20959 w 73611"/>
                  <a:gd name="connsiteY20" fmla="*/ 18148 h 68126"/>
                  <a:gd name="connsiteX21" fmla="*/ 15757 w 73611"/>
                  <a:gd name="connsiteY21" fmla="*/ 24243 h 68126"/>
                  <a:gd name="connsiteX22" fmla="*/ 11190 w 73611"/>
                  <a:gd name="connsiteY22" fmla="*/ 32496 h 68126"/>
                  <a:gd name="connsiteX23" fmla="*/ 8526 w 73611"/>
                  <a:gd name="connsiteY23" fmla="*/ 35798 h 68126"/>
                  <a:gd name="connsiteX24" fmla="*/ 4973 w 73611"/>
                  <a:gd name="connsiteY24" fmla="*/ 36179 h 68126"/>
                  <a:gd name="connsiteX25" fmla="*/ 1928 w 73611"/>
                  <a:gd name="connsiteY25" fmla="*/ 34274 h 68126"/>
                  <a:gd name="connsiteX26" fmla="*/ 152 w 73611"/>
                  <a:gd name="connsiteY26" fmla="*/ 30846 h 68126"/>
                  <a:gd name="connsiteX27" fmla="*/ 786 w 73611"/>
                  <a:gd name="connsiteY27" fmla="*/ 26528 h 68126"/>
                  <a:gd name="connsiteX28" fmla="*/ 6749 w 73611"/>
                  <a:gd name="connsiteY28" fmla="*/ 16370 h 68126"/>
                  <a:gd name="connsiteX29" fmla="*/ 13347 w 73611"/>
                  <a:gd name="connsiteY29" fmla="*/ 9005 h 68126"/>
                  <a:gd name="connsiteX30" fmla="*/ 26288 w 73611"/>
                  <a:gd name="connsiteY30" fmla="*/ 878 h 68126"/>
                  <a:gd name="connsiteX31" fmla="*/ 38468 w 73611"/>
                  <a:gd name="connsiteY31" fmla="*/ 1132 h 68126"/>
                  <a:gd name="connsiteX32" fmla="*/ 50394 w 73611"/>
                  <a:gd name="connsiteY32" fmla="*/ 9894 h 68126"/>
                  <a:gd name="connsiteX33" fmla="*/ 70947 w 73611"/>
                  <a:gd name="connsiteY33" fmla="*/ 32370 h 68126"/>
                  <a:gd name="connsiteX34" fmla="*/ 73612 w 73611"/>
                  <a:gd name="connsiteY34" fmla="*/ 38084 h 68126"/>
                  <a:gd name="connsiteX35" fmla="*/ 70947 w 73611"/>
                  <a:gd name="connsiteY35" fmla="*/ 43290 h 68126"/>
                  <a:gd name="connsiteX36" fmla="*/ 65492 w 73611"/>
                  <a:gd name="connsiteY36" fmla="*/ 45449 h 68126"/>
                  <a:gd name="connsiteX37" fmla="*/ 59909 w 73611"/>
                  <a:gd name="connsiteY37" fmla="*/ 42274 h 68126"/>
                  <a:gd name="connsiteX38" fmla="*/ 55722 w 73611"/>
                  <a:gd name="connsiteY38" fmla="*/ 37830 h 68126"/>
                  <a:gd name="connsiteX39" fmla="*/ 56484 w 73611"/>
                  <a:gd name="connsiteY39" fmla="*/ 37195 h 68126"/>
                  <a:gd name="connsiteX40" fmla="*/ 59148 w 73611"/>
                  <a:gd name="connsiteY40" fmla="*/ 45195 h 68126"/>
                  <a:gd name="connsiteX41" fmla="*/ 57753 w 73611"/>
                  <a:gd name="connsiteY41" fmla="*/ 53321 h 68126"/>
                  <a:gd name="connsiteX42" fmla="*/ 52297 w 73611"/>
                  <a:gd name="connsiteY42" fmla="*/ 60686 h 68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3611" h="68126">
                    <a:moveTo>
                      <a:pt x="52424" y="60940"/>
                    </a:moveTo>
                    <a:cubicBezTo>
                      <a:pt x="49125" y="63988"/>
                      <a:pt x="45573" y="66020"/>
                      <a:pt x="41893" y="67163"/>
                    </a:cubicBezTo>
                    <a:cubicBezTo>
                      <a:pt x="38087" y="68305"/>
                      <a:pt x="34535" y="68432"/>
                      <a:pt x="31109" y="67544"/>
                    </a:cubicBezTo>
                    <a:cubicBezTo>
                      <a:pt x="27684" y="66655"/>
                      <a:pt x="24639" y="64877"/>
                      <a:pt x="22101" y="62210"/>
                    </a:cubicBezTo>
                    <a:cubicBezTo>
                      <a:pt x="19056" y="58909"/>
                      <a:pt x="17407" y="55353"/>
                      <a:pt x="17407" y="51798"/>
                    </a:cubicBezTo>
                    <a:cubicBezTo>
                      <a:pt x="17407" y="48242"/>
                      <a:pt x="18929" y="44179"/>
                      <a:pt x="21974" y="39734"/>
                    </a:cubicBezTo>
                    <a:cubicBezTo>
                      <a:pt x="25146" y="35290"/>
                      <a:pt x="29967" y="29957"/>
                      <a:pt x="36565" y="23862"/>
                    </a:cubicBezTo>
                    <a:lnTo>
                      <a:pt x="41259" y="19544"/>
                    </a:lnTo>
                    <a:lnTo>
                      <a:pt x="47476" y="26274"/>
                    </a:lnTo>
                    <a:lnTo>
                      <a:pt x="42908" y="30465"/>
                    </a:lnTo>
                    <a:cubicBezTo>
                      <a:pt x="39102" y="34020"/>
                      <a:pt x="36184" y="37068"/>
                      <a:pt x="34154" y="39480"/>
                    </a:cubicBezTo>
                    <a:cubicBezTo>
                      <a:pt x="32251" y="42020"/>
                      <a:pt x="31109" y="44179"/>
                      <a:pt x="30982" y="45957"/>
                    </a:cubicBezTo>
                    <a:cubicBezTo>
                      <a:pt x="30855" y="47734"/>
                      <a:pt x="31490" y="49512"/>
                      <a:pt x="33012" y="51036"/>
                    </a:cubicBezTo>
                    <a:cubicBezTo>
                      <a:pt x="34915" y="53068"/>
                      <a:pt x="37199" y="54083"/>
                      <a:pt x="39737" y="54083"/>
                    </a:cubicBezTo>
                    <a:cubicBezTo>
                      <a:pt x="42401" y="54083"/>
                      <a:pt x="44938" y="52940"/>
                      <a:pt x="47476" y="50528"/>
                    </a:cubicBezTo>
                    <a:cubicBezTo>
                      <a:pt x="49506" y="48623"/>
                      <a:pt x="50901" y="46464"/>
                      <a:pt x="51663" y="44052"/>
                    </a:cubicBezTo>
                    <a:cubicBezTo>
                      <a:pt x="52424" y="41639"/>
                      <a:pt x="52424" y="39100"/>
                      <a:pt x="51789" y="36560"/>
                    </a:cubicBezTo>
                    <a:cubicBezTo>
                      <a:pt x="51155" y="34020"/>
                      <a:pt x="49886" y="31608"/>
                      <a:pt x="47856" y="29449"/>
                    </a:cubicBezTo>
                    <a:lnTo>
                      <a:pt x="37960" y="18655"/>
                    </a:lnTo>
                    <a:cubicBezTo>
                      <a:pt x="35042" y="15481"/>
                      <a:pt x="32378" y="13957"/>
                      <a:pt x="29713" y="13830"/>
                    </a:cubicBezTo>
                    <a:cubicBezTo>
                      <a:pt x="27049" y="13830"/>
                      <a:pt x="24131" y="15227"/>
                      <a:pt x="20959" y="18148"/>
                    </a:cubicBezTo>
                    <a:cubicBezTo>
                      <a:pt x="19183" y="19798"/>
                      <a:pt x="17407" y="21830"/>
                      <a:pt x="15757" y="24243"/>
                    </a:cubicBezTo>
                    <a:cubicBezTo>
                      <a:pt x="14108" y="26655"/>
                      <a:pt x="12586" y="29322"/>
                      <a:pt x="11190" y="32496"/>
                    </a:cubicBezTo>
                    <a:cubicBezTo>
                      <a:pt x="10556" y="34147"/>
                      <a:pt x="9667" y="35290"/>
                      <a:pt x="8526" y="35798"/>
                    </a:cubicBezTo>
                    <a:cubicBezTo>
                      <a:pt x="7384" y="36306"/>
                      <a:pt x="6242" y="36560"/>
                      <a:pt x="4973" y="36179"/>
                    </a:cubicBezTo>
                    <a:cubicBezTo>
                      <a:pt x="3704" y="35798"/>
                      <a:pt x="2689" y="35163"/>
                      <a:pt x="1928" y="34274"/>
                    </a:cubicBezTo>
                    <a:cubicBezTo>
                      <a:pt x="1040" y="33385"/>
                      <a:pt x="406" y="32243"/>
                      <a:pt x="152" y="30846"/>
                    </a:cubicBezTo>
                    <a:cubicBezTo>
                      <a:pt x="-229" y="29449"/>
                      <a:pt x="152" y="28052"/>
                      <a:pt x="786" y="26528"/>
                    </a:cubicBezTo>
                    <a:cubicBezTo>
                      <a:pt x="2562" y="22719"/>
                      <a:pt x="4593" y="19290"/>
                      <a:pt x="6749" y="16370"/>
                    </a:cubicBezTo>
                    <a:cubicBezTo>
                      <a:pt x="8906" y="13449"/>
                      <a:pt x="11063" y="11037"/>
                      <a:pt x="13347" y="9005"/>
                    </a:cubicBezTo>
                    <a:cubicBezTo>
                      <a:pt x="17787" y="4815"/>
                      <a:pt x="22101" y="2148"/>
                      <a:pt x="26288" y="878"/>
                    </a:cubicBezTo>
                    <a:cubicBezTo>
                      <a:pt x="30475" y="-392"/>
                      <a:pt x="34535" y="-265"/>
                      <a:pt x="38468" y="1132"/>
                    </a:cubicBezTo>
                    <a:cubicBezTo>
                      <a:pt x="42401" y="2656"/>
                      <a:pt x="46461" y="5449"/>
                      <a:pt x="50394" y="9894"/>
                    </a:cubicBezTo>
                    <a:lnTo>
                      <a:pt x="70947" y="32370"/>
                    </a:lnTo>
                    <a:cubicBezTo>
                      <a:pt x="72723" y="34274"/>
                      <a:pt x="73612" y="36179"/>
                      <a:pt x="73612" y="38084"/>
                    </a:cubicBezTo>
                    <a:cubicBezTo>
                      <a:pt x="73612" y="39988"/>
                      <a:pt x="72723" y="41766"/>
                      <a:pt x="70947" y="43290"/>
                    </a:cubicBezTo>
                    <a:cubicBezTo>
                      <a:pt x="69171" y="44814"/>
                      <a:pt x="67395" y="45576"/>
                      <a:pt x="65492" y="45449"/>
                    </a:cubicBezTo>
                    <a:cubicBezTo>
                      <a:pt x="63589" y="45322"/>
                      <a:pt x="61686" y="44306"/>
                      <a:pt x="59909" y="42274"/>
                    </a:cubicBezTo>
                    <a:lnTo>
                      <a:pt x="55722" y="37830"/>
                    </a:lnTo>
                    <a:lnTo>
                      <a:pt x="56484" y="37195"/>
                    </a:lnTo>
                    <a:cubicBezTo>
                      <a:pt x="58006" y="39734"/>
                      <a:pt x="58894" y="42401"/>
                      <a:pt x="59148" y="45195"/>
                    </a:cubicBezTo>
                    <a:cubicBezTo>
                      <a:pt x="59275" y="47988"/>
                      <a:pt x="58894" y="50655"/>
                      <a:pt x="57753" y="53321"/>
                    </a:cubicBezTo>
                    <a:cubicBezTo>
                      <a:pt x="56611" y="55988"/>
                      <a:pt x="54834" y="58401"/>
                      <a:pt x="52297" y="60686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8" name="Forme libre 5237">
                <a:extLst>
                  <a:ext uri="{FF2B5EF4-FFF2-40B4-BE49-F238E27FC236}">
                    <a16:creationId xmlns:a16="http://schemas.microsoft.com/office/drawing/2014/main" id="{F2AE3430-0511-EF0A-3557-E59993C4289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31821" y="2862350"/>
                <a:ext cx="90981" cy="77494"/>
              </a:xfrm>
              <a:custGeom>
                <a:avLst/>
                <a:gdLst>
                  <a:gd name="connsiteX0" fmla="*/ 80619 w 90981"/>
                  <a:gd name="connsiteY0" fmla="*/ 59101 h 77494"/>
                  <a:gd name="connsiteX1" fmla="*/ 67170 w 90981"/>
                  <a:gd name="connsiteY1" fmla="*/ 64180 h 77494"/>
                  <a:gd name="connsiteX2" fmla="*/ 54610 w 90981"/>
                  <a:gd name="connsiteY2" fmla="*/ 60371 h 77494"/>
                  <a:gd name="connsiteX3" fmla="*/ 53849 w 90981"/>
                  <a:gd name="connsiteY3" fmla="*/ 56942 h 77494"/>
                  <a:gd name="connsiteX4" fmla="*/ 59304 w 90981"/>
                  <a:gd name="connsiteY4" fmla="*/ 64434 h 77494"/>
                  <a:gd name="connsiteX5" fmla="*/ 61207 w 90981"/>
                  <a:gd name="connsiteY5" fmla="*/ 70529 h 77494"/>
                  <a:gd name="connsiteX6" fmla="*/ 57909 w 90981"/>
                  <a:gd name="connsiteY6" fmla="*/ 75609 h 77494"/>
                  <a:gd name="connsiteX7" fmla="*/ 51946 w 90981"/>
                  <a:gd name="connsiteY7" fmla="*/ 77386 h 77494"/>
                  <a:gd name="connsiteX8" fmla="*/ 46744 w 90981"/>
                  <a:gd name="connsiteY8" fmla="*/ 73704 h 77494"/>
                  <a:gd name="connsiteX9" fmla="*/ 1957 w 90981"/>
                  <a:gd name="connsiteY9" fmla="*/ 13006 h 77494"/>
                  <a:gd name="connsiteX10" fmla="*/ 54 w 90981"/>
                  <a:gd name="connsiteY10" fmla="*/ 7038 h 77494"/>
                  <a:gd name="connsiteX11" fmla="*/ 3480 w 90981"/>
                  <a:gd name="connsiteY11" fmla="*/ 1959 h 77494"/>
                  <a:gd name="connsiteX12" fmla="*/ 9443 w 90981"/>
                  <a:gd name="connsiteY12" fmla="*/ 54 h 77494"/>
                  <a:gd name="connsiteX13" fmla="*/ 14645 w 90981"/>
                  <a:gd name="connsiteY13" fmla="*/ 3610 h 77494"/>
                  <a:gd name="connsiteX14" fmla="*/ 34183 w 90981"/>
                  <a:gd name="connsiteY14" fmla="*/ 30149 h 77494"/>
                  <a:gd name="connsiteX15" fmla="*/ 32915 w 90981"/>
                  <a:gd name="connsiteY15" fmla="*/ 31038 h 77494"/>
                  <a:gd name="connsiteX16" fmla="*/ 33295 w 90981"/>
                  <a:gd name="connsiteY16" fmla="*/ 18340 h 77494"/>
                  <a:gd name="connsiteX17" fmla="*/ 41923 w 90981"/>
                  <a:gd name="connsiteY17" fmla="*/ 7165 h 77494"/>
                  <a:gd name="connsiteX18" fmla="*/ 55752 w 90981"/>
                  <a:gd name="connsiteY18" fmla="*/ 1832 h 77494"/>
                  <a:gd name="connsiteX19" fmla="*/ 69962 w 90981"/>
                  <a:gd name="connsiteY19" fmla="*/ 5134 h 77494"/>
                  <a:gd name="connsiteX20" fmla="*/ 82903 w 90981"/>
                  <a:gd name="connsiteY20" fmla="*/ 16943 h 77494"/>
                  <a:gd name="connsiteX21" fmla="*/ 90388 w 90981"/>
                  <a:gd name="connsiteY21" fmla="*/ 32816 h 77494"/>
                  <a:gd name="connsiteX22" fmla="*/ 89373 w 90981"/>
                  <a:gd name="connsiteY22" fmla="*/ 47545 h 77494"/>
                  <a:gd name="connsiteX23" fmla="*/ 80238 w 90981"/>
                  <a:gd name="connsiteY23" fmla="*/ 59228 h 77494"/>
                  <a:gd name="connsiteX24" fmla="*/ 69835 w 90981"/>
                  <a:gd name="connsiteY24" fmla="*/ 52117 h 77494"/>
                  <a:gd name="connsiteX25" fmla="*/ 75163 w 90981"/>
                  <a:gd name="connsiteY25" fmla="*/ 45387 h 77494"/>
                  <a:gd name="connsiteX26" fmla="*/ 75544 w 90981"/>
                  <a:gd name="connsiteY26" fmla="*/ 36625 h 77494"/>
                  <a:gd name="connsiteX27" fmla="*/ 70469 w 90981"/>
                  <a:gd name="connsiteY27" fmla="*/ 26466 h 77494"/>
                  <a:gd name="connsiteX28" fmla="*/ 58035 w 90981"/>
                  <a:gd name="connsiteY28" fmla="*/ 16816 h 77494"/>
                  <a:gd name="connsiteX29" fmla="*/ 45856 w 90981"/>
                  <a:gd name="connsiteY29" fmla="*/ 19610 h 77494"/>
                  <a:gd name="connsiteX30" fmla="*/ 40527 w 90981"/>
                  <a:gd name="connsiteY30" fmla="*/ 26340 h 77494"/>
                  <a:gd name="connsiteX31" fmla="*/ 40146 w 90981"/>
                  <a:gd name="connsiteY31" fmla="*/ 35101 h 77494"/>
                  <a:gd name="connsiteX32" fmla="*/ 45221 w 90981"/>
                  <a:gd name="connsiteY32" fmla="*/ 45260 h 77494"/>
                  <a:gd name="connsiteX33" fmla="*/ 57655 w 90981"/>
                  <a:gd name="connsiteY33" fmla="*/ 54910 h 77494"/>
                  <a:gd name="connsiteX34" fmla="*/ 69835 w 90981"/>
                  <a:gd name="connsiteY34" fmla="*/ 52244 h 77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90981" h="77494">
                    <a:moveTo>
                      <a:pt x="80619" y="59101"/>
                    </a:moveTo>
                    <a:cubicBezTo>
                      <a:pt x="76432" y="62275"/>
                      <a:pt x="71992" y="63926"/>
                      <a:pt x="67170" y="64180"/>
                    </a:cubicBezTo>
                    <a:cubicBezTo>
                      <a:pt x="62476" y="64434"/>
                      <a:pt x="58289" y="63164"/>
                      <a:pt x="54610" y="60371"/>
                    </a:cubicBezTo>
                    <a:lnTo>
                      <a:pt x="53849" y="56942"/>
                    </a:lnTo>
                    <a:lnTo>
                      <a:pt x="59304" y="64434"/>
                    </a:lnTo>
                    <a:cubicBezTo>
                      <a:pt x="60827" y="66593"/>
                      <a:pt x="61461" y="68624"/>
                      <a:pt x="61207" y="70529"/>
                    </a:cubicBezTo>
                    <a:cubicBezTo>
                      <a:pt x="60954" y="72434"/>
                      <a:pt x="59812" y="74085"/>
                      <a:pt x="57909" y="75609"/>
                    </a:cubicBezTo>
                    <a:cubicBezTo>
                      <a:pt x="55879" y="77132"/>
                      <a:pt x="53849" y="77767"/>
                      <a:pt x="51946" y="77386"/>
                    </a:cubicBezTo>
                    <a:cubicBezTo>
                      <a:pt x="50043" y="77005"/>
                      <a:pt x="48266" y="75862"/>
                      <a:pt x="46744" y="73704"/>
                    </a:cubicBezTo>
                    <a:lnTo>
                      <a:pt x="1957" y="13006"/>
                    </a:lnTo>
                    <a:cubicBezTo>
                      <a:pt x="435" y="10848"/>
                      <a:pt x="-199" y="8943"/>
                      <a:pt x="54" y="7038"/>
                    </a:cubicBezTo>
                    <a:cubicBezTo>
                      <a:pt x="308" y="5134"/>
                      <a:pt x="1450" y="3483"/>
                      <a:pt x="3480" y="1959"/>
                    </a:cubicBezTo>
                    <a:cubicBezTo>
                      <a:pt x="5510" y="435"/>
                      <a:pt x="7540" y="-200"/>
                      <a:pt x="9443" y="54"/>
                    </a:cubicBezTo>
                    <a:cubicBezTo>
                      <a:pt x="11346" y="308"/>
                      <a:pt x="13122" y="1451"/>
                      <a:pt x="14645" y="3610"/>
                    </a:cubicBezTo>
                    <a:lnTo>
                      <a:pt x="34183" y="30149"/>
                    </a:lnTo>
                    <a:lnTo>
                      <a:pt x="32915" y="31038"/>
                    </a:lnTo>
                    <a:cubicBezTo>
                      <a:pt x="31519" y="26847"/>
                      <a:pt x="31646" y="22657"/>
                      <a:pt x="33295" y="18340"/>
                    </a:cubicBezTo>
                    <a:cubicBezTo>
                      <a:pt x="34945" y="14022"/>
                      <a:pt x="37736" y="10340"/>
                      <a:pt x="41923" y="7165"/>
                    </a:cubicBezTo>
                    <a:cubicBezTo>
                      <a:pt x="46363" y="3864"/>
                      <a:pt x="50931" y="2086"/>
                      <a:pt x="55752" y="1832"/>
                    </a:cubicBezTo>
                    <a:cubicBezTo>
                      <a:pt x="60573" y="1578"/>
                      <a:pt x="65267" y="2594"/>
                      <a:pt x="69962" y="5134"/>
                    </a:cubicBezTo>
                    <a:cubicBezTo>
                      <a:pt x="74656" y="7673"/>
                      <a:pt x="78970" y="11610"/>
                      <a:pt x="82903" y="16943"/>
                    </a:cubicBezTo>
                    <a:cubicBezTo>
                      <a:pt x="86836" y="22276"/>
                      <a:pt x="89246" y="27482"/>
                      <a:pt x="90388" y="32816"/>
                    </a:cubicBezTo>
                    <a:cubicBezTo>
                      <a:pt x="91403" y="38149"/>
                      <a:pt x="91149" y="42974"/>
                      <a:pt x="89373" y="47545"/>
                    </a:cubicBezTo>
                    <a:cubicBezTo>
                      <a:pt x="87597" y="52117"/>
                      <a:pt x="84552" y="56053"/>
                      <a:pt x="80238" y="59228"/>
                    </a:cubicBezTo>
                    <a:close/>
                    <a:moveTo>
                      <a:pt x="69835" y="52117"/>
                    </a:moveTo>
                    <a:cubicBezTo>
                      <a:pt x="72372" y="50212"/>
                      <a:pt x="74148" y="48054"/>
                      <a:pt x="75163" y="45387"/>
                    </a:cubicBezTo>
                    <a:cubicBezTo>
                      <a:pt x="76178" y="42720"/>
                      <a:pt x="76305" y="39800"/>
                      <a:pt x="75544" y="36625"/>
                    </a:cubicBezTo>
                    <a:cubicBezTo>
                      <a:pt x="74783" y="33451"/>
                      <a:pt x="73133" y="30022"/>
                      <a:pt x="70469" y="26466"/>
                    </a:cubicBezTo>
                    <a:cubicBezTo>
                      <a:pt x="66409" y="21006"/>
                      <a:pt x="62222" y="17832"/>
                      <a:pt x="58035" y="16816"/>
                    </a:cubicBezTo>
                    <a:cubicBezTo>
                      <a:pt x="53722" y="15800"/>
                      <a:pt x="49662" y="16816"/>
                      <a:pt x="45856" y="19610"/>
                    </a:cubicBezTo>
                    <a:cubicBezTo>
                      <a:pt x="43318" y="21514"/>
                      <a:pt x="41542" y="23673"/>
                      <a:pt x="40527" y="26340"/>
                    </a:cubicBezTo>
                    <a:cubicBezTo>
                      <a:pt x="39512" y="29006"/>
                      <a:pt x="39385" y="31800"/>
                      <a:pt x="40146" y="35101"/>
                    </a:cubicBezTo>
                    <a:cubicBezTo>
                      <a:pt x="40908" y="38276"/>
                      <a:pt x="42557" y="41704"/>
                      <a:pt x="45221" y="45260"/>
                    </a:cubicBezTo>
                    <a:cubicBezTo>
                      <a:pt x="49154" y="50593"/>
                      <a:pt x="53341" y="53895"/>
                      <a:pt x="57655" y="54910"/>
                    </a:cubicBezTo>
                    <a:cubicBezTo>
                      <a:pt x="61969" y="55926"/>
                      <a:pt x="66029" y="55037"/>
                      <a:pt x="69835" y="52244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9" name="Forme libre 5238">
                <a:extLst>
                  <a:ext uri="{FF2B5EF4-FFF2-40B4-BE49-F238E27FC236}">
                    <a16:creationId xmlns:a16="http://schemas.microsoft.com/office/drawing/2014/main" id="{76B44120-6DA1-989C-8EBA-5AD180039DE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695776" y="2815568"/>
                <a:ext cx="57707" cy="81927"/>
              </a:xfrm>
              <a:custGeom>
                <a:avLst/>
                <a:gdLst>
                  <a:gd name="connsiteX0" fmla="*/ 13873 w 57707"/>
                  <a:gd name="connsiteY0" fmla="*/ 16234 h 81927"/>
                  <a:gd name="connsiteX1" fmla="*/ 6768 w 57707"/>
                  <a:gd name="connsiteY1" fmla="*/ 18012 h 81927"/>
                  <a:gd name="connsiteX2" fmla="*/ 1439 w 57707"/>
                  <a:gd name="connsiteY2" fmla="*/ 14075 h 81927"/>
                  <a:gd name="connsiteX3" fmla="*/ 297 w 57707"/>
                  <a:gd name="connsiteY3" fmla="*/ 7472 h 81927"/>
                  <a:gd name="connsiteX4" fmla="*/ 4992 w 57707"/>
                  <a:gd name="connsiteY4" fmla="*/ 2012 h 81927"/>
                  <a:gd name="connsiteX5" fmla="*/ 12097 w 57707"/>
                  <a:gd name="connsiteY5" fmla="*/ 107 h 81927"/>
                  <a:gd name="connsiteX6" fmla="*/ 17425 w 57707"/>
                  <a:gd name="connsiteY6" fmla="*/ 4171 h 81927"/>
                  <a:gd name="connsiteX7" fmla="*/ 18694 w 57707"/>
                  <a:gd name="connsiteY7" fmla="*/ 10647 h 81927"/>
                  <a:gd name="connsiteX8" fmla="*/ 13873 w 57707"/>
                  <a:gd name="connsiteY8" fmla="*/ 16234 h 81927"/>
                  <a:gd name="connsiteX9" fmla="*/ 53711 w 57707"/>
                  <a:gd name="connsiteY9" fmla="*/ 80487 h 81927"/>
                  <a:gd name="connsiteX10" fmla="*/ 47494 w 57707"/>
                  <a:gd name="connsiteY10" fmla="*/ 81629 h 81927"/>
                  <a:gd name="connsiteX11" fmla="*/ 42419 w 57707"/>
                  <a:gd name="connsiteY11" fmla="*/ 77312 h 81927"/>
                  <a:gd name="connsiteX12" fmla="*/ 17806 w 57707"/>
                  <a:gd name="connsiteY12" fmla="*/ 37694 h 81927"/>
                  <a:gd name="connsiteX13" fmla="*/ 16157 w 57707"/>
                  <a:gd name="connsiteY13" fmla="*/ 31218 h 81927"/>
                  <a:gd name="connsiteX14" fmla="*/ 19963 w 57707"/>
                  <a:gd name="connsiteY14" fmla="*/ 26265 h 81927"/>
                  <a:gd name="connsiteX15" fmla="*/ 26179 w 57707"/>
                  <a:gd name="connsiteY15" fmla="*/ 24996 h 81927"/>
                  <a:gd name="connsiteX16" fmla="*/ 31381 w 57707"/>
                  <a:gd name="connsiteY16" fmla="*/ 29313 h 81927"/>
                  <a:gd name="connsiteX17" fmla="*/ 55995 w 57707"/>
                  <a:gd name="connsiteY17" fmla="*/ 68931 h 81927"/>
                  <a:gd name="connsiteX18" fmla="*/ 57644 w 57707"/>
                  <a:gd name="connsiteY18" fmla="*/ 75407 h 81927"/>
                  <a:gd name="connsiteX19" fmla="*/ 53838 w 57707"/>
                  <a:gd name="connsiteY19" fmla="*/ 80487 h 8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57707" h="81927">
                    <a:moveTo>
                      <a:pt x="13873" y="16234"/>
                    </a:moveTo>
                    <a:cubicBezTo>
                      <a:pt x="11335" y="17758"/>
                      <a:pt x="9052" y="18393"/>
                      <a:pt x="6768" y="18012"/>
                    </a:cubicBezTo>
                    <a:cubicBezTo>
                      <a:pt x="4611" y="17631"/>
                      <a:pt x="2835" y="16361"/>
                      <a:pt x="1439" y="14075"/>
                    </a:cubicBezTo>
                    <a:cubicBezTo>
                      <a:pt x="44" y="11789"/>
                      <a:pt x="-337" y="9631"/>
                      <a:pt x="297" y="7472"/>
                    </a:cubicBezTo>
                    <a:cubicBezTo>
                      <a:pt x="932" y="5313"/>
                      <a:pt x="2454" y="3536"/>
                      <a:pt x="4992" y="2012"/>
                    </a:cubicBezTo>
                    <a:cubicBezTo>
                      <a:pt x="7529" y="361"/>
                      <a:pt x="9940" y="-274"/>
                      <a:pt x="12097" y="107"/>
                    </a:cubicBezTo>
                    <a:cubicBezTo>
                      <a:pt x="14254" y="488"/>
                      <a:pt x="16030" y="1758"/>
                      <a:pt x="17425" y="4171"/>
                    </a:cubicBezTo>
                    <a:cubicBezTo>
                      <a:pt x="18821" y="6456"/>
                      <a:pt x="19202" y="8615"/>
                      <a:pt x="18694" y="10647"/>
                    </a:cubicBezTo>
                    <a:cubicBezTo>
                      <a:pt x="18060" y="12805"/>
                      <a:pt x="16537" y="14583"/>
                      <a:pt x="13873" y="16234"/>
                    </a:cubicBezTo>
                    <a:close/>
                    <a:moveTo>
                      <a:pt x="53711" y="80487"/>
                    </a:moveTo>
                    <a:cubicBezTo>
                      <a:pt x="51554" y="81883"/>
                      <a:pt x="49524" y="82264"/>
                      <a:pt x="47494" y="81629"/>
                    </a:cubicBezTo>
                    <a:cubicBezTo>
                      <a:pt x="45591" y="80994"/>
                      <a:pt x="43815" y="79598"/>
                      <a:pt x="42419" y="77312"/>
                    </a:cubicBezTo>
                    <a:lnTo>
                      <a:pt x="17806" y="37694"/>
                    </a:lnTo>
                    <a:cubicBezTo>
                      <a:pt x="16283" y="35281"/>
                      <a:pt x="15776" y="33122"/>
                      <a:pt x="16157" y="31218"/>
                    </a:cubicBezTo>
                    <a:cubicBezTo>
                      <a:pt x="16537" y="29186"/>
                      <a:pt x="17806" y="27535"/>
                      <a:pt x="19963" y="26265"/>
                    </a:cubicBezTo>
                    <a:cubicBezTo>
                      <a:pt x="22120" y="24996"/>
                      <a:pt x="24150" y="24488"/>
                      <a:pt x="26179" y="24996"/>
                    </a:cubicBezTo>
                    <a:cubicBezTo>
                      <a:pt x="28083" y="25503"/>
                      <a:pt x="29859" y="26900"/>
                      <a:pt x="31381" y="29313"/>
                    </a:cubicBezTo>
                    <a:lnTo>
                      <a:pt x="55995" y="68931"/>
                    </a:lnTo>
                    <a:cubicBezTo>
                      <a:pt x="57390" y="71217"/>
                      <a:pt x="57898" y="73376"/>
                      <a:pt x="57644" y="75407"/>
                    </a:cubicBezTo>
                    <a:cubicBezTo>
                      <a:pt x="57390" y="77439"/>
                      <a:pt x="55995" y="79090"/>
                      <a:pt x="53838" y="80487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0" name="Forme libre 5239">
                <a:extLst>
                  <a:ext uri="{FF2B5EF4-FFF2-40B4-BE49-F238E27FC236}">
                    <a16:creationId xmlns:a16="http://schemas.microsoft.com/office/drawing/2014/main" id="{1690D134-EDCF-7B7B-D128-1D5C820BC53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727320" y="2799303"/>
                <a:ext cx="67483" cy="78597"/>
              </a:xfrm>
              <a:custGeom>
                <a:avLst/>
                <a:gdLst>
                  <a:gd name="connsiteX0" fmla="*/ 60229 w 67483"/>
                  <a:gd name="connsiteY0" fmla="*/ 75291 h 78597"/>
                  <a:gd name="connsiteX1" fmla="*/ 43481 w 67483"/>
                  <a:gd name="connsiteY1" fmla="*/ 77577 h 78597"/>
                  <a:gd name="connsiteX2" fmla="*/ 30287 w 67483"/>
                  <a:gd name="connsiteY2" fmla="*/ 64625 h 78597"/>
                  <a:gd name="connsiteX3" fmla="*/ 1359 w 67483"/>
                  <a:gd name="connsiteY3" fmla="*/ 12055 h 78597"/>
                  <a:gd name="connsiteX4" fmla="*/ 217 w 67483"/>
                  <a:gd name="connsiteY4" fmla="*/ 5832 h 78597"/>
                  <a:gd name="connsiteX5" fmla="*/ 4404 w 67483"/>
                  <a:gd name="connsiteY5" fmla="*/ 1261 h 78597"/>
                  <a:gd name="connsiteX6" fmla="*/ 10494 w 67483"/>
                  <a:gd name="connsiteY6" fmla="*/ 245 h 78597"/>
                  <a:gd name="connsiteX7" fmla="*/ 15189 w 67483"/>
                  <a:gd name="connsiteY7" fmla="*/ 4436 h 78597"/>
                  <a:gd name="connsiteX8" fmla="*/ 43735 w 67483"/>
                  <a:gd name="connsiteY8" fmla="*/ 56371 h 78597"/>
                  <a:gd name="connsiteX9" fmla="*/ 50079 w 67483"/>
                  <a:gd name="connsiteY9" fmla="*/ 62720 h 78597"/>
                  <a:gd name="connsiteX10" fmla="*/ 57564 w 67483"/>
                  <a:gd name="connsiteY10" fmla="*/ 61831 h 78597"/>
                  <a:gd name="connsiteX11" fmla="*/ 59214 w 67483"/>
                  <a:gd name="connsiteY11" fmla="*/ 60816 h 78597"/>
                  <a:gd name="connsiteX12" fmla="*/ 60736 w 67483"/>
                  <a:gd name="connsiteY12" fmla="*/ 59800 h 78597"/>
                  <a:gd name="connsiteX13" fmla="*/ 63274 w 67483"/>
                  <a:gd name="connsiteY13" fmla="*/ 59419 h 78597"/>
                  <a:gd name="connsiteX14" fmla="*/ 66192 w 67483"/>
                  <a:gd name="connsiteY14" fmla="*/ 63355 h 78597"/>
                  <a:gd name="connsiteX15" fmla="*/ 67460 w 67483"/>
                  <a:gd name="connsiteY15" fmla="*/ 68307 h 78597"/>
                  <a:gd name="connsiteX16" fmla="*/ 64796 w 67483"/>
                  <a:gd name="connsiteY16" fmla="*/ 72244 h 78597"/>
                  <a:gd name="connsiteX17" fmla="*/ 62639 w 67483"/>
                  <a:gd name="connsiteY17" fmla="*/ 73768 h 78597"/>
                  <a:gd name="connsiteX18" fmla="*/ 60229 w 67483"/>
                  <a:gd name="connsiteY18" fmla="*/ 75165 h 78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67483" h="78597">
                    <a:moveTo>
                      <a:pt x="60229" y="75291"/>
                    </a:moveTo>
                    <a:cubicBezTo>
                      <a:pt x="54139" y="78720"/>
                      <a:pt x="48429" y="79482"/>
                      <a:pt x="43481" y="77577"/>
                    </a:cubicBezTo>
                    <a:cubicBezTo>
                      <a:pt x="38406" y="75799"/>
                      <a:pt x="34093" y="71482"/>
                      <a:pt x="30287" y="64625"/>
                    </a:cubicBezTo>
                    <a:lnTo>
                      <a:pt x="1359" y="12055"/>
                    </a:lnTo>
                    <a:cubicBezTo>
                      <a:pt x="91" y="9769"/>
                      <a:pt x="-290" y="7737"/>
                      <a:pt x="217" y="5832"/>
                    </a:cubicBezTo>
                    <a:cubicBezTo>
                      <a:pt x="725" y="3928"/>
                      <a:pt x="2121" y="2404"/>
                      <a:pt x="4404" y="1261"/>
                    </a:cubicBezTo>
                    <a:cubicBezTo>
                      <a:pt x="6688" y="-9"/>
                      <a:pt x="8718" y="-263"/>
                      <a:pt x="10494" y="245"/>
                    </a:cubicBezTo>
                    <a:cubicBezTo>
                      <a:pt x="12397" y="753"/>
                      <a:pt x="13920" y="2150"/>
                      <a:pt x="15189" y="4436"/>
                    </a:cubicBezTo>
                    <a:lnTo>
                      <a:pt x="43735" y="56371"/>
                    </a:lnTo>
                    <a:cubicBezTo>
                      <a:pt x="45638" y="59800"/>
                      <a:pt x="47668" y="61958"/>
                      <a:pt x="50079" y="62720"/>
                    </a:cubicBezTo>
                    <a:cubicBezTo>
                      <a:pt x="52362" y="63609"/>
                      <a:pt x="54900" y="63228"/>
                      <a:pt x="57564" y="61831"/>
                    </a:cubicBezTo>
                    <a:cubicBezTo>
                      <a:pt x="58199" y="61450"/>
                      <a:pt x="58706" y="61196"/>
                      <a:pt x="59214" y="60816"/>
                    </a:cubicBezTo>
                    <a:cubicBezTo>
                      <a:pt x="59721" y="60435"/>
                      <a:pt x="60229" y="60181"/>
                      <a:pt x="60736" y="59800"/>
                    </a:cubicBezTo>
                    <a:cubicBezTo>
                      <a:pt x="61751" y="59038"/>
                      <a:pt x="62512" y="59038"/>
                      <a:pt x="63274" y="59419"/>
                    </a:cubicBezTo>
                    <a:cubicBezTo>
                      <a:pt x="64035" y="59927"/>
                      <a:pt x="65050" y="61196"/>
                      <a:pt x="66192" y="63355"/>
                    </a:cubicBezTo>
                    <a:cubicBezTo>
                      <a:pt x="67207" y="65260"/>
                      <a:pt x="67587" y="66911"/>
                      <a:pt x="67460" y="68307"/>
                    </a:cubicBezTo>
                    <a:cubicBezTo>
                      <a:pt x="67334" y="69704"/>
                      <a:pt x="66445" y="71101"/>
                      <a:pt x="64796" y="72244"/>
                    </a:cubicBezTo>
                    <a:cubicBezTo>
                      <a:pt x="64035" y="72752"/>
                      <a:pt x="63401" y="73260"/>
                      <a:pt x="62639" y="73768"/>
                    </a:cubicBezTo>
                    <a:cubicBezTo>
                      <a:pt x="61878" y="74276"/>
                      <a:pt x="61117" y="74784"/>
                      <a:pt x="60229" y="75165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1" name="Forme libre 5240">
                <a:extLst>
                  <a:ext uri="{FF2B5EF4-FFF2-40B4-BE49-F238E27FC236}">
                    <a16:creationId xmlns:a16="http://schemas.microsoft.com/office/drawing/2014/main" id="{4E960D00-F80B-069A-3504-8DB9EA197CF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782016" y="2793580"/>
                <a:ext cx="65948" cy="64572"/>
              </a:xfrm>
              <a:custGeom>
                <a:avLst/>
                <a:gdLst>
                  <a:gd name="connsiteX0" fmla="*/ 47528 w 65948"/>
                  <a:gd name="connsiteY0" fmla="*/ 60697 h 64572"/>
                  <a:gd name="connsiteX1" fmla="*/ 29385 w 65948"/>
                  <a:gd name="connsiteY1" fmla="*/ 64507 h 64572"/>
                  <a:gd name="connsiteX2" fmla="*/ 14160 w 65948"/>
                  <a:gd name="connsiteY2" fmla="*/ 59047 h 64572"/>
                  <a:gd name="connsiteX3" fmla="*/ 3376 w 65948"/>
                  <a:gd name="connsiteY3" fmla="*/ 45079 h 64572"/>
                  <a:gd name="connsiteX4" fmla="*/ 77 w 65948"/>
                  <a:gd name="connsiteY4" fmla="*/ 28063 h 64572"/>
                  <a:gd name="connsiteX5" fmla="*/ 5533 w 65948"/>
                  <a:gd name="connsiteY5" fmla="*/ 13206 h 64572"/>
                  <a:gd name="connsiteX6" fmla="*/ 18474 w 65948"/>
                  <a:gd name="connsiteY6" fmla="*/ 2921 h 64572"/>
                  <a:gd name="connsiteX7" fmla="*/ 30146 w 65948"/>
                  <a:gd name="connsiteY7" fmla="*/ 0 h 64572"/>
                  <a:gd name="connsiteX8" fmla="*/ 40930 w 65948"/>
                  <a:gd name="connsiteY8" fmla="*/ 2032 h 64572"/>
                  <a:gd name="connsiteX9" fmla="*/ 50192 w 65948"/>
                  <a:gd name="connsiteY9" fmla="*/ 8635 h 64572"/>
                  <a:gd name="connsiteX10" fmla="*/ 57297 w 65948"/>
                  <a:gd name="connsiteY10" fmla="*/ 19682 h 64572"/>
                  <a:gd name="connsiteX11" fmla="*/ 57297 w 65948"/>
                  <a:gd name="connsiteY11" fmla="*/ 23492 h 64572"/>
                  <a:gd name="connsiteX12" fmla="*/ 53618 w 65948"/>
                  <a:gd name="connsiteY12" fmla="*/ 26412 h 64572"/>
                  <a:gd name="connsiteX13" fmla="*/ 16444 w 65948"/>
                  <a:gd name="connsiteY13" fmla="*/ 43047 h 64572"/>
                  <a:gd name="connsiteX14" fmla="*/ 12765 w 65948"/>
                  <a:gd name="connsiteY14" fmla="*/ 34666 h 64572"/>
                  <a:gd name="connsiteX15" fmla="*/ 45371 w 65948"/>
                  <a:gd name="connsiteY15" fmla="*/ 20063 h 64572"/>
                  <a:gd name="connsiteX16" fmla="*/ 44356 w 65948"/>
                  <a:gd name="connsiteY16" fmla="*/ 22603 h 64572"/>
                  <a:gd name="connsiteX17" fmla="*/ 38774 w 65948"/>
                  <a:gd name="connsiteY17" fmla="*/ 14349 h 64572"/>
                  <a:gd name="connsiteX18" fmla="*/ 31796 w 65948"/>
                  <a:gd name="connsiteY18" fmla="*/ 10920 h 64572"/>
                  <a:gd name="connsiteX19" fmla="*/ 23549 w 65948"/>
                  <a:gd name="connsiteY19" fmla="*/ 12317 h 64572"/>
                  <a:gd name="connsiteX20" fmla="*/ 16317 w 65948"/>
                  <a:gd name="connsiteY20" fmla="*/ 18285 h 64572"/>
                  <a:gd name="connsiteX21" fmla="*/ 13906 w 65948"/>
                  <a:gd name="connsiteY21" fmla="*/ 26920 h 64572"/>
                  <a:gd name="connsiteX22" fmla="*/ 16444 w 65948"/>
                  <a:gd name="connsiteY22" fmla="*/ 37460 h 64572"/>
                  <a:gd name="connsiteX23" fmla="*/ 16825 w 65948"/>
                  <a:gd name="connsiteY23" fmla="*/ 38222 h 64572"/>
                  <a:gd name="connsiteX24" fmla="*/ 27609 w 65948"/>
                  <a:gd name="connsiteY24" fmla="*/ 50412 h 64572"/>
                  <a:gd name="connsiteX25" fmla="*/ 42834 w 65948"/>
                  <a:gd name="connsiteY25" fmla="*/ 49269 h 64572"/>
                  <a:gd name="connsiteX26" fmla="*/ 49304 w 65948"/>
                  <a:gd name="connsiteY26" fmla="*/ 45459 h 64572"/>
                  <a:gd name="connsiteX27" fmla="*/ 55267 w 65948"/>
                  <a:gd name="connsiteY27" fmla="*/ 39618 h 64572"/>
                  <a:gd name="connsiteX28" fmla="*/ 58946 w 65948"/>
                  <a:gd name="connsiteY28" fmla="*/ 36444 h 64572"/>
                  <a:gd name="connsiteX29" fmla="*/ 62499 w 65948"/>
                  <a:gd name="connsiteY29" fmla="*/ 36444 h 64572"/>
                  <a:gd name="connsiteX30" fmla="*/ 65036 w 65948"/>
                  <a:gd name="connsiteY30" fmla="*/ 38729 h 64572"/>
                  <a:gd name="connsiteX31" fmla="*/ 65925 w 65948"/>
                  <a:gd name="connsiteY31" fmla="*/ 42412 h 64572"/>
                  <a:gd name="connsiteX32" fmla="*/ 64275 w 65948"/>
                  <a:gd name="connsiteY32" fmla="*/ 46729 h 64572"/>
                  <a:gd name="connsiteX33" fmla="*/ 56663 w 65948"/>
                  <a:gd name="connsiteY33" fmla="*/ 54729 h 64572"/>
                  <a:gd name="connsiteX34" fmla="*/ 47401 w 65948"/>
                  <a:gd name="connsiteY34" fmla="*/ 60316 h 645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5948" h="64572">
                    <a:moveTo>
                      <a:pt x="47528" y="60697"/>
                    </a:moveTo>
                    <a:cubicBezTo>
                      <a:pt x="41057" y="63618"/>
                      <a:pt x="35094" y="64888"/>
                      <a:pt x="29385" y="64507"/>
                    </a:cubicBezTo>
                    <a:cubicBezTo>
                      <a:pt x="23676" y="64126"/>
                      <a:pt x="18601" y="62348"/>
                      <a:pt x="14160" y="59047"/>
                    </a:cubicBezTo>
                    <a:cubicBezTo>
                      <a:pt x="9720" y="55745"/>
                      <a:pt x="6040" y="51047"/>
                      <a:pt x="3376" y="45079"/>
                    </a:cubicBezTo>
                    <a:cubicBezTo>
                      <a:pt x="712" y="39237"/>
                      <a:pt x="-303" y="33523"/>
                      <a:pt x="77" y="28063"/>
                    </a:cubicBezTo>
                    <a:cubicBezTo>
                      <a:pt x="585" y="22603"/>
                      <a:pt x="2361" y="17650"/>
                      <a:pt x="5533" y="13206"/>
                    </a:cubicBezTo>
                    <a:cubicBezTo>
                      <a:pt x="8705" y="8762"/>
                      <a:pt x="13018" y="5333"/>
                      <a:pt x="18474" y="2921"/>
                    </a:cubicBezTo>
                    <a:cubicBezTo>
                      <a:pt x="22534" y="1143"/>
                      <a:pt x="26340" y="127"/>
                      <a:pt x="30146" y="0"/>
                    </a:cubicBezTo>
                    <a:cubicBezTo>
                      <a:pt x="33952" y="0"/>
                      <a:pt x="37505" y="508"/>
                      <a:pt x="40930" y="2032"/>
                    </a:cubicBezTo>
                    <a:cubicBezTo>
                      <a:pt x="44356" y="3429"/>
                      <a:pt x="47401" y="5714"/>
                      <a:pt x="50192" y="8635"/>
                    </a:cubicBezTo>
                    <a:cubicBezTo>
                      <a:pt x="52983" y="11555"/>
                      <a:pt x="55267" y="15365"/>
                      <a:pt x="57297" y="19682"/>
                    </a:cubicBezTo>
                    <a:cubicBezTo>
                      <a:pt x="57931" y="21079"/>
                      <a:pt x="57931" y="22349"/>
                      <a:pt x="57297" y="23492"/>
                    </a:cubicBezTo>
                    <a:cubicBezTo>
                      <a:pt x="56663" y="24634"/>
                      <a:pt x="55394" y="25650"/>
                      <a:pt x="53618" y="26412"/>
                    </a:cubicBezTo>
                    <a:lnTo>
                      <a:pt x="16444" y="43047"/>
                    </a:lnTo>
                    <a:lnTo>
                      <a:pt x="12765" y="34666"/>
                    </a:lnTo>
                    <a:lnTo>
                      <a:pt x="45371" y="20063"/>
                    </a:lnTo>
                    <a:lnTo>
                      <a:pt x="44356" y="22603"/>
                    </a:lnTo>
                    <a:cubicBezTo>
                      <a:pt x="42834" y="19047"/>
                      <a:pt x="40930" y="16254"/>
                      <a:pt x="38774" y="14349"/>
                    </a:cubicBezTo>
                    <a:cubicBezTo>
                      <a:pt x="36617" y="12444"/>
                      <a:pt x="34333" y="11301"/>
                      <a:pt x="31796" y="10920"/>
                    </a:cubicBezTo>
                    <a:cubicBezTo>
                      <a:pt x="29258" y="10540"/>
                      <a:pt x="26467" y="10920"/>
                      <a:pt x="23549" y="12317"/>
                    </a:cubicBezTo>
                    <a:cubicBezTo>
                      <a:pt x="20250" y="13841"/>
                      <a:pt x="17840" y="15746"/>
                      <a:pt x="16317" y="18285"/>
                    </a:cubicBezTo>
                    <a:cubicBezTo>
                      <a:pt x="14668" y="20825"/>
                      <a:pt x="13906" y="23746"/>
                      <a:pt x="13906" y="26920"/>
                    </a:cubicBezTo>
                    <a:cubicBezTo>
                      <a:pt x="13906" y="30222"/>
                      <a:pt x="14795" y="33777"/>
                      <a:pt x="16444" y="37460"/>
                    </a:cubicBezTo>
                    <a:lnTo>
                      <a:pt x="16825" y="38222"/>
                    </a:lnTo>
                    <a:cubicBezTo>
                      <a:pt x="19616" y="44571"/>
                      <a:pt x="23295" y="48634"/>
                      <a:pt x="27609" y="50412"/>
                    </a:cubicBezTo>
                    <a:cubicBezTo>
                      <a:pt x="31922" y="52189"/>
                      <a:pt x="36997" y="51809"/>
                      <a:pt x="42834" y="49269"/>
                    </a:cubicBezTo>
                    <a:cubicBezTo>
                      <a:pt x="44864" y="48380"/>
                      <a:pt x="47020" y="47110"/>
                      <a:pt x="49304" y="45459"/>
                    </a:cubicBezTo>
                    <a:cubicBezTo>
                      <a:pt x="51588" y="43809"/>
                      <a:pt x="53618" y="41904"/>
                      <a:pt x="55267" y="39618"/>
                    </a:cubicBezTo>
                    <a:cubicBezTo>
                      <a:pt x="56409" y="37968"/>
                      <a:pt x="57678" y="36952"/>
                      <a:pt x="58946" y="36444"/>
                    </a:cubicBezTo>
                    <a:cubicBezTo>
                      <a:pt x="60215" y="35936"/>
                      <a:pt x="61357" y="35936"/>
                      <a:pt x="62499" y="36444"/>
                    </a:cubicBezTo>
                    <a:cubicBezTo>
                      <a:pt x="63514" y="36952"/>
                      <a:pt x="64402" y="37587"/>
                      <a:pt x="65036" y="38729"/>
                    </a:cubicBezTo>
                    <a:cubicBezTo>
                      <a:pt x="65671" y="39745"/>
                      <a:pt x="66051" y="41015"/>
                      <a:pt x="65925" y="42412"/>
                    </a:cubicBezTo>
                    <a:cubicBezTo>
                      <a:pt x="65925" y="43809"/>
                      <a:pt x="65290" y="45333"/>
                      <a:pt x="64275" y="46729"/>
                    </a:cubicBezTo>
                    <a:cubicBezTo>
                      <a:pt x="62372" y="49650"/>
                      <a:pt x="59835" y="52317"/>
                      <a:pt x="56663" y="54729"/>
                    </a:cubicBezTo>
                    <a:cubicBezTo>
                      <a:pt x="53491" y="57142"/>
                      <a:pt x="50446" y="58920"/>
                      <a:pt x="47401" y="60316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2" name="Forme libre 5241">
                <a:extLst>
                  <a:ext uri="{FF2B5EF4-FFF2-40B4-BE49-F238E27FC236}">
                    <a16:creationId xmlns:a16="http://schemas.microsoft.com/office/drawing/2014/main" id="{37301311-D42D-23AF-6C98-89FC276DFF7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33763" y="2758421"/>
                <a:ext cx="64452" cy="75454"/>
              </a:xfrm>
              <a:custGeom>
                <a:avLst/>
                <a:gdLst>
                  <a:gd name="connsiteX0" fmla="*/ 54651 w 64452"/>
                  <a:gd name="connsiteY0" fmla="*/ 73381 h 75454"/>
                  <a:gd name="connsiteX1" fmla="*/ 40695 w 64452"/>
                  <a:gd name="connsiteY1" fmla="*/ 75285 h 75454"/>
                  <a:gd name="connsiteX2" fmla="*/ 30291 w 64452"/>
                  <a:gd name="connsiteY2" fmla="*/ 70206 h 75454"/>
                  <a:gd name="connsiteX3" fmla="*/ 23440 w 64452"/>
                  <a:gd name="connsiteY3" fmla="*/ 58397 h 75454"/>
                  <a:gd name="connsiteX4" fmla="*/ 14686 w 64452"/>
                  <a:gd name="connsiteY4" fmla="*/ 32873 h 75454"/>
                  <a:gd name="connsiteX5" fmla="*/ 8469 w 64452"/>
                  <a:gd name="connsiteY5" fmla="*/ 35032 h 75454"/>
                  <a:gd name="connsiteX6" fmla="*/ 3521 w 64452"/>
                  <a:gd name="connsiteY6" fmla="*/ 35032 h 75454"/>
                  <a:gd name="connsiteX7" fmla="*/ 476 w 64452"/>
                  <a:gd name="connsiteY7" fmla="*/ 31477 h 75454"/>
                  <a:gd name="connsiteX8" fmla="*/ 476 w 64452"/>
                  <a:gd name="connsiteY8" fmla="*/ 26778 h 75454"/>
                  <a:gd name="connsiteX9" fmla="*/ 4409 w 64452"/>
                  <a:gd name="connsiteY9" fmla="*/ 23858 h 75454"/>
                  <a:gd name="connsiteX10" fmla="*/ 10626 w 64452"/>
                  <a:gd name="connsiteY10" fmla="*/ 21699 h 75454"/>
                  <a:gd name="connsiteX11" fmla="*/ 6819 w 64452"/>
                  <a:gd name="connsiteY11" fmla="*/ 10778 h 75454"/>
                  <a:gd name="connsiteX12" fmla="*/ 6819 w 64452"/>
                  <a:gd name="connsiteY12" fmla="*/ 4429 h 75454"/>
                  <a:gd name="connsiteX13" fmla="*/ 11768 w 64452"/>
                  <a:gd name="connsiteY13" fmla="*/ 620 h 75454"/>
                  <a:gd name="connsiteX14" fmla="*/ 17984 w 64452"/>
                  <a:gd name="connsiteY14" fmla="*/ 620 h 75454"/>
                  <a:gd name="connsiteX15" fmla="*/ 21791 w 64452"/>
                  <a:gd name="connsiteY15" fmla="*/ 5572 h 75454"/>
                  <a:gd name="connsiteX16" fmla="*/ 25597 w 64452"/>
                  <a:gd name="connsiteY16" fmla="*/ 16493 h 75454"/>
                  <a:gd name="connsiteX17" fmla="*/ 38284 w 64452"/>
                  <a:gd name="connsiteY17" fmla="*/ 12048 h 75454"/>
                  <a:gd name="connsiteX18" fmla="*/ 43232 w 64452"/>
                  <a:gd name="connsiteY18" fmla="*/ 12048 h 75454"/>
                  <a:gd name="connsiteX19" fmla="*/ 46277 w 64452"/>
                  <a:gd name="connsiteY19" fmla="*/ 15731 h 75454"/>
                  <a:gd name="connsiteX20" fmla="*/ 46277 w 64452"/>
                  <a:gd name="connsiteY20" fmla="*/ 20429 h 75454"/>
                  <a:gd name="connsiteX21" fmla="*/ 42344 w 64452"/>
                  <a:gd name="connsiteY21" fmla="*/ 23477 h 75454"/>
                  <a:gd name="connsiteX22" fmla="*/ 29657 w 64452"/>
                  <a:gd name="connsiteY22" fmla="*/ 27921 h 75454"/>
                  <a:gd name="connsiteX23" fmla="*/ 38157 w 64452"/>
                  <a:gd name="connsiteY23" fmla="*/ 52682 h 75454"/>
                  <a:gd name="connsiteX24" fmla="*/ 43613 w 64452"/>
                  <a:gd name="connsiteY24" fmla="*/ 60428 h 75454"/>
                  <a:gd name="connsiteX25" fmla="*/ 52748 w 64452"/>
                  <a:gd name="connsiteY25" fmla="*/ 60428 h 75454"/>
                  <a:gd name="connsiteX26" fmla="*/ 56173 w 64452"/>
                  <a:gd name="connsiteY26" fmla="*/ 58778 h 75454"/>
                  <a:gd name="connsiteX27" fmla="*/ 58711 w 64452"/>
                  <a:gd name="connsiteY27" fmla="*/ 57381 h 75454"/>
                  <a:gd name="connsiteX28" fmla="*/ 61375 w 64452"/>
                  <a:gd name="connsiteY28" fmla="*/ 57381 h 75454"/>
                  <a:gd name="connsiteX29" fmla="*/ 63786 w 64452"/>
                  <a:gd name="connsiteY29" fmla="*/ 61190 h 75454"/>
                  <a:gd name="connsiteX30" fmla="*/ 64420 w 64452"/>
                  <a:gd name="connsiteY30" fmla="*/ 65762 h 75454"/>
                  <a:gd name="connsiteX31" fmla="*/ 62517 w 64452"/>
                  <a:gd name="connsiteY31" fmla="*/ 69317 h 75454"/>
                  <a:gd name="connsiteX32" fmla="*/ 58711 w 64452"/>
                  <a:gd name="connsiteY32" fmla="*/ 71603 h 75454"/>
                  <a:gd name="connsiteX33" fmla="*/ 54397 w 64452"/>
                  <a:gd name="connsiteY33" fmla="*/ 73507 h 75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64452" h="75454">
                    <a:moveTo>
                      <a:pt x="54651" y="73381"/>
                    </a:moveTo>
                    <a:cubicBezTo>
                      <a:pt x="49449" y="75158"/>
                      <a:pt x="44755" y="75793"/>
                      <a:pt x="40695" y="75285"/>
                    </a:cubicBezTo>
                    <a:cubicBezTo>
                      <a:pt x="36635" y="74777"/>
                      <a:pt x="33082" y="73000"/>
                      <a:pt x="30291" y="70206"/>
                    </a:cubicBezTo>
                    <a:cubicBezTo>
                      <a:pt x="27373" y="67412"/>
                      <a:pt x="25089" y="63476"/>
                      <a:pt x="23440" y="58397"/>
                    </a:cubicBezTo>
                    <a:lnTo>
                      <a:pt x="14686" y="32873"/>
                    </a:lnTo>
                    <a:lnTo>
                      <a:pt x="8469" y="35032"/>
                    </a:lnTo>
                    <a:cubicBezTo>
                      <a:pt x="6566" y="35667"/>
                      <a:pt x="4916" y="35667"/>
                      <a:pt x="3521" y="35032"/>
                    </a:cubicBezTo>
                    <a:cubicBezTo>
                      <a:pt x="2125" y="34397"/>
                      <a:pt x="1110" y="33254"/>
                      <a:pt x="476" y="31477"/>
                    </a:cubicBezTo>
                    <a:cubicBezTo>
                      <a:pt x="-159" y="29699"/>
                      <a:pt x="-159" y="28048"/>
                      <a:pt x="476" y="26778"/>
                    </a:cubicBezTo>
                    <a:cubicBezTo>
                      <a:pt x="1237" y="25508"/>
                      <a:pt x="2506" y="24493"/>
                      <a:pt x="4409" y="23858"/>
                    </a:cubicBezTo>
                    <a:lnTo>
                      <a:pt x="10626" y="21699"/>
                    </a:lnTo>
                    <a:lnTo>
                      <a:pt x="6819" y="10778"/>
                    </a:lnTo>
                    <a:cubicBezTo>
                      <a:pt x="5931" y="8239"/>
                      <a:pt x="5931" y="6207"/>
                      <a:pt x="6819" y="4429"/>
                    </a:cubicBezTo>
                    <a:cubicBezTo>
                      <a:pt x="7708" y="2652"/>
                      <a:pt x="9357" y="1382"/>
                      <a:pt x="11768" y="620"/>
                    </a:cubicBezTo>
                    <a:cubicBezTo>
                      <a:pt x="14178" y="-269"/>
                      <a:pt x="16208" y="-142"/>
                      <a:pt x="17984" y="620"/>
                    </a:cubicBezTo>
                    <a:cubicBezTo>
                      <a:pt x="19761" y="1382"/>
                      <a:pt x="21029" y="3160"/>
                      <a:pt x="21791" y="5572"/>
                    </a:cubicBezTo>
                    <a:lnTo>
                      <a:pt x="25597" y="16493"/>
                    </a:lnTo>
                    <a:lnTo>
                      <a:pt x="38284" y="12048"/>
                    </a:lnTo>
                    <a:cubicBezTo>
                      <a:pt x="40187" y="11413"/>
                      <a:pt x="41836" y="11413"/>
                      <a:pt x="43232" y="12048"/>
                    </a:cubicBezTo>
                    <a:cubicBezTo>
                      <a:pt x="44628" y="12683"/>
                      <a:pt x="45643" y="13826"/>
                      <a:pt x="46277" y="15731"/>
                    </a:cubicBezTo>
                    <a:cubicBezTo>
                      <a:pt x="46912" y="17508"/>
                      <a:pt x="46785" y="19032"/>
                      <a:pt x="46277" y="20429"/>
                    </a:cubicBezTo>
                    <a:cubicBezTo>
                      <a:pt x="45516" y="21826"/>
                      <a:pt x="44247" y="22842"/>
                      <a:pt x="42344" y="23477"/>
                    </a:cubicBezTo>
                    <a:lnTo>
                      <a:pt x="29657" y="27921"/>
                    </a:lnTo>
                    <a:lnTo>
                      <a:pt x="38157" y="52682"/>
                    </a:lnTo>
                    <a:cubicBezTo>
                      <a:pt x="39426" y="56492"/>
                      <a:pt x="41329" y="59158"/>
                      <a:pt x="43613" y="60428"/>
                    </a:cubicBezTo>
                    <a:cubicBezTo>
                      <a:pt x="45897" y="61825"/>
                      <a:pt x="48942" y="61825"/>
                      <a:pt x="52748" y="60428"/>
                    </a:cubicBezTo>
                    <a:cubicBezTo>
                      <a:pt x="54143" y="59921"/>
                      <a:pt x="55285" y="59412"/>
                      <a:pt x="56173" y="58778"/>
                    </a:cubicBezTo>
                    <a:cubicBezTo>
                      <a:pt x="57188" y="58143"/>
                      <a:pt x="57949" y="57762"/>
                      <a:pt x="58711" y="57381"/>
                    </a:cubicBezTo>
                    <a:cubicBezTo>
                      <a:pt x="59599" y="57000"/>
                      <a:pt x="60487" y="57000"/>
                      <a:pt x="61375" y="57381"/>
                    </a:cubicBezTo>
                    <a:cubicBezTo>
                      <a:pt x="62263" y="57889"/>
                      <a:pt x="63025" y="59158"/>
                      <a:pt x="63786" y="61190"/>
                    </a:cubicBezTo>
                    <a:cubicBezTo>
                      <a:pt x="64293" y="62841"/>
                      <a:pt x="64547" y="64365"/>
                      <a:pt x="64420" y="65762"/>
                    </a:cubicBezTo>
                    <a:cubicBezTo>
                      <a:pt x="64420" y="67158"/>
                      <a:pt x="63659" y="68301"/>
                      <a:pt x="62517" y="69317"/>
                    </a:cubicBezTo>
                    <a:cubicBezTo>
                      <a:pt x="61629" y="69952"/>
                      <a:pt x="60360" y="70714"/>
                      <a:pt x="58711" y="71603"/>
                    </a:cubicBezTo>
                    <a:cubicBezTo>
                      <a:pt x="57188" y="72492"/>
                      <a:pt x="55666" y="73127"/>
                      <a:pt x="54397" y="73507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3" name="Forme libre 5242">
                <a:extLst>
                  <a:ext uri="{FF2B5EF4-FFF2-40B4-BE49-F238E27FC236}">
                    <a16:creationId xmlns:a16="http://schemas.microsoft.com/office/drawing/2014/main" id="{E23C1EF6-34A6-4B30-AB09-65A4A9BD12E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92136" y="2719677"/>
                <a:ext cx="63433" cy="100714"/>
              </a:xfrm>
              <a:custGeom>
                <a:avLst/>
                <a:gdLst>
                  <a:gd name="connsiteX0" fmla="*/ 41952 w 63433"/>
                  <a:gd name="connsiteY0" fmla="*/ 99300 h 100714"/>
                  <a:gd name="connsiteX1" fmla="*/ 23429 w 63433"/>
                  <a:gd name="connsiteY1" fmla="*/ 99808 h 100714"/>
                  <a:gd name="connsiteX2" fmla="*/ 9346 w 63433"/>
                  <a:gd name="connsiteY2" fmla="*/ 91808 h 100714"/>
                  <a:gd name="connsiteX3" fmla="*/ 1226 w 63433"/>
                  <a:gd name="connsiteY3" fmla="*/ 76189 h 100714"/>
                  <a:gd name="connsiteX4" fmla="*/ 972 w 63433"/>
                  <a:gd name="connsiteY4" fmla="*/ 58793 h 100714"/>
                  <a:gd name="connsiteX5" fmla="*/ 8965 w 63433"/>
                  <a:gd name="connsiteY5" fmla="*/ 45079 h 100714"/>
                  <a:gd name="connsiteX6" fmla="*/ 23555 w 63433"/>
                  <a:gd name="connsiteY6" fmla="*/ 37206 h 100714"/>
                  <a:gd name="connsiteX7" fmla="*/ 35608 w 63433"/>
                  <a:gd name="connsiteY7" fmla="*/ 36444 h 100714"/>
                  <a:gd name="connsiteX8" fmla="*/ 45885 w 63433"/>
                  <a:gd name="connsiteY8" fmla="*/ 40253 h 100714"/>
                  <a:gd name="connsiteX9" fmla="*/ 53751 w 63433"/>
                  <a:gd name="connsiteY9" fmla="*/ 48380 h 100714"/>
                  <a:gd name="connsiteX10" fmla="*/ 58826 w 63433"/>
                  <a:gd name="connsiteY10" fmla="*/ 60570 h 100714"/>
                  <a:gd name="connsiteX11" fmla="*/ 58065 w 63433"/>
                  <a:gd name="connsiteY11" fmla="*/ 64380 h 100714"/>
                  <a:gd name="connsiteX12" fmla="*/ 54005 w 63433"/>
                  <a:gd name="connsiteY12" fmla="*/ 66665 h 100714"/>
                  <a:gd name="connsiteX13" fmla="*/ 14548 w 63433"/>
                  <a:gd name="connsiteY13" fmla="*/ 76570 h 100714"/>
                  <a:gd name="connsiteX14" fmla="*/ 12391 w 63433"/>
                  <a:gd name="connsiteY14" fmla="*/ 67681 h 100714"/>
                  <a:gd name="connsiteX15" fmla="*/ 47027 w 63433"/>
                  <a:gd name="connsiteY15" fmla="*/ 59046 h 100714"/>
                  <a:gd name="connsiteX16" fmla="*/ 45505 w 63433"/>
                  <a:gd name="connsiteY16" fmla="*/ 61332 h 100714"/>
                  <a:gd name="connsiteX17" fmla="*/ 41445 w 63433"/>
                  <a:gd name="connsiteY17" fmla="*/ 52316 h 100714"/>
                  <a:gd name="connsiteX18" fmla="*/ 35228 w 63433"/>
                  <a:gd name="connsiteY18" fmla="*/ 47618 h 100714"/>
                  <a:gd name="connsiteX19" fmla="*/ 26854 w 63433"/>
                  <a:gd name="connsiteY19" fmla="*/ 47618 h 100714"/>
                  <a:gd name="connsiteX20" fmla="*/ 18607 w 63433"/>
                  <a:gd name="connsiteY20" fmla="*/ 52189 h 100714"/>
                  <a:gd name="connsiteX21" fmla="*/ 14801 w 63433"/>
                  <a:gd name="connsiteY21" fmla="*/ 60316 h 100714"/>
                  <a:gd name="connsiteX22" fmla="*/ 15436 w 63433"/>
                  <a:gd name="connsiteY22" fmla="*/ 71237 h 100714"/>
                  <a:gd name="connsiteX23" fmla="*/ 15689 w 63433"/>
                  <a:gd name="connsiteY23" fmla="*/ 72126 h 100714"/>
                  <a:gd name="connsiteX24" fmla="*/ 24190 w 63433"/>
                  <a:gd name="connsiteY24" fmla="*/ 86094 h 100714"/>
                  <a:gd name="connsiteX25" fmla="*/ 39415 w 63433"/>
                  <a:gd name="connsiteY25" fmla="*/ 87617 h 100714"/>
                  <a:gd name="connsiteX26" fmla="*/ 46393 w 63433"/>
                  <a:gd name="connsiteY26" fmla="*/ 85078 h 100714"/>
                  <a:gd name="connsiteX27" fmla="*/ 53244 w 63433"/>
                  <a:gd name="connsiteY27" fmla="*/ 80379 h 100714"/>
                  <a:gd name="connsiteX28" fmla="*/ 57431 w 63433"/>
                  <a:gd name="connsiteY28" fmla="*/ 77967 h 100714"/>
                  <a:gd name="connsiteX29" fmla="*/ 60856 w 63433"/>
                  <a:gd name="connsiteY29" fmla="*/ 78602 h 100714"/>
                  <a:gd name="connsiteX30" fmla="*/ 63013 w 63433"/>
                  <a:gd name="connsiteY30" fmla="*/ 81268 h 100714"/>
                  <a:gd name="connsiteX31" fmla="*/ 63267 w 63433"/>
                  <a:gd name="connsiteY31" fmla="*/ 85078 h 100714"/>
                  <a:gd name="connsiteX32" fmla="*/ 60983 w 63433"/>
                  <a:gd name="connsiteY32" fmla="*/ 89014 h 100714"/>
                  <a:gd name="connsiteX33" fmla="*/ 52102 w 63433"/>
                  <a:gd name="connsiteY33" fmla="*/ 95490 h 100714"/>
                  <a:gd name="connsiteX34" fmla="*/ 42079 w 63433"/>
                  <a:gd name="connsiteY34" fmla="*/ 99427 h 100714"/>
                  <a:gd name="connsiteX35" fmla="*/ 27616 w 63433"/>
                  <a:gd name="connsiteY35" fmla="*/ 28317 h 100714"/>
                  <a:gd name="connsiteX36" fmla="*/ 25205 w 63433"/>
                  <a:gd name="connsiteY36" fmla="*/ 30984 h 100714"/>
                  <a:gd name="connsiteX37" fmla="*/ 21779 w 63433"/>
                  <a:gd name="connsiteY37" fmla="*/ 31237 h 100714"/>
                  <a:gd name="connsiteX38" fmla="*/ 18861 w 63433"/>
                  <a:gd name="connsiteY38" fmla="*/ 29333 h 100714"/>
                  <a:gd name="connsiteX39" fmla="*/ 18227 w 63433"/>
                  <a:gd name="connsiteY39" fmla="*/ 25650 h 100714"/>
                  <a:gd name="connsiteX40" fmla="*/ 23048 w 63433"/>
                  <a:gd name="connsiteY40" fmla="*/ 4952 h 100714"/>
                  <a:gd name="connsiteX41" fmla="*/ 25205 w 63433"/>
                  <a:gd name="connsiteY41" fmla="*/ 1143 h 100714"/>
                  <a:gd name="connsiteX42" fmla="*/ 29011 w 63433"/>
                  <a:gd name="connsiteY42" fmla="*/ 0 h 100714"/>
                  <a:gd name="connsiteX43" fmla="*/ 32817 w 63433"/>
                  <a:gd name="connsiteY43" fmla="*/ 1016 h 100714"/>
                  <a:gd name="connsiteX44" fmla="*/ 35355 w 63433"/>
                  <a:gd name="connsiteY44" fmla="*/ 3809 h 100714"/>
                  <a:gd name="connsiteX45" fmla="*/ 35355 w 63433"/>
                  <a:gd name="connsiteY45" fmla="*/ 8000 h 100714"/>
                  <a:gd name="connsiteX46" fmla="*/ 27742 w 63433"/>
                  <a:gd name="connsiteY46" fmla="*/ 28190 h 10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3433" h="100714">
                    <a:moveTo>
                      <a:pt x="41952" y="99300"/>
                    </a:moveTo>
                    <a:cubicBezTo>
                      <a:pt x="35101" y="100950"/>
                      <a:pt x="29011" y="101204"/>
                      <a:pt x="23429" y="99808"/>
                    </a:cubicBezTo>
                    <a:cubicBezTo>
                      <a:pt x="17846" y="98538"/>
                      <a:pt x="13152" y="95871"/>
                      <a:pt x="9346" y="91808"/>
                    </a:cubicBezTo>
                    <a:cubicBezTo>
                      <a:pt x="5539" y="87744"/>
                      <a:pt x="2748" y="82538"/>
                      <a:pt x="1226" y="76189"/>
                    </a:cubicBezTo>
                    <a:cubicBezTo>
                      <a:pt x="-297" y="69967"/>
                      <a:pt x="-424" y="64126"/>
                      <a:pt x="972" y="58793"/>
                    </a:cubicBezTo>
                    <a:cubicBezTo>
                      <a:pt x="2368" y="53459"/>
                      <a:pt x="5032" y="48888"/>
                      <a:pt x="8965" y="45079"/>
                    </a:cubicBezTo>
                    <a:cubicBezTo>
                      <a:pt x="12898" y="41269"/>
                      <a:pt x="17719" y="38602"/>
                      <a:pt x="23555" y="37206"/>
                    </a:cubicBezTo>
                    <a:cubicBezTo>
                      <a:pt x="27869" y="36190"/>
                      <a:pt x="31802" y="35936"/>
                      <a:pt x="35608" y="36444"/>
                    </a:cubicBezTo>
                    <a:cubicBezTo>
                      <a:pt x="39415" y="36952"/>
                      <a:pt x="42713" y="38221"/>
                      <a:pt x="45885" y="40253"/>
                    </a:cubicBezTo>
                    <a:cubicBezTo>
                      <a:pt x="48930" y="42285"/>
                      <a:pt x="51595" y="45079"/>
                      <a:pt x="53751" y="48380"/>
                    </a:cubicBezTo>
                    <a:cubicBezTo>
                      <a:pt x="55908" y="51809"/>
                      <a:pt x="57684" y="55872"/>
                      <a:pt x="58826" y="60570"/>
                    </a:cubicBezTo>
                    <a:cubicBezTo>
                      <a:pt x="59207" y="62094"/>
                      <a:pt x="58953" y="63237"/>
                      <a:pt x="58065" y="64380"/>
                    </a:cubicBezTo>
                    <a:cubicBezTo>
                      <a:pt x="57177" y="65396"/>
                      <a:pt x="55908" y="66157"/>
                      <a:pt x="54005" y="66665"/>
                    </a:cubicBezTo>
                    <a:lnTo>
                      <a:pt x="14548" y="76570"/>
                    </a:lnTo>
                    <a:lnTo>
                      <a:pt x="12391" y="67681"/>
                    </a:lnTo>
                    <a:lnTo>
                      <a:pt x="47027" y="59046"/>
                    </a:lnTo>
                    <a:lnTo>
                      <a:pt x="45505" y="61332"/>
                    </a:lnTo>
                    <a:cubicBezTo>
                      <a:pt x="44617" y="57523"/>
                      <a:pt x="43221" y="54475"/>
                      <a:pt x="41445" y="52316"/>
                    </a:cubicBezTo>
                    <a:cubicBezTo>
                      <a:pt x="39668" y="50031"/>
                      <a:pt x="37638" y="48507"/>
                      <a:pt x="35228" y="47618"/>
                    </a:cubicBezTo>
                    <a:cubicBezTo>
                      <a:pt x="32817" y="46729"/>
                      <a:pt x="30026" y="46729"/>
                      <a:pt x="26854" y="47618"/>
                    </a:cubicBezTo>
                    <a:cubicBezTo>
                      <a:pt x="23429" y="48507"/>
                      <a:pt x="20637" y="50031"/>
                      <a:pt x="18607" y="52189"/>
                    </a:cubicBezTo>
                    <a:cubicBezTo>
                      <a:pt x="16577" y="54348"/>
                      <a:pt x="15309" y="57142"/>
                      <a:pt x="14801" y="60316"/>
                    </a:cubicBezTo>
                    <a:cubicBezTo>
                      <a:pt x="14294" y="63618"/>
                      <a:pt x="14421" y="67173"/>
                      <a:pt x="15436" y="71237"/>
                    </a:cubicBezTo>
                    <a:lnTo>
                      <a:pt x="15689" y="72126"/>
                    </a:lnTo>
                    <a:cubicBezTo>
                      <a:pt x="17339" y="78856"/>
                      <a:pt x="20257" y="83554"/>
                      <a:pt x="24190" y="86094"/>
                    </a:cubicBezTo>
                    <a:cubicBezTo>
                      <a:pt x="28123" y="88633"/>
                      <a:pt x="33198" y="89141"/>
                      <a:pt x="39415" y="87617"/>
                    </a:cubicBezTo>
                    <a:cubicBezTo>
                      <a:pt x="41571" y="87109"/>
                      <a:pt x="43855" y="86221"/>
                      <a:pt x="46393" y="85078"/>
                    </a:cubicBezTo>
                    <a:cubicBezTo>
                      <a:pt x="48930" y="83935"/>
                      <a:pt x="51214" y="82284"/>
                      <a:pt x="53244" y="80379"/>
                    </a:cubicBezTo>
                    <a:cubicBezTo>
                      <a:pt x="54766" y="78983"/>
                      <a:pt x="56162" y="78221"/>
                      <a:pt x="57431" y="77967"/>
                    </a:cubicBezTo>
                    <a:cubicBezTo>
                      <a:pt x="58699" y="77713"/>
                      <a:pt x="59968" y="77967"/>
                      <a:pt x="60856" y="78602"/>
                    </a:cubicBezTo>
                    <a:cubicBezTo>
                      <a:pt x="61871" y="79237"/>
                      <a:pt x="62506" y="80125"/>
                      <a:pt x="63013" y="81268"/>
                    </a:cubicBezTo>
                    <a:cubicBezTo>
                      <a:pt x="63521" y="82411"/>
                      <a:pt x="63521" y="83681"/>
                      <a:pt x="63267" y="85078"/>
                    </a:cubicBezTo>
                    <a:cubicBezTo>
                      <a:pt x="63013" y="86475"/>
                      <a:pt x="62125" y="87744"/>
                      <a:pt x="60983" y="89014"/>
                    </a:cubicBezTo>
                    <a:cubicBezTo>
                      <a:pt x="58573" y="91554"/>
                      <a:pt x="55528" y="93713"/>
                      <a:pt x="52102" y="95490"/>
                    </a:cubicBezTo>
                    <a:cubicBezTo>
                      <a:pt x="48550" y="97268"/>
                      <a:pt x="45251" y="98538"/>
                      <a:pt x="42079" y="99427"/>
                    </a:cubicBezTo>
                    <a:close/>
                    <a:moveTo>
                      <a:pt x="27616" y="28317"/>
                    </a:moveTo>
                    <a:cubicBezTo>
                      <a:pt x="27108" y="29714"/>
                      <a:pt x="26220" y="30603"/>
                      <a:pt x="25205" y="30984"/>
                    </a:cubicBezTo>
                    <a:cubicBezTo>
                      <a:pt x="24063" y="31491"/>
                      <a:pt x="22921" y="31491"/>
                      <a:pt x="21779" y="31237"/>
                    </a:cubicBezTo>
                    <a:cubicBezTo>
                      <a:pt x="20511" y="30984"/>
                      <a:pt x="19622" y="30349"/>
                      <a:pt x="18861" y="29333"/>
                    </a:cubicBezTo>
                    <a:cubicBezTo>
                      <a:pt x="18100" y="28317"/>
                      <a:pt x="17973" y="27174"/>
                      <a:pt x="18227" y="25650"/>
                    </a:cubicBezTo>
                    <a:lnTo>
                      <a:pt x="23048" y="4952"/>
                    </a:lnTo>
                    <a:cubicBezTo>
                      <a:pt x="23429" y="3175"/>
                      <a:pt x="24190" y="1905"/>
                      <a:pt x="25205" y="1143"/>
                    </a:cubicBezTo>
                    <a:cubicBezTo>
                      <a:pt x="26347" y="381"/>
                      <a:pt x="27616" y="0"/>
                      <a:pt x="29011" y="0"/>
                    </a:cubicBezTo>
                    <a:cubicBezTo>
                      <a:pt x="30407" y="0"/>
                      <a:pt x="31675" y="381"/>
                      <a:pt x="32817" y="1016"/>
                    </a:cubicBezTo>
                    <a:cubicBezTo>
                      <a:pt x="33959" y="1651"/>
                      <a:pt x="34847" y="2667"/>
                      <a:pt x="35355" y="3809"/>
                    </a:cubicBezTo>
                    <a:cubicBezTo>
                      <a:pt x="35862" y="4952"/>
                      <a:pt x="35862" y="6476"/>
                      <a:pt x="35355" y="8000"/>
                    </a:cubicBezTo>
                    <a:lnTo>
                      <a:pt x="27742" y="28190"/>
                    </a:ln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4" name="Forme libre 5243">
                <a:extLst>
                  <a:ext uri="{FF2B5EF4-FFF2-40B4-BE49-F238E27FC236}">
                    <a16:creationId xmlns:a16="http://schemas.microsoft.com/office/drawing/2014/main" id="{BA45758D-48D9-F441-864A-5C7520A0AAC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58969" y="2743169"/>
                <a:ext cx="54647" cy="65495"/>
              </a:xfrm>
              <a:custGeom>
                <a:avLst/>
                <a:gdLst>
                  <a:gd name="connsiteX0" fmla="*/ 31324 w 54647"/>
                  <a:gd name="connsiteY0" fmla="*/ 64888 h 65495"/>
                  <a:gd name="connsiteX1" fmla="*/ 19778 w 54647"/>
                  <a:gd name="connsiteY1" fmla="*/ 65396 h 65495"/>
                  <a:gd name="connsiteX2" fmla="*/ 8360 w 54647"/>
                  <a:gd name="connsiteY2" fmla="*/ 63110 h 65495"/>
                  <a:gd name="connsiteX3" fmla="*/ 5061 w 54647"/>
                  <a:gd name="connsiteY3" fmla="*/ 60570 h 65495"/>
                  <a:gd name="connsiteX4" fmla="*/ 3919 w 54647"/>
                  <a:gd name="connsiteY4" fmla="*/ 57269 h 65495"/>
                  <a:gd name="connsiteX5" fmla="*/ 4680 w 54647"/>
                  <a:gd name="connsiteY5" fmla="*/ 54094 h 65495"/>
                  <a:gd name="connsiteX6" fmla="*/ 7218 w 54647"/>
                  <a:gd name="connsiteY6" fmla="*/ 52063 h 65495"/>
                  <a:gd name="connsiteX7" fmla="*/ 11024 w 54647"/>
                  <a:gd name="connsiteY7" fmla="*/ 52063 h 65495"/>
                  <a:gd name="connsiteX8" fmla="*/ 20920 w 54647"/>
                  <a:gd name="connsiteY8" fmla="*/ 53967 h 65495"/>
                  <a:gd name="connsiteX9" fmla="*/ 29674 w 54647"/>
                  <a:gd name="connsiteY9" fmla="*/ 53586 h 65495"/>
                  <a:gd name="connsiteX10" fmla="*/ 38302 w 54647"/>
                  <a:gd name="connsiteY10" fmla="*/ 50158 h 65495"/>
                  <a:gd name="connsiteX11" fmla="*/ 40459 w 54647"/>
                  <a:gd name="connsiteY11" fmla="*/ 44317 h 65495"/>
                  <a:gd name="connsiteX12" fmla="*/ 37794 w 54647"/>
                  <a:gd name="connsiteY12" fmla="*/ 40126 h 65495"/>
                  <a:gd name="connsiteX13" fmla="*/ 31578 w 54647"/>
                  <a:gd name="connsiteY13" fmla="*/ 38602 h 65495"/>
                  <a:gd name="connsiteX14" fmla="*/ 18637 w 54647"/>
                  <a:gd name="connsiteY14" fmla="*/ 38094 h 65495"/>
                  <a:gd name="connsiteX15" fmla="*/ 5949 w 54647"/>
                  <a:gd name="connsiteY15" fmla="*/ 34158 h 65495"/>
                  <a:gd name="connsiteX16" fmla="*/ 240 w 54647"/>
                  <a:gd name="connsiteY16" fmla="*/ 23873 h 65495"/>
                  <a:gd name="connsiteX17" fmla="*/ 2016 w 54647"/>
                  <a:gd name="connsiteY17" fmla="*/ 12952 h 65495"/>
                  <a:gd name="connsiteX18" fmla="*/ 10263 w 54647"/>
                  <a:gd name="connsiteY18" fmla="*/ 4825 h 65495"/>
                  <a:gd name="connsiteX19" fmla="*/ 23458 w 54647"/>
                  <a:gd name="connsiteY19" fmla="*/ 508 h 65495"/>
                  <a:gd name="connsiteX20" fmla="*/ 33988 w 54647"/>
                  <a:gd name="connsiteY20" fmla="*/ 127 h 65495"/>
                  <a:gd name="connsiteX21" fmla="*/ 43884 w 54647"/>
                  <a:gd name="connsiteY21" fmla="*/ 2413 h 65495"/>
                  <a:gd name="connsiteX22" fmla="*/ 46802 w 54647"/>
                  <a:gd name="connsiteY22" fmla="*/ 4698 h 65495"/>
                  <a:gd name="connsiteX23" fmla="*/ 47564 w 54647"/>
                  <a:gd name="connsiteY23" fmla="*/ 8000 h 65495"/>
                  <a:gd name="connsiteX24" fmla="*/ 46549 w 54647"/>
                  <a:gd name="connsiteY24" fmla="*/ 11301 h 65495"/>
                  <a:gd name="connsiteX25" fmla="*/ 44011 w 54647"/>
                  <a:gd name="connsiteY25" fmla="*/ 13333 h 65495"/>
                  <a:gd name="connsiteX26" fmla="*/ 40078 w 54647"/>
                  <a:gd name="connsiteY26" fmla="*/ 13206 h 65495"/>
                  <a:gd name="connsiteX27" fmla="*/ 32212 w 54647"/>
                  <a:gd name="connsiteY27" fmla="*/ 11428 h 65495"/>
                  <a:gd name="connsiteX28" fmla="*/ 25234 w 54647"/>
                  <a:gd name="connsiteY28" fmla="*/ 11428 h 65495"/>
                  <a:gd name="connsiteX29" fmla="*/ 16480 w 54647"/>
                  <a:gd name="connsiteY29" fmla="*/ 14857 h 65495"/>
                  <a:gd name="connsiteX30" fmla="*/ 14323 w 54647"/>
                  <a:gd name="connsiteY30" fmla="*/ 20952 h 65495"/>
                  <a:gd name="connsiteX31" fmla="*/ 16733 w 54647"/>
                  <a:gd name="connsiteY31" fmla="*/ 25142 h 65495"/>
                  <a:gd name="connsiteX32" fmla="*/ 22443 w 54647"/>
                  <a:gd name="connsiteY32" fmla="*/ 26793 h 65495"/>
                  <a:gd name="connsiteX33" fmla="*/ 35384 w 54647"/>
                  <a:gd name="connsiteY33" fmla="*/ 27301 h 65495"/>
                  <a:gd name="connsiteX34" fmla="*/ 48579 w 54647"/>
                  <a:gd name="connsiteY34" fmla="*/ 30983 h 65495"/>
                  <a:gd name="connsiteX35" fmla="*/ 54415 w 54647"/>
                  <a:gd name="connsiteY35" fmla="*/ 41142 h 65495"/>
                  <a:gd name="connsiteX36" fmla="*/ 49340 w 54647"/>
                  <a:gd name="connsiteY36" fmla="*/ 56634 h 65495"/>
                  <a:gd name="connsiteX37" fmla="*/ 31070 w 54647"/>
                  <a:gd name="connsiteY37" fmla="*/ 64634 h 654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4647" h="65495">
                    <a:moveTo>
                      <a:pt x="31324" y="64888"/>
                    </a:moveTo>
                    <a:cubicBezTo>
                      <a:pt x="27771" y="65396"/>
                      <a:pt x="23838" y="65650"/>
                      <a:pt x="19778" y="65396"/>
                    </a:cubicBezTo>
                    <a:cubicBezTo>
                      <a:pt x="15592" y="65269"/>
                      <a:pt x="11912" y="64507"/>
                      <a:pt x="8360" y="63110"/>
                    </a:cubicBezTo>
                    <a:cubicBezTo>
                      <a:pt x="6837" y="62475"/>
                      <a:pt x="5822" y="61586"/>
                      <a:pt x="5061" y="60570"/>
                    </a:cubicBezTo>
                    <a:cubicBezTo>
                      <a:pt x="4300" y="59554"/>
                      <a:pt x="3919" y="58412"/>
                      <a:pt x="3919" y="57269"/>
                    </a:cubicBezTo>
                    <a:cubicBezTo>
                      <a:pt x="3919" y="56126"/>
                      <a:pt x="4173" y="55110"/>
                      <a:pt x="4680" y="54094"/>
                    </a:cubicBezTo>
                    <a:cubicBezTo>
                      <a:pt x="5315" y="53078"/>
                      <a:pt x="6076" y="52443"/>
                      <a:pt x="7218" y="52063"/>
                    </a:cubicBezTo>
                    <a:cubicBezTo>
                      <a:pt x="8360" y="51682"/>
                      <a:pt x="9628" y="51682"/>
                      <a:pt x="11024" y="52063"/>
                    </a:cubicBezTo>
                    <a:cubicBezTo>
                      <a:pt x="14576" y="53205"/>
                      <a:pt x="17875" y="53840"/>
                      <a:pt x="20920" y="53967"/>
                    </a:cubicBezTo>
                    <a:cubicBezTo>
                      <a:pt x="23965" y="54221"/>
                      <a:pt x="26883" y="53967"/>
                      <a:pt x="29674" y="53586"/>
                    </a:cubicBezTo>
                    <a:cubicBezTo>
                      <a:pt x="33735" y="52951"/>
                      <a:pt x="36526" y="51808"/>
                      <a:pt x="38302" y="50158"/>
                    </a:cubicBezTo>
                    <a:cubicBezTo>
                      <a:pt x="40078" y="48507"/>
                      <a:pt x="40839" y="46475"/>
                      <a:pt x="40459" y="44317"/>
                    </a:cubicBezTo>
                    <a:cubicBezTo>
                      <a:pt x="40205" y="42412"/>
                      <a:pt x="39317" y="41015"/>
                      <a:pt x="37794" y="40126"/>
                    </a:cubicBezTo>
                    <a:cubicBezTo>
                      <a:pt x="36399" y="39237"/>
                      <a:pt x="34242" y="38729"/>
                      <a:pt x="31578" y="38602"/>
                    </a:cubicBezTo>
                    <a:lnTo>
                      <a:pt x="18637" y="38094"/>
                    </a:lnTo>
                    <a:cubicBezTo>
                      <a:pt x="13308" y="37841"/>
                      <a:pt x="9121" y="36571"/>
                      <a:pt x="5949" y="34158"/>
                    </a:cubicBezTo>
                    <a:cubicBezTo>
                      <a:pt x="2777" y="31745"/>
                      <a:pt x="874" y="28317"/>
                      <a:pt x="240" y="23873"/>
                    </a:cubicBezTo>
                    <a:cubicBezTo>
                      <a:pt x="-394" y="19809"/>
                      <a:pt x="240" y="16254"/>
                      <a:pt x="2016" y="12952"/>
                    </a:cubicBezTo>
                    <a:cubicBezTo>
                      <a:pt x="3792" y="9651"/>
                      <a:pt x="6584" y="6984"/>
                      <a:pt x="10263" y="4825"/>
                    </a:cubicBezTo>
                    <a:cubicBezTo>
                      <a:pt x="13942" y="2667"/>
                      <a:pt x="18383" y="1143"/>
                      <a:pt x="23458" y="508"/>
                    </a:cubicBezTo>
                    <a:cubicBezTo>
                      <a:pt x="27137" y="0"/>
                      <a:pt x="30689" y="-127"/>
                      <a:pt x="33988" y="127"/>
                    </a:cubicBezTo>
                    <a:cubicBezTo>
                      <a:pt x="37287" y="381"/>
                      <a:pt x="40586" y="1270"/>
                      <a:pt x="43884" y="2413"/>
                    </a:cubicBezTo>
                    <a:cubicBezTo>
                      <a:pt x="45280" y="2921"/>
                      <a:pt x="46168" y="3683"/>
                      <a:pt x="46802" y="4698"/>
                    </a:cubicBezTo>
                    <a:cubicBezTo>
                      <a:pt x="47437" y="5714"/>
                      <a:pt x="47690" y="6857"/>
                      <a:pt x="47564" y="8000"/>
                    </a:cubicBezTo>
                    <a:cubicBezTo>
                      <a:pt x="47564" y="9143"/>
                      <a:pt x="47056" y="10286"/>
                      <a:pt x="46549" y="11301"/>
                    </a:cubicBezTo>
                    <a:cubicBezTo>
                      <a:pt x="45914" y="12317"/>
                      <a:pt x="45026" y="12952"/>
                      <a:pt x="44011" y="13333"/>
                    </a:cubicBezTo>
                    <a:cubicBezTo>
                      <a:pt x="42869" y="13714"/>
                      <a:pt x="41601" y="13714"/>
                      <a:pt x="40078" y="13206"/>
                    </a:cubicBezTo>
                    <a:cubicBezTo>
                      <a:pt x="37287" y="12190"/>
                      <a:pt x="34623" y="11682"/>
                      <a:pt x="32212" y="11428"/>
                    </a:cubicBezTo>
                    <a:cubicBezTo>
                      <a:pt x="29801" y="11174"/>
                      <a:pt x="27391" y="11301"/>
                      <a:pt x="25234" y="11428"/>
                    </a:cubicBezTo>
                    <a:cubicBezTo>
                      <a:pt x="21174" y="12063"/>
                      <a:pt x="18256" y="13206"/>
                      <a:pt x="16480" y="14857"/>
                    </a:cubicBezTo>
                    <a:cubicBezTo>
                      <a:pt x="14703" y="16635"/>
                      <a:pt x="14069" y="18666"/>
                      <a:pt x="14323" y="20952"/>
                    </a:cubicBezTo>
                    <a:cubicBezTo>
                      <a:pt x="14576" y="22730"/>
                      <a:pt x="15338" y="24127"/>
                      <a:pt x="16733" y="25142"/>
                    </a:cubicBezTo>
                    <a:cubicBezTo>
                      <a:pt x="18129" y="26158"/>
                      <a:pt x="20032" y="26666"/>
                      <a:pt x="22443" y="26793"/>
                    </a:cubicBezTo>
                    <a:lnTo>
                      <a:pt x="35384" y="27301"/>
                    </a:lnTo>
                    <a:cubicBezTo>
                      <a:pt x="40966" y="27555"/>
                      <a:pt x="45407" y="28698"/>
                      <a:pt x="48579" y="30983"/>
                    </a:cubicBezTo>
                    <a:cubicBezTo>
                      <a:pt x="51751" y="33269"/>
                      <a:pt x="53654" y="36698"/>
                      <a:pt x="54415" y="41142"/>
                    </a:cubicBezTo>
                    <a:cubicBezTo>
                      <a:pt x="55303" y="47237"/>
                      <a:pt x="53654" y="52443"/>
                      <a:pt x="49340" y="56634"/>
                    </a:cubicBezTo>
                    <a:cubicBezTo>
                      <a:pt x="45026" y="60824"/>
                      <a:pt x="38936" y="63491"/>
                      <a:pt x="31070" y="64634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5" name="Forme libre 5244">
                <a:extLst>
                  <a:ext uri="{FF2B5EF4-FFF2-40B4-BE49-F238E27FC236}">
                    <a16:creationId xmlns:a16="http://schemas.microsoft.com/office/drawing/2014/main" id="{5038842C-3592-02F9-3EEF-BF7D9DA915C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48781" y="2718661"/>
                <a:ext cx="50876" cy="82919"/>
              </a:xfrm>
              <a:custGeom>
                <a:avLst/>
                <a:gdLst>
                  <a:gd name="connsiteX0" fmla="*/ 38189 w 50876"/>
                  <a:gd name="connsiteY0" fmla="*/ 82665 h 82919"/>
                  <a:gd name="connsiteX1" fmla="*/ 24360 w 50876"/>
                  <a:gd name="connsiteY1" fmla="*/ 79999 h 82919"/>
                  <a:gd name="connsiteX2" fmla="*/ 16113 w 50876"/>
                  <a:gd name="connsiteY2" fmla="*/ 71872 h 82919"/>
                  <a:gd name="connsiteX3" fmla="*/ 13322 w 50876"/>
                  <a:gd name="connsiteY3" fmla="*/ 58539 h 82919"/>
                  <a:gd name="connsiteX4" fmla="*/ 12941 w 50876"/>
                  <a:gd name="connsiteY4" fmla="*/ 31491 h 82919"/>
                  <a:gd name="connsiteX5" fmla="*/ 6344 w 50876"/>
                  <a:gd name="connsiteY5" fmla="*/ 31491 h 82919"/>
                  <a:gd name="connsiteX6" fmla="*/ 1649 w 50876"/>
                  <a:gd name="connsiteY6" fmla="*/ 30095 h 82919"/>
                  <a:gd name="connsiteX7" fmla="*/ 0 w 50876"/>
                  <a:gd name="connsiteY7" fmla="*/ 25777 h 82919"/>
                  <a:gd name="connsiteX8" fmla="*/ 1649 w 50876"/>
                  <a:gd name="connsiteY8" fmla="*/ 21333 h 82919"/>
                  <a:gd name="connsiteX9" fmla="*/ 6344 w 50876"/>
                  <a:gd name="connsiteY9" fmla="*/ 19809 h 82919"/>
                  <a:gd name="connsiteX10" fmla="*/ 12941 w 50876"/>
                  <a:gd name="connsiteY10" fmla="*/ 19809 h 82919"/>
                  <a:gd name="connsiteX11" fmla="*/ 12814 w 50876"/>
                  <a:gd name="connsiteY11" fmla="*/ 8127 h 82919"/>
                  <a:gd name="connsiteX12" fmla="*/ 14844 w 50876"/>
                  <a:gd name="connsiteY12" fmla="*/ 2159 h 82919"/>
                  <a:gd name="connsiteX13" fmla="*/ 20680 w 50876"/>
                  <a:gd name="connsiteY13" fmla="*/ 0 h 82919"/>
                  <a:gd name="connsiteX14" fmla="*/ 26517 w 50876"/>
                  <a:gd name="connsiteY14" fmla="*/ 1905 h 82919"/>
                  <a:gd name="connsiteX15" fmla="*/ 28673 w 50876"/>
                  <a:gd name="connsiteY15" fmla="*/ 7873 h 82919"/>
                  <a:gd name="connsiteX16" fmla="*/ 28673 w 50876"/>
                  <a:gd name="connsiteY16" fmla="*/ 19428 h 82919"/>
                  <a:gd name="connsiteX17" fmla="*/ 42249 w 50876"/>
                  <a:gd name="connsiteY17" fmla="*/ 19301 h 82919"/>
                  <a:gd name="connsiteX18" fmla="*/ 46943 w 50876"/>
                  <a:gd name="connsiteY18" fmla="*/ 20825 h 82919"/>
                  <a:gd name="connsiteX19" fmla="*/ 48593 w 50876"/>
                  <a:gd name="connsiteY19" fmla="*/ 25269 h 82919"/>
                  <a:gd name="connsiteX20" fmla="*/ 46943 w 50876"/>
                  <a:gd name="connsiteY20" fmla="*/ 29714 h 82919"/>
                  <a:gd name="connsiteX21" fmla="*/ 42249 w 50876"/>
                  <a:gd name="connsiteY21" fmla="*/ 31365 h 82919"/>
                  <a:gd name="connsiteX22" fmla="*/ 28800 w 50876"/>
                  <a:gd name="connsiteY22" fmla="*/ 31365 h 82919"/>
                  <a:gd name="connsiteX23" fmla="*/ 29181 w 50876"/>
                  <a:gd name="connsiteY23" fmla="*/ 57650 h 82919"/>
                  <a:gd name="connsiteX24" fmla="*/ 31972 w 50876"/>
                  <a:gd name="connsiteY24" fmla="*/ 66792 h 82919"/>
                  <a:gd name="connsiteX25" fmla="*/ 40599 w 50876"/>
                  <a:gd name="connsiteY25" fmla="*/ 69713 h 82919"/>
                  <a:gd name="connsiteX26" fmla="*/ 44406 w 50876"/>
                  <a:gd name="connsiteY26" fmla="*/ 69332 h 82919"/>
                  <a:gd name="connsiteX27" fmla="*/ 47324 w 50876"/>
                  <a:gd name="connsiteY27" fmla="*/ 68824 h 82919"/>
                  <a:gd name="connsiteX28" fmla="*/ 49861 w 50876"/>
                  <a:gd name="connsiteY28" fmla="*/ 69713 h 82919"/>
                  <a:gd name="connsiteX29" fmla="*/ 50876 w 50876"/>
                  <a:gd name="connsiteY29" fmla="*/ 74030 h 82919"/>
                  <a:gd name="connsiteX30" fmla="*/ 50115 w 50876"/>
                  <a:gd name="connsiteY30" fmla="*/ 78602 h 82919"/>
                  <a:gd name="connsiteX31" fmla="*/ 47197 w 50876"/>
                  <a:gd name="connsiteY31" fmla="*/ 81395 h 82919"/>
                  <a:gd name="connsiteX32" fmla="*/ 42883 w 50876"/>
                  <a:gd name="connsiteY32" fmla="*/ 82411 h 82919"/>
                  <a:gd name="connsiteX33" fmla="*/ 38189 w 50876"/>
                  <a:gd name="connsiteY33" fmla="*/ 82919 h 8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50876" h="82919">
                    <a:moveTo>
                      <a:pt x="38189" y="82665"/>
                    </a:moveTo>
                    <a:cubicBezTo>
                      <a:pt x="32733" y="82665"/>
                      <a:pt x="28039" y="81903"/>
                      <a:pt x="24360" y="79999"/>
                    </a:cubicBezTo>
                    <a:cubicBezTo>
                      <a:pt x="20680" y="78221"/>
                      <a:pt x="17889" y="75427"/>
                      <a:pt x="16113" y="71872"/>
                    </a:cubicBezTo>
                    <a:cubicBezTo>
                      <a:pt x="14337" y="68316"/>
                      <a:pt x="13322" y="63872"/>
                      <a:pt x="13322" y="58539"/>
                    </a:cubicBezTo>
                    <a:lnTo>
                      <a:pt x="12941" y="31491"/>
                    </a:lnTo>
                    <a:lnTo>
                      <a:pt x="6344" y="31491"/>
                    </a:lnTo>
                    <a:cubicBezTo>
                      <a:pt x="4314" y="31491"/>
                      <a:pt x="2791" y="31110"/>
                      <a:pt x="1649" y="30095"/>
                    </a:cubicBezTo>
                    <a:cubicBezTo>
                      <a:pt x="507" y="29079"/>
                      <a:pt x="0" y="27555"/>
                      <a:pt x="0" y="25777"/>
                    </a:cubicBezTo>
                    <a:cubicBezTo>
                      <a:pt x="0" y="23873"/>
                      <a:pt x="507" y="22349"/>
                      <a:pt x="1649" y="21333"/>
                    </a:cubicBezTo>
                    <a:cubicBezTo>
                      <a:pt x="2664" y="20317"/>
                      <a:pt x="4314" y="19809"/>
                      <a:pt x="6344" y="19809"/>
                    </a:cubicBezTo>
                    <a:lnTo>
                      <a:pt x="12941" y="19809"/>
                    </a:lnTo>
                    <a:cubicBezTo>
                      <a:pt x="12941" y="19809"/>
                      <a:pt x="12814" y="8127"/>
                      <a:pt x="12814" y="8127"/>
                    </a:cubicBezTo>
                    <a:cubicBezTo>
                      <a:pt x="12814" y="5460"/>
                      <a:pt x="13449" y="3555"/>
                      <a:pt x="14844" y="2159"/>
                    </a:cubicBezTo>
                    <a:cubicBezTo>
                      <a:pt x="16240" y="762"/>
                      <a:pt x="18143" y="127"/>
                      <a:pt x="20680" y="0"/>
                    </a:cubicBezTo>
                    <a:cubicBezTo>
                      <a:pt x="23218" y="0"/>
                      <a:pt x="25121" y="635"/>
                      <a:pt x="26517" y="1905"/>
                    </a:cubicBezTo>
                    <a:cubicBezTo>
                      <a:pt x="27912" y="3301"/>
                      <a:pt x="28547" y="5206"/>
                      <a:pt x="28673" y="7873"/>
                    </a:cubicBezTo>
                    <a:lnTo>
                      <a:pt x="28673" y="19428"/>
                    </a:lnTo>
                    <a:cubicBezTo>
                      <a:pt x="28673" y="19428"/>
                      <a:pt x="42249" y="19301"/>
                      <a:pt x="42249" y="19301"/>
                    </a:cubicBezTo>
                    <a:cubicBezTo>
                      <a:pt x="44279" y="19301"/>
                      <a:pt x="45801" y="19809"/>
                      <a:pt x="46943" y="20825"/>
                    </a:cubicBezTo>
                    <a:cubicBezTo>
                      <a:pt x="48085" y="21841"/>
                      <a:pt x="48593" y="23365"/>
                      <a:pt x="48593" y="25269"/>
                    </a:cubicBezTo>
                    <a:cubicBezTo>
                      <a:pt x="48593" y="27174"/>
                      <a:pt x="48085" y="28571"/>
                      <a:pt x="46943" y="29714"/>
                    </a:cubicBezTo>
                    <a:cubicBezTo>
                      <a:pt x="45928" y="30730"/>
                      <a:pt x="44279" y="31365"/>
                      <a:pt x="42249" y="31365"/>
                    </a:cubicBezTo>
                    <a:lnTo>
                      <a:pt x="28800" y="31365"/>
                    </a:lnTo>
                    <a:cubicBezTo>
                      <a:pt x="28800" y="31365"/>
                      <a:pt x="29181" y="57650"/>
                      <a:pt x="29181" y="57650"/>
                    </a:cubicBezTo>
                    <a:cubicBezTo>
                      <a:pt x="29181" y="61713"/>
                      <a:pt x="30196" y="64761"/>
                      <a:pt x="31972" y="66792"/>
                    </a:cubicBezTo>
                    <a:cubicBezTo>
                      <a:pt x="33748" y="68824"/>
                      <a:pt x="36666" y="69840"/>
                      <a:pt x="40599" y="69713"/>
                    </a:cubicBezTo>
                    <a:cubicBezTo>
                      <a:pt x="41995" y="69713"/>
                      <a:pt x="43264" y="69586"/>
                      <a:pt x="44406" y="69332"/>
                    </a:cubicBezTo>
                    <a:cubicBezTo>
                      <a:pt x="45548" y="69078"/>
                      <a:pt x="46436" y="68824"/>
                      <a:pt x="47324" y="68824"/>
                    </a:cubicBezTo>
                    <a:cubicBezTo>
                      <a:pt x="48339" y="68824"/>
                      <a:pt x="49227" y="69078"/>
                      <a:pt x="49861" y="69713"/>
                    </a:cubicBezTo>
                    <a:cubicBezTo>
                      <a:pt x="50496" y="70475"/>
                      <a:pt x="50876" y="71872"/>
                      <a:pt x="50876" y="74030"/>
                    </a:cubicBezTo>
                    <a:cubicBezTo>
                      <a:pt x="50876" y="75681"/>
                      <a:pt x="50622" y="77205"/>
                      <a:pt x="50115" y="78602"/>
                    </a:cubicBezTo>
                    <a:cubicBezTo>
                      <a:pt x="49608" y="79999"/>
                      <a:pt x="48593" y="80887"/>
                      <a:pt x="47197" y="81395"/>
                    </a:cubicBezTo>
                    <a:cubicBezTo>
                      <a:pt x="46055" y="81776"/>
                      <a:pt x="44660" y="82030"/>
                      <a:pt x="42883" y="82411"/>
                    </a:cubicBezTo>
                    <a:cubicBezTo>
                      <a:pt x="41107" y="82792"/>
                      <a:pt x="39584" y="82919"/>
                      <a:pt x="38189" y="82919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6" name="Forme libre 5245">
                <a:extLst>
                  <a:ext uri="{FF2B5EF4-FFF2-40B4-BE49-F238E27FC236}">
                    <a16:creationId xmlns:a16="http://schemas.microsoft.com/office/drawing/2014/main" id="{ACEEB971-871C-C8DA-EB84-30CE5F228F5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02946" y="2738640"/>
                <a:ext cx="59912" cy="64845"/>
              </a:xfrm>
              <a:custGeom>
                <a:avLst/>
                <a:gdLst>
                  <a:gd name="connsiteX0" fmla="*/ 31602 w 59912"/>
                  <a:gd name="connsiteY0" fmla="*/ 64845 h 64845"/>
                  <a:gd name="connsiteX1" fmla="*/ 13840 w 59912"/>
                  <a:gd name="connsiteY1" fmla="*/ 59512 h 64845"/>
                  <a:gd name="connsiteX2" fmla="*/ 2929 w 59912"/>
                  <a:gd name="connsiteY2" fmla="*/ 47449 h 64845"/>
                  <a:gd name="connsiteX3" fmla="*/ 138 w 59912"/>
                  <a:gd name="connsiteY3" fmla="*/ 30053 h 64845"/>
                  <a:gd name="connsiteX4" fmla="*/ 5340 w 59912"/>
                  <a:gd name="connsiteY4" fmla="*/ 13545 h 64845"/>
                  <a:gd name="connsiteX5" fmla="*/ 17266 w 59912"/>
                  <a:gd name="connsiteY5" fmla="*/ 3005 h 64845"/>
                  <a:gd name="connsiteX6" fmla="*/ 33632 w 59912"/>
                  <a:gd name="connsiteY6" fmla="*/ 85 h 64845"/>
                  <a:gd name="connsiteX7" fmla="*/ 45305 w 59912"/>
                  <a:gd name="connsiteY7" fmla="*/ 3133 h 64845"/>
                  <a:gd name="connsiteX8" fmla="*/ 53805 w 59912"/>
                  <a:gd name="connsiteY8" fmla="*/ 9989 h 64845"/>
                  <a:gd name="connsiteX9" fmla="*/ 58753 w 59912"/>
                  <a:gd name="connsiteY9" fmla="*/ 20275 h 64845"/>
                  <a:gd name="connsiteX10" fmla="*/ 59768 w 59912"/>
                  <a:gd name="connsiteY10" fmla="*/ 33354 h 64845"/>
                  <a:gd name="connsiteX11" fmla="*/ 57865 w 59912"/>
                  <a:gd name="connsiteY11" fmla="*/ 36656 h 64845"/>
                  <a:gd name="connsiteX12" fmla="*/ 53298 w 59912"/>
                  <a:gd name="connsiteY12" fmla="*/ 37544 h 64845"/>
                  <a:gd name="connsiteX13" fmla="*/ 12698 w 59912"/>
                  <a:gd name="connsiteY13" fmla="*/ 34497 h 64845"/>
                  <a:gd name="connsiteX14" fmla="*/ 13332 w 59912"/>
                  <a:gd name="connsiteY14" fmla="*/ 25354 h 64845"/>
                  <a:gd name="connsiteX15" fmla="*/ 48857 w 59912"/>
                  <a:gd name="connsiteY15" fmla="*/ 28021 h 64845"/>
                  <a:gd name="connsiteX16" fmla="*/ 46700 w 59912"/>
                  <a:gd name="connsiteY16" fmla="*/ 29799 h 64845"/>
                  <a:gd name="connsiteX17" fmla="*/ 45685 w 59912"/>
                  <a:gd name="connsiteY17" fmla="*/ 19894 h 64845"/>
                  <a:gd name="connsiteX18" fmla="*/ 41245 w 59912"/>
                  <a:gd name="connsiteY18" fmla="*/ 13545 h 64845"/>
                  <a:gd name="connsiteX19" fmla="*/ 33378 w 59912"/>
                  <a:gd name="connsiteY19" fmla="*/ 10878 h 64845"/>
                  <a:gd name="connsiteX20" fmla="*/ 24117 w 59912"/>
                  <a:gd name="connsiteY20" fmla="*/ 12656 h 64845"/>
                  <a:gd name="connsiteX21" fmla="*/ 17900 w 59912"/>
                  <a:gd name="connsiteY21" fmla="*/ 19132 h 64845"/>
                  <a:gd name="connsiteX22" fmla="*/ 15109 w 59912"/>
                  <a:gd name="connsiteY22" fmla="*/ 29672 h 64845"/>
                  <a:gd name="connsiteX23" fmla="*/ 15109 w 59912"/>
                  <a:gd name="connsiteY23" fmla="*/ 30560 h 64845"/>
                  <a:gd name="connsiteX24" fmla="*/ 18788 w 59912"/>
                  <a:gd name="connsiteY24" fmla="*/ 46433 h 64845"/>
                  <a:gd name="connsiteX25" fmla="*/ 32744 w 59912"/>
                  <a:gd name="connsiteY25" fmla="*/ 52655 h 64845"/>
                  <a:gd name="connsiteX26" fmla="*/ 40230 w 59912"/>
                  <a:gd name="connsiteY26" fmla="*/ 52401 h 64845"/>
                  <a:gd name="connsiteX27" fmla="*/ 48223 w 59912"/>
                  <a:gd name="connsiteY27" fmla="*/ 50116 h 64845"/>
                  <a:gd name="connsiteX28" fmla="*/ 53044 w 59912"/>
                  <a:gd name="connsiteY28" fmla="*/ 49100 h 64845"/>
                  <a:gd name="connsiteX29" fmla="*/ 56216 w 59912"/>
                  <a:gd name="connsiteY29" fmla="*/ 50751 h 64845"/>
                  <a:gd name="connsiteX30" fmla="*/ 57485 w 59912"/>
                  <a:gd name="connsiteY30" fmla="*/ 53925 h 64845"/>
                  <a:gd name="connsiteX31" fmla="*/ 56470 w 59912"/>
                  <a:gd name="connsiteY31" fmla="*/ 57608 h 64845"/>
                  <a:gd name="connsiteX32" fmla="*/ 53044 w 59912"/>
                  <a:gd name="connsiteY32" fmla="*/ 60655 h 64845"/>
                  <a:gd name="connsiteX33" fmla="*/ 42513 w 59912"/>
                  <a:gd name="connsiteY33" fmla="*/ 63957 h 64845"/>
                  <a:gd name="connsiteX34" fmla="*/ 31729 w 59912"/>
                  <a:gd name="connsiteY34" fmla="*/ 64465 h 64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59912" h="64845">
                    <a:moveTo>
                      <a:pt x="31602" y="64845"/>
                    </a:moveTo>
                    <a:cubicBezTo>
                      <a:pt x="24624" y="64338"/>
                      <a:pt x="18661" y="62560"/>
                      <a:pt x="13840" y="59512"/>
                    </a:cubicBezTo>
                    <a:cubicBezTo>
                      <a:pt x="9019" y="56465"/>
                      <a:pt x="5340" y="52528"/>
                      <a:pt x="2929" y="47449"/>
                    </a:cubicBezTo>
                    <a:cubicBezTo>
                      <a:pt x="518" y="42370"/>
                      <a:pt x="-370" y="36656"/>
                      <a:pt x="138" y="30053"/>
                    </a:cubicBezTo>
                    <a:cubicBezTo>
                      <a:pt x="645" y="23703"/>
                      <a:pt x="2421" y="18116"/>
                      <a:pt x="5340" y="13545"/>
                    </a:cubicBezTo>
                    <a:cubicBezTo>
                      <a:pt x="8384" y="8974"/>
                      <a:pt x="12317" y="5418"/>
                      <a:pt x="17266" y="3005"/>
                    </a:cubicBezTo>
                    <a:cubicBezTo>
                      <a:pt x="22087" y="593"/>
                      <a:pt x="27542" y="-296"/>
                      <a:pt x="33632" y="85"/>
                    </a:cubicBezTo>
                    <a:cubicBezTo>
                      <a:pt x="38073" y="466"/>
                      <a:pt x="41879" y="1482"/>
                      <a:pt x="45305" y="3133"/>
                    </a:cubicBezTo>
                    <a:cubicBezTo>
                      <a:pt x="48730" y="4783"/>
                      <a:pt x="51521" y="7069"/>
                      <a:pt x="53805" y="9989"/>
                    </a:cubicBezTo>
                    <a:cubicBezTo>
                      <a:pt x="56089" y="12910"/>
                      <a:pt x="57738" y="16339"/>
                      <a:pt x="58753" y="20275"/>
                    </a:cubicBezTo>
                    <a:cubicBezTo>
                      <a:pt x="59768" y="24211"/>
                      <a:pt x="60149" y="28656"/>
                      <a:pt x="59768" y="33354"/>
                    </a:cubicBezTo>
                    <a:cubicBezTo>
                      <a:pt x="59768" y="34878"/>
                      <a:pt x="59007" y="36021"/>
                      <a:pt x="57865" y="36656"/>
                    </a:cubicBezTo>
                    <a:cubicBezTo>
                      <a:pt x="56723" y="37290"/>
                      <a:pt x="55201" y="37671"/>
                      <a:pt x="53298" y="37544"/>
                    </a:cubicBezTo>
                    <a:lnTo>
                      <a:pt x="12698" y="34497"/>
                    </a:lnTo>
                    <a:lnTo>
                      <a:pt x="13332" y="25354"/>
                    </a:lnTo>
                    <a:lnTo>
                      <a:pt x="48857" y="28021"/>
                    </a:lnTo>
                    <a:lnTo>
                      <a:pt x="46700" y="29799"/>
                    </a:lnTo>
                    <a:cubicBezTo>
                      <a:pt x="46954" y="25989"/>
                      <a:pt x="46700" y="22688"/>
                      <a:pt x="45685" y="19894"/>
                    </a:cubicBezTo>
                    <a:cubicBezTo>
                      <a:pt x="44797" y="17227"/>
                      <a:pt x="43275" y="15069"/>
                      <a:pt x="41245" y="13545"/>
                    </a:cubicBezTo>
                    <a:cubicBezTo>
                      <a:pt x="39215" y="12021"/>
                      <a:pt x="36550" y="11132"/>
                      <a:pt x="33378" y="10878"/>
                    </a:cubicBezTo>
                    <a:cubicBezTo>
                      <a:pt x="29826" y="10624"/>
                      <a:pt x="26781" y="11259"/>
                      <a:pt x="24117" y="12656"/>
                    </a:cubicBezTo>
                    <a:cubicBezTo>
                      <a:pt x="21452" y="14180"/>
                      <a:pt x="19423" y="16339"/>
                      <a:pt x="17900" y="19132"/>
                    </a:cubicBezTo>
                    <a:cubicBezTo>
                      <a:pt x="16377" y="22053"/>
                      <a:pt x="15489" y="25608"/>
                      <a:pt x="15109" y="29672"/>
                    </a:cubicBezTo>
                    <a:lnTo>
                      <a:pt x="15109" y="30560"/>
                    </a:lnTo>
                    <a:cubicBezTo>
                      <a:pt x="14474" y="37544"/>
                      <a:pt x="15743" y="42751"/>
                      <a:pt x="18788" y="46433"/>
                    </a:cubicBezTo>
                    <a:cubicBezTo>
                      <a:pt x="21833" y="50116"/>
                      <a:pt x="26400" y="52147"/>
                      <a:pt x="32744" y="52655"/>
                    </a:cubicBezTo>
                    <a:cubicBezTo>
                      <a:pt x="34901" y="52782"/>
                      <a:pt x="37439" y="52655"/>
                      <a:pt x="40230" y="52401"/>
                    </a:cubicBezTo>
                    <a:cubicBezTo>
                      <a:pt x="43021" y="52020"/>
                      <a:pt x="45685" y="51258"/>
                      <a:pt x="48223" y="50116"/>
                    </a:cubicBezTo>
                    <a:cubicBezTo>
                      <a:pt x="50126" y="49227"/>
                      <a:pt x="51648" y="48846"/>
                      <a:pt x="53044" y="49100"/>
                    </a:cubicBezTo>
                    <a:cubicBezTo>
                      <a:pt x="54440" y="49354"/>
                      <a:pt x="55455" y="49862"/>
                      <a:pt x="56216" y="50751"/>
                    </a:cubicBezTo>
                    <a:cubicBezTo>
                      <a:pt x="56977" y="51639"/>
                      <a:pt x="57358" y="52782"/>
                      <a:pt x="57485" y="53925"/>
                    </a:cubicBezTo>
                    <a:cubicBezTo>
                      <a:pt x="57611" y="55068"/>
                      <a:pt x="57231" y="56338"/>
                      <a:pt x="56470" y="57608"/>
                    </a:cubicBezTo>
                    <a:cubicBezTo>
                      <a:pt x="55708" y="58877"/>
                      <a:pt x="54566" y="59893"/>
                      <a:pt x="53044" y="60655"/>
                    </a:cubicBezTo>
                    <a:cubicBezTo>
                      <a:pt x="49999" y="62306"/>
                      <a:pt x="46446" y="63449"/>
                      <a:pt x="42513" y="63957"/>
                    </a:cubicBezTo>
                    <a:cubicBezTo>
                      <a:pt x="38580" y="64592"/>
                      <a:pt x="35028" y="64719"/>
                      <a:pt x="31729" y="64465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47" name="Forme libre 5246">
                <a:extLst>
                  <a:ext uri="{FF2B5EF4-FFF2-40B4-BE49-F238E27FC236}">
                    <a16:creationId xmlns:a16="http://schemas.microsoft.com/office/drawing/2014/main" id="{3CAB1252-6424-AFCB-70BD-46AD2567C94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70113" y="2747423"/>
                <a:ext cx="56900" cy="64545"/>
              </a:xfrm>
              <a:custGeom>
                <a:avLst/>
                <a:gdLst>
                  <a:gd name="connsiteX0" fmla="*/ 26856 w 56900"/>
                  <a:gd name="connsiteY0" fmla="*/ 64316 h 64545"/>
                  <a:gd name="connsiteX1" fmla="*/ 10744 w 56900"/>
                  <a:gd name="connsiteY1" fmla="*/ 57459 h 64545"/>
                  <a:gd name="connsiteX2" fmla="*/ 1609 w 56900"/>
                  <a:gd name="connsiteY2" fmla="*/ 44380 h 64545"/>
                  <a:gd name="connsiteX3" fmla="*/ 594 w 56900"/>
                  <a:gd name="connsiteY3" fmla="*/ 26730 h 64545"/>
                  <a:gd name="connsiteX4" fmla="*/ 5034 w 56900"/>
                  <a:gd name="connsiteY4" fmla="*/ 13905 h 64545"/>
                  <a:gd name="connsiteX5" fmla="*/ 13027 w 56900"/>
                  <a:gd name="connsiteY5" fmla="*/ 5143 h 64545"/>
                  <a:gd name="connsiteX6" fmla="*/ 24065 w 56900"/>
                  <a:gd name="connsiteY6" fmla="*/ 571 h 64545"/>
                  <a:gd name="connsiteX7" fmla="*/ 37514 w 56900"/>
                  <a:gd name="connsiteY7" fmla="*/ 571 h 64545"/>
                  <a:gd name="connsiteX8" fmla="*/ 46268 w 56900"/>
                  <a:gd name="connsiteY8" fmla="*/ 3238 h 64545"/>
                  <a:gd name="connsiteX9" fmla="*/ 54642 w 56900"/>
                  <a:gd name="connsiteY9" fmla="*/ 8571 h 64545"/>
                  <a:gd name="connsiteX10" fmla="*/ 56799 w 56900"/>
                  <a:gd name="connsiteY10" fmla="*/ 12000 h 64545"/>
                  <a:gd name="connsiteX11" fmla="*/ 56418 w 56900"/>
                  <a:gd name="connsiteY11" fmla="*/ 15555 h 64545"/>
                  <a:gd name="connsiteX12" fmla="*/ 54261 w 56900"/>
                  <a:gd name="connsiteY12" fmla="*/ 18476 h 64545"/>
                  <a:gd name="connsiteX13" fmla="*/ 51089 w 56900"/>
                  <a:gd name="connsiteY13" fmla="*/ 19619 h 64545"/>
                  <a:gd name="connsiteX14" fmla="*/ 47410 w 56900"/>
                  <a:gd name="connsiteY14" fmla="*/ 18095 h 64545"/>
                  <a:gd name="connsiteX15" fmla="*/ 42208 w 56900"/>
                  <a:gd name="connsiteY15" fmla="*/ 14666 h 64545"/>
                  <a:gd name="connsiteX16" fmla="*/ 36879 w 56900"/>
                  <a:gd name="connsiteY16" fmla="*/ 12889 h 64545"/>
                  <a:gd name="connsiteX17" fmla="*/ 29394 w 56900"/>
                  <a:gd name="connsiteY17" fmla="*/ 12889 h 64545"/>
                  <a:gd name="connsiteX18" fmla="*/ 23431 w 56900"/>
                  <a:gd name="connsiteY18" fmla="*/ 15682 h 64545"/>
                  <a:gd name="connsiteX19" fmla="*/ 19117 w 56900"/>
                  <a:gd name="connsiteY19" fmla="*/ 21142 h 64545"/>
                  <a:gd name="connsiteX20" fmla="*/ 16580 w 56900"/>
                  <a:gd name="connsiteY20" fmla="*/ 29269 h 64545"/>
                  <a:gd name="connsiteX21" fmla="*/ 18483 w 56900"/>
                  <a:gd name="connsiteY21" fmla="*/ 44634 h 64545"/>
                  <a:gd name="connsiteX22" fmla="*/ 30155 w 56900"/>
                  <a:gd name="connsiteY22" fmla="*/ 52126 h 64545"/>
                  <a:gd name="connsiteX23" fmla="*/ 35738 w 56900"/>
                  <a:gd name="connsiteY23" fmla="*/ 52253 h 64545"/>
                  <a:gd name="connsiteX24" fmla="*/ 41828 w 56900"/>
                  <a:gd name="connsiteY24" fmla="*/ 50856 h 64545"/>
                  <a:gd name="connsiteX25" fmla="*/ 45761 w 56900"/>
                  <a:gd name="connsiteY25" fmla="*/ 50856 h 64545"/>
                  <a:gd name="connsiteX26" fmla="*/ 48298 w 56900"/>
                  <a:gd name="connsiteY26" fmla="*/ 53015 h 64545"/>
                  <a:gd name="connsiteX27" fmla="*/ 49186 w 56900"/>
                  <a:gd name="connsiteY27" fmla="*/ 56316 h 64545"/>
                  <a:gd name="connsiteX28" fmla="*/ 48171 w 56900"/>
                  <a:gd name="connsiteY28" fmla="*/ 59872 h 64545"/>
                  <a:gd name="connsiteX29" fmla="*/ 45126 w 56900"/>
                  <a:gd name="connsiteY29" fmla="*/ 62285 h 64545"/>
                  <a:gd name="connsiteX30" fmla="*/ 35738 w 56900"/>
                  <a:gd name="connsiteY30" fmla="*/ 64443 h 64545"/>
                  <a:gd name="connsiteX31" fmla="*/ 26730 w 56900"/>
                  <a:gd name="connsiteY31" fmla="*/ 64062 h 64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56900" h="64545">
                    <a:moveTo>
                      <a:pt x="26856" y="64316"/>
                    </a:moveTo>
                    <a:cubicBezTo>
                      <a:pt x="20386" y="63173"/>
                      <a:pt x="15057" y="60888"/>
                      <a:pt x="10744" y="57459"/>
                    </a:cubicBezTo>
                    <a:cubicBezTo>
                      <a:pt x="6430" y="54031"/>
                      <a:pt x="3385" y="49586"/>
                      <a:pt x="1609" y="44380"/>
                    </a:cubicBezTo>
                    <a:cubicBezTo>
                      <a:pt x="-168" y="39047"/>
                      <a:pt x="-421" y="33206"/>
                      <a:pt x="594" y="26730"/>
                    </a:cubicBezTo>
                    <a:cubicBezTo>
                      <a:pt x="1482" y="21777"/>
                      <a:pt x="2877" y="17587"/>
                      <a:pt x="5034" y="13905"/>
                    </a:cubicBezTo>
                    <a:cubicBezTo>
                      <a:pt x="7191" y="10222"/>
                      <a:pt x="9855" y="7301"/>
                      <a:pt x="13027" y="5143"/>
                    </a:cubicBezTo>
                    <a:cubicBezTo>
                      <a:pt x="16199" y="2857"/>
                      <a:pt x="19878" y="1460"/>
                      <a:pt x="24065" y="571"/>
                    </a:cubicBezTo>
                    <a:cubicBezTo>
                      <a:pt x="28252" y="-190"/>
                      <a:pt x="32693" y="-190"/>
                      <a:pt x="37514" y="571"/>
                    </a:cubicBezTo>
                    <a:cubicBezTo>
                      <a:pt x="40305" y="1079"/>
                      <a:pt x="43223" y="1968"/>
                      <a:pt x="46268" y="3238"/>
                    </a:cubicBezTo>
                    <a:cubicBezTo>
                      <a:pt x="49313" y="4508"/>
                      <a:pt x="52104" y="6286"/>
                      <a:pt x="54642" y="8571"/>
                    </a:cubicBezTo>
                    <a:cubicBezTo>
                      <a:pt x="55783" y="9587"/>
                      <a:pt x="56545" y="10730"/>
                      <a:pt x="56799" y="12000"/>
                    </a:cubicBezTo>
                    <a:cubicBezTo>
                      <a:pt x="57052" y="13270"/>
                      <a:pt x="56799" y="14412"/>
                      <a:pt x="56418" y="15555"/>
                    </a:cubicBezTo>
                    <a:cubicBezTo>
                      <a:pt x="55910" y="16698"/>
                      <a:pt x="55276" y="17714"/>
                      <a:pt x="54261" y="18476"/>
                    </a:cubicBezTo>
                    <a:cubicBezTo>
                      <a:pt x="53246" y="19238"/>
                      <a:pt x="52231" y="19619"/>
                      <a:pt x="51089" y="19619"/>
                    </a:cubicBezTo>
                    <a:cubicBezTo>
                      <a:pt x="49947" y="19619"/>
                      <a:pt x="48679" y="19111"/>
                      <a:pt x="47410" y="18095"/>
                    </a:cubicBezTo>
                    <a:cubicBezTo>
                      <a:pt x="45761" y="16698"/>
                      <a:pt x="43984" y="15555"/>
                      <a:pt x="42208" y="14666"/>
                    </a:cubicBezTo>
                    <a:cubicBezTo>
                      <a:pt x="40432" y="13778"/>
                      <a:pt x="38529" y="13143"/>
                      <a:pt x="36879" y="12889"/>
                    </a:cubicBezTo>
                    <a:cubicBezTo>
                      <a:pt x="34088" y="12381"/>
                      <a:pt x="31678" y="12381"/>
                      <a:pt x="29394" y="12889"/>
                    </a:cubicBezTo>
                    <a:cubicBezTo>
                      <a:pt x="27110" y="13397"/>
                      <a:pt x="25207" y="14285"/>
                      <a:pt x="23431" y="15682"/>
                    </a:cubicBezTo>
                    <a:cubicBezTo>
                      <a:pt x="21655" y="17079"/>
                      <a:pt x="20259" y="18857"/>
                      <a:pt x="19117" y="21142"/>
                    </a:cubicBezTo>
                    <a:cubicBezTo>
                      <a:pt x="17975" y="23428"/>
                      <a:pt x="17087" y="26222"/>
                      <a:pt x="16580" y="29269"/>
                    </a:cubicBezTo>
                    <a:cubicBezTo>
                      <a:pt x="15565" y="35491"/>
                      <a:pt x="16199" y="40571"/>
                      <a:pt x="18483" y="44634"/>
                    </a:cubicBezTo>
                    <a:cubicBezTo>
                      <a:pt x="20766" y="48698"/>
                      <a:pt x="24700" y="51237"/>
                      <a:pt x="30155" y="52126"/>
                    </a:cubicBezTo>
                    <a:cubicBezTo>
                      <a:pt x="31931" y="52380"/>
                      <a:pt x="33708" y="52507"/>
                      <a:pt x="35738" y="52253"/>
                    </a:cubicBezTo>
                    <a:cubicBezTo>
                      <a:pt x="37641" y="52126"/>
                      <a:pt x="39671" y="51618"/>
                      <a:pt x="41828" y="50856"/>
                    </a:cubicBezTo>
                    <a:cubicBezTo>
                      <a:pt x="43350" y="50348"/>
                      <a:pt x="44746" y="50348"/>
                      <a:pt x="45761" y="50856"/>
                    </a:cubicBezTo>
                    <a:cubicBezTo>
                      <a:pt x="46902" y="51237"/>
                      <a:pt x="47664" y="51999"/>
                      <a:pt x="48298" y="53015"/>
                    </a:cubicBezTo>
                    <a:cubicBezTo>
                      <a:pt x="48932" y="54031"/>
                      <a:pt x="49186" y="55174"/>
                      <a:pt x="49186" y="56316"/>
                    </a:cubicBezTo>
                    <a:cubicBezTo>
                      <a:pt x="49186" y="57459"/>
                      <a:pt x="48806" y="58729"/>
                      <a:pt x="48171" y="59872"/>
                    </a:cubicBezTo>
                    <a:cubicBezTo>
                      <a:pt x="47537" y="61015"/>
                      <a:pt x="46522" y="61777"/>
                      <a:pt x="45126" y="62285"/>
                    </a:cubicBezTo>
                    <a:cubicBezTo>
                      <a:pt x="42081" y="63427"/>
                      <a:pt x="38909" y="64189"/>
                      <a:pt x="35738" y="64443"/>
                    </a:cubicBezTo>
                    <a:cubicBezTo>
                      <a:pt x="32566" y="64697"/>
                      <a:pt x="29521" y="64443"/>
                      <a:pt x="26730" y="64062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0" name="Forme libre 4799">
                <a:extLst>
                  <a:ext uri="{FF2B5EF4-FFF2-40B4-BE49-F238E27FC236}">
                    <a16:creationId xmlns:a16="http://schemas.microsoft.com/office/drawing/2014/main" id="{726A8279-7DC9-96DE-E7E4-62E6ADB461C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25881" y="2730074"/>
                <a:ext cx="66307" cy="100465"/>
              </a:xfrm>
              <a:custGeom>
                <a:avLst/>
                <a:gdLst>
                  <a:gd name="connsiteX0" fmla="*/ 5852 w 66307"/>
                  <a:gd name="connsiteY0" fmla="*/ 88522 h 100465"/>
                  <a:gd name="connsiteX1" fmla="*/ 777 w 66307"/>
                  <a:gd name="connsiteY1" fmla="*/ 84967 h 100465"/>
                  <a:gd name="connsiteX2" fmla="*/ 396 w 66307"/>
                  <a:gd name="connsiteY2" fmla="*/ 78618 h 100465"/>
                  <a:gd name="connsiteX3" fmla="*/ 20442 w 66307"/>
                  <a:gd name="connsiteY3" fmla="*/ 5984 h 100465"/>
                  <a:gd name="connsiteX4" fmla="*/ 23995 w 66307"/>
                  <a:gd name="connsiteY4" fmla="*/ 778 h 100465"/>
                  <a:gd name="connsiteX5" fmla="*/ 30212 w 66307"/>
                  <a:gd name="connsiteY5" fmla="*/ 397 h 100465"/>
                  <a:gd name="connsiteX6" fmla="*/ 35414 w 66307"/>
                  <a:gd name="connsiteY6" fmla="*/ 3952 h 100465"/>
                  <a:gd name="connsiteX7" fmla="*/ 35794 w 66307"/>
                  <a:gd name="connsiteY7" fmla="*/ 10301 h 100465"/>
                  <a:gd name="connsiteX8" fmla="*/ 27040 w 66307"/>
                  <a:gd name="connsiteY8" fmla="*/ 42047 h 100465"/>
                  <a:gd name="connsiteX9" fmla="*/ 25264 w 66307"/>
                  <a:gd name="connsiteY9" fmla="*/ 41539 h 100465"/>
                  <a:gd name="connsiteX10" fmla="*/ 36429 w 66307"/>
                  <a:gd name="connsiteY10" fmla="*/ 34047 h 100465"/>
                  <a:gd name="connsiteX11" fmla="*/ 50258 w 66307"/>
                  <a:gd name="connsiteY11" fmla="*/ 34301 h 100465"/>
                  <a:gd name="connsiteX12" fmla="*/ 61423 w 66307"/>
                  <a:gd name="connsiteY12" fmla="*/ 40269 h 100465"/>
                  <a:gd name="connsiteX13" fmla="*/ 66117 w 66307"/>
                  <a:gd name="connsiteY13" fmla="*/ 50301 h 100465"/>
                  <a:gd name="connsiteX14" fmla="*/ 64595 w 66307"/>
                  <a:gd name="connsiteY14" fmla="*/ 64650 h 100465"/>
                  <a:gd name="connsiteX15" fmla="*/ 56348 w 66307"/>
                  <a:gd name="connsiteY15" fmla="*/ 94236 h 100465"/>
                  <a:gd name="connsiteX16" fmla="*/ 52795 w 66307"/>
                  <a:gd name="connsiteY16" fmla="*/ 99570 h 100465"/>
                  <a:gd name="connsiteX17" fmla="*/ 46578 w 66307"/>
                  <a:gd name="connsiteY17" fmla="*/ 100077 h 100465"/>
                  <a:gd name="connsiteX18" fmla="*/ 41503 w 66307"/>
                  <a:gd name="connsiteY18" fmla="*/ 96522 h 100465"/>
                  <a:gd name="connsiteX19" fmla="*/ 41123 w 66307"/>
                  <a:gd name="connsiteY19" fmla="*/ 90173 h 100465"/>
                  <a:gd name="connsiteX20" fmla="*/ 49116 w 66307"/>
                  <a:gd name="connsiteY20" fmla="*/ 61348 h 100465"/>
                  <a:gd name="connsiteX21" fmla="*/ 49243 w 66307"/>
                  <a:gd name="connsiteY21" fmla="*/ 50428 h 100465"/>
                  <a:gd name="connsiteX22" fmla="*/ 42011 w 66307"/>
                  <a:gd name="connsiteY22" fmla="*/ 44967 h 100465"/>
                  <a:gd name="connsiteX23" fmla="*/ 30085 w 66307"/>
                  <a:gd name="connsiteY23" fmla="*/ 46237 h 100465"/>
                  <a:gd name="connsiteX24" fmla="*/ 22980 w 66307"/>
                  <a:gd name="connsiteY24" fmla="*/ 56396 h 100465"/>
                  <a:gd name="connsiteX25" fmla="*/ 15621 w 66307"/>
                  <a:gd name="connsiteY25" fmla="*/ 83189 h 100465"/>
                  <a:gd name="connsiteX26" fmla="*/ 5725 w 66307"/>
                  <a:gd name="connsiteY26" fmla="*/ 88903 h 100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6307" h="100465">
                    <a:moveTo>
                      <a:pt x="5852" y="88522"/>
                    </a:moveTo>
                    <a:cubicBezTo>
                      <a:pt x="3441" y="87887"/>
                      <a:pt x="1665" y="86617"/>
                      <a:pt x="777" y="84967"/>
                    </a:cubicBezTo>
                    <a:cubicBezTo>
                      <a:pt x="-111" y="83316"/>
                      <a:pt x="-238" y="81157"/>
                      <a:pt x="396" y="78618"/>
                    </a:cubicBezTo>
                    <a:lnTo>
                      <a:pt x="20442" y="5984"/>
                    </a:lnTo>
                    <a:cubicBezTo>
                      <a:pt x="21077" y="3444"/>
                      <a:pt x="22346" y="1794"/>
                      <a:pt x="23995" y="778"/>
                    </a:cubicBezTo>
                    <a:cubicBezTo>
                      <a:pt x="25644" y="-111"/>
                      <a:pt x="27674" y="-238"/>
                      <a:pt x="30212" y="397"/>
                    </a:cubicBezTo>
                    <a:cubicBezTo>
                      <a:pt x="32622" y="1032"/>
                      <a:pt x="34399" y="2302"/>
                      <a:pt x="35414" y="3952"/>
                    </a:cubicBezTo>
                    <a:cubicBezTo>
                      <a:pt x="36429" y="5603"/>
                      <a:pt x="36555" y="7762"/>
                      <a:pt x="35794" y="10301"/>
                    </a:cubicBezTo>
                    <a:lnTo>
                      <a:pt x="27040" y="42047"/>
                    </a:lnTo>
                    <a:lnTo>
                      <a:pt x="25264" y="41539"/>
                    </a:lnTo>
                    <a:cubicBezTo>
                      <a:pt x="28309" y="37729"/>
                      <a:pt x="31988" y="35190"/>
                      <a:pt x="36429" y="34047"/>
                    </a:cubicBezTo>
                    <a:cubicBezTo>
                      <a:pt x="40869" y="32904"/>
                      <a:pt x="45436" y="32904"/>
                      <a:pt x="50258" y="34301"/>
                    </a:cubicBezTo>
                    <a:cubicBezTo>
                      <a:pt x="55079" y="35698"/>
                      <a:pt x="58758" y="37602"/>
                      <a:pt x="61423" y="40269"/>
                    </a:cubicBezTo>
                    <a:cubicBezTo>
                      <a:pt x="64087" y="42936"/>
                      <a:pt x="65610" y="46237"/>
                      <a:pt x="66117" y="50301"/>
                    </a:cubicBezTo>
                    <a:cubicBezTo>
                      <a:pt x="66624" y="54364"/>
                      <a:pt x="66117" y="59189"/>
                      <a:pt x="64595" y="64650"/>
                    </a:cubicBezTo>
                    <a:lnTo>
                      <a:pt x="56348" y="94236"/>
                    </a:lnTo>
                    <a:cubicBezTo>
                      <a:pt x="55713" y="96776"/>
                      <a:pt x="54445" y="98554"/>
                      <a:pt x="52795" y="99570"/>
                    </a:cubicBezTo>
                    <a:cubicBezTo>
                      <a:pt x="51146" y="100585"/>
                      <a:pt x="49116" y="100712"/>
                      <a:pt x="46578" y="100077"/>
                    </a:cubicBezTo>
                    <a:cubicBezTo>
                      <a:pt x="44168" y="99442"/>
                      <a:pt x="42392" y="98173"/>
                      <a:pt x="41503" y="96522"/>
                    </a:cubicBezTo>
                    <a:cubicBezTo>
                      <a:pt x="40488" y="94744"/>
                      <a:pt x="40362" y="92712"/>
                      <a:pt x="41123" y="90173"/>
                    </a:cubicBezTo>
                    <a:lnTo>
                      <a:pt x="49116" y="61348"/>
                    </a:lnTo>
                    <a:cubicBezTo>
                      <a:pt x="50385" y="56650"/>
                      <a:pt x="50512" y="53094"/>
                      <a:pt x="49243" y="50428"/>
                    </a:cubicBezTo>
                    <a:cubicBezTo>
                      <a:pt x="48101" y="47761"/>
                      <a:pt x="45690" y="45983"/>
                      <a:pt x="42011" y="44967"/>
                    </a:cubicBezTo>
                    <a:cubicBezTo>
                      <a:pt x="37570" y="43698"/>
                      <a:pt x="33510" y="44206"/>
                      <a:pt x="30085" y="46237"/>
                    </a:cubicBezTo>
                    <a:cubicBezTo>
                      <a:pt x="26659" y="48269"/>
                      <a:pt x="24249" y="51697"/>
                      <a:pt x="22980" y="56396"/>
                    </a:cubicBezTo>
                    <a:lnTo>
                      <a:pt x="15621" y="83189"/>
                    </a:lnTo>
                    <a:cubicBezTo>
                      <a:pt x="14226" y="88395"/>
                      <a:pt x="10927" y="90300"/>
                      <a:pt x="5725" y="88903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1" name="Forme libre 4800">
                <a:extLst>
                  <a:ext uri="{FF2B5EF4-FFF2-40B4-BE49-F238E27FC236}">
                    <a16:creationId xmlns:a16="http://schemas.microsoft.com/office/drawing/2014/main" id="{D254733D-D345-F281-3B03-A72A889B9A6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93538" y="2778477"/>
                <a:ext cx="69127" cy="77105"/>
              </a:xfrm>
              <a:custGeom>
                <a:avLst/>
                <a:gdLst>
                  <a:gd name="connsiteX0" fmla="*/ 5184 w 69127"/>
                  <a:gd name="connsiteY0" fmla="*/ 60309 h 77105"/>
                  <a:gd name="connsiteX1" fmla="*/ 489 w 69127"/>
                  <a:gd name="connsiteY1" fmla="*/ 56245 h 77105"/>
                  <a:gd name="connsiteX2" fmla="*/ 870 w 69127"/>
                  <a:gd name="connsiteY2" fmla="*/ 49896 h 77105"/>
                  <a:gd name="connsiteX3" fmla="*/ 18632 w 69127"/>
                  <a:gd name="connsiteY3" fmla="*/ 5326 h 77105"/>
                  <a:gd name="connsiteX4" fmla="*/ 22692 w 69127"/>
                  <a:gd name="connsiteY4" fmla="*/ 500 h 77105"/>
                  <a:gd name="connsiteX5" fmla="*/ 28782 w 69127"/>
                  <a:gd name="connsiteY5" fmla="*/ 754 h 77105"/>
                  <a:gd name="connsiteX6" fmla="*/ 33350 w 69127"/>
                  <a:gd name="connsiteY6" fmla="*/ 4818 h 77105"/>
                  <a:gd name="connsiteX7" fmla="*/ 32969 w 69127"/>
                  <a:gd name="connsiteY7" fmla="*/ 11167 h 77105"/>
                  <a:gd name="connsiteX8" fmla="*/ 29797 w 69127"/>
                  <a:gd name="connsiteY8" fmla="*/ 19167 h 77105"/>
                  <a:gd name="connsiteX9" fmla="*/ 29797 w 69127"/>
                  <a:gd name="connsiteY9" fmla="*/ 15738 h 77105"/>
                  <a:gd name="connsiteX10" fmla="*/ 41469 w 69127"/>
                  <a:gd name="connsiteY10" fmla="*/ 9516 h 77105"/>
                  <a:gd name="connsiteX11" fmla="*/ 55172 w 69127"/>
                  <a:gd name="connsiteY11" fmla="*/ 11294 h 77105"/>
                  <a:gd name="connsiteX12" fmla="*/ 65575 w 69127"/>
                  <a:gd name="connsiteY12" fmla="*/ 18405 h 77105"/>
                  <a:gd name="connsiteX13" fmla="*/ 69128 w 69127"/>
                  <a:gd name="connsiteY13" fmla="*/ 28944 h 77105"/>
                  <a:gd name="connsiteX14" fmla="*/ 66083 w 69127"/>
                  <a:gd name="connsiteY14" fmla="*/ 43166 h 77105"/>
                  <a:gd name="connsiteX15" fmla="*/ 54664 w 69127"/>
                  <a:gd name="connsiteY15" fmla="*/ 71737 h 77105"/>
                  <a:gd name="connsiteX16" fmla="*/ 50478 w 69127"/>
                  <a:gd name="connsiteY16" fmla="*/ 76562 h 77105"/>
                  <a:gd name="connsiteX17" fmla="*/ 44261 w 69127"/>
                  <a:gd name="connsiteY17" fmla="*/ 76308 h 77105"/>
                  <a:gd name="connsiteX18" fmla="*/ 39566 w 69127"/>
                  <a:gd name="connsiteY18" fmla="*/ 72118 h 77105"/>
                  <a:gd name="connsiteX19" fmla="*/ 39820 w 69127"/>
                  <a:gd name="connsiteY19" fmla="*/ 65769 h 77105"/>
                  <a:gd name="connsiteX20" fmla="*/ 50985 w 69127"/>
                  <a:gd name="connsiteY20" fmla="*/ 37960 h 77105"/>
                  <a:gd name="connsiteX21" fmla="*/ 52381 w 69127"/>
                  <a:gd name="connsiteY21" fmla="*/ 27167 h 77105"/>
                  <a:gd name="connsiteX22" fmla="*/ 45783 w 69127"/>
                  <a:gd name="connsiteY22" fmla="*/ 20944 h 77105"/>
                  <a:gd name="connsiteX23" fmla="*/ 33857 w 69127"/>
                  <a:gd name="connsiteY23" fmla="*/ 20944 h 77105"/>
                  <a:gd name="connsiteX24" fmla="*/ 25737 w 69127"/>
                  <a:gd name="connsiteY24" fmla="*/ 30214 h 77105"/>
                  <a:gd name="connsiteX25" fmla="*/ 15460 w 69127"/>
                  <a:gd name="connsiteY25" fmla="*/ 55991 h 77105"/>
                  <a:gd name="connsiteX26" fmla="*/ 5057 w 69127"/>
                  <a:gd name="connsiteY26" fmla="*/ 60563 h 77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9127" h="77105">
                    <a:moveTo>
                      <a:pt x="5184" y="60309"/>
                    </a:moveTo>
                    <a:cubicBezTo>
                      <a:pt x="2900" y="59420"/>
                      <a:pt x="1251" y="58023"/>
                      <a:pt x="489" y="56245"/>
                    </a:cubicBezTo>
                    <a:cubicBezTo>
                      <a:pt x="-272" y="54467"/>
                      <a:pt x="-145" y="52309"/>
                      <a:pt x="870" y="49896"/>
                    </a:cubicBezTo>
                    <a:lnTo>
                      <a:pt x="18632" y="5326"/>
                    </a:lnTo>
                    <a:cubicBezTo>
                      <a:pt x="19647" y="2913"/>
                      <a:pt x="20916" y="1262"/>
                      <a:pt x="22692" y="500"/>
                    </a:cubicBezTo>
                    <a:cubicBezTo>
                      <a:pt x="24468" y="-262"/>
                      <a:pt x="26498" y="-135"/>
                      <a:pt x="28782" y="754"/>
                    </a:cubicBezTo>
                    <a:cubicBezTo>
                      <a:pt x="31066" y="1643"/>
                      <a:pt x="32588" y="3040"/>
                      <a:pt x="33350" y="4818"/>
                    </a:cubicBezTo>
                    <a:cubicBezTo>
                      <a:pt x="34111" y="6595"/>
                      <a:pt x="33984" y="8627"/>
                      <a:pt x="32969" y="11167"/>
                    </a:cubicBezTo>
                    <a:lnTo>
                      <a:pt x="29797" y="19167"/>
                    </a:lnTo>
                    <a:lnTo>
                      <a:pt x="29797" y="15738"/>
                    </a:lnTo>
                    <a:cubicBezTo>
                      <a:pt x="33096" y="12309"/>
                      <a:pt x="37029" y="10151"/>
                      <a:pt x="41469" y="9516"/>
                    </a:cubicBezTo>
                    <a:cubicBezTo>
                      <a:pt x="46037" y="8754"/>
                      <a:pt x="50604" y="9516"/>
                      <a:pt x="55172" y="11294"/>
                    </a:cubicBezTo>
                    <a:cubicBezTo>
                      <a:pt x="59866" y="13198"/>
                      <a:pt x="63292" y="15484"/>
                      <a:pt x="65575" y="18405"/>
                    </a:cubicBezTo>
                    <a:cubicBezTo>
                      <a:pt x="67859" y="21325"/>
                      <a:pt x="69128" y="24881"/>
                      <a:pt x="69128" y="28944"/>
                    </a:cubicBezTo>
                    <a:cubicBezTo>
                      <a:pt x="69128" y="33008"/>
                      <a:pt x="68240" y="37706"/>
                      <a:pt x="66083" y="43166"/>
                    </a:cubicBezTo>
                    <a:lnTo>
                      <a:pt x="54664" y="71737"/>
                    </a:lnTo>
                    <a:cubicBezTo>
                      <a:pt x="53649" y="74150"/>
                      <a:pt x="52381" y="75800"/>
                      <a:pt x="50478" y="76562"/>
                    </a:cubicBezTo>
                    <a:cubicBezTo>
                      <a:pt x="48701" y="77324"/>
                      <a:pt x="46671" y="77324"/>
                      <a:pt x="44261" y="76308"/>
                    </a:cubicBezTo>
                    <a:cubicBezTo>
                      <a:pt x="41850" y="75292"/>
                      <a:pt x="40328" y="74023"/>
                      <a:pt x="39566" y="72118"/>
                    </a:cubicBezTo>
                    <a:cubicBezTo>
                      <a:pt x="38805" y="70340"/>
                      <a:pt x="38932" y="68182"/>
                      <a:pt x="39820" y="65769"/>
                    </a:cubicBezTo>
                    <a:lnTo>
                      <a:pt x="50985" y="37960"/>
                    </a:lnTo>
                    <a:cubicBezTo>
                      <a:pt x="52761" y="33516"/>
                      <a:pt x="53269" y="29833"/>
                      <a:pt x="52381" y="27167"/>
                    </a:cubicBezTo>
                    <a:cubicBezTo>
                      <a:pt x="51492" y="24500"/>
                      <a:pt x="49336" y="22341"/>
                      <a:pt x="45783" y="20944"/>
                    </a:cubicBezTo>
                    <a:cubicBezTo>
                      <a:pt x="41469" y="19167"/>
                      <a:pt x="37536" y="19167"/>
                      <a:pt x="33857" y="20944"/>
                    </a:cubicBezTo>
                    <a:cubicBezTo>
                      <a:pt x="30178" y="22595"/>
                      <a:pt x="27513" y="25770"/>
                      <a:pt x="25737" y="30214"/>
                    </a:cubicBezTo>
                    <a:lnTo>
                      <a:pt x="15460" y="55991"/>
                    </a:lnTo>
                    <a:cubicBezTo>
                      <a:pt x="13430" y="61071"/>
                      <a:pt x="10005" y="62594"/>
                      <a:pt x="5057" y="60563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2" name="Forme libre 4801">
                <a:extLst>
                  <a:ext uri="{FF2B5EF4-FFF2-40B4-BE49-F238E27FC236}">
                    <a16:creationId xmlns:a16="http://schemas.microsoft.com/office/drawing/2014/main" id="{BD8B2871-8B74-9384-56FA-5538DC4C27F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363554" y="2814439"/>
                <a:ext cx="65086" cy="65963"/>
              </a:xfrm>
              <a:custGeom>
                <a:avLst/>
                <a:gdLst>
                  <a:gd name="connsiteX0" fmla="*/ 17382 w 65086"/>
                  <a:gd name="connsiteY0" fmla="*/ 61553 h 65963"/>
                  <a:gd name="connsiteX1" fmla="*/ 4441 w 65086"/>
                  <a:gd name="connsiteY1" fmla="*/ 50125 h 65963"/>
                  <a:gd name="connsiteX2" fmla="*/ 0 w 65086"/>
                  <a:gd name="connsiteY2" fmla="*/ 35014 h 65963"/>
                  <a:gd name="connsiteX3" fmla="*/ 4567 w 65086"/>
                  <a:gd name="connsiteY3" fmla="*/ 17998 h 65963"/>
                  <a:gd name="connsiteX4" fmla="*/ 12814 w 65086"/>
                  <a:gd name="connsiteY4" fmla="*/ 7205 h 65963"/>
                  <a:gd name="connsiteX5" fmla="*/ 23218 w 65086"/>
                  <a:gd name="connsiteY5" fmla="*/ 1237 h 65963"/>
                  <a:gd name="connsiteX6" fmla="*/ 35144 w 65086"/>
                  <a:gd name="connsiteY6" fmla="*/ 221 h 65963"/>
                  <a:gd name="connsiteX7" fmla="*/ 47704 w 65086"/>
                  <a:gd name="connsiteY7" fmla="*/ 4411 h 65963"/>
                  <a:gd name="connsiteX8" fmla="*/ 60645 w 65086"/>
                  <a:gd name="connsiteY8" fmla="*/ 15839 h 65963"/>
                  <a:gd name="connsiteX9" fmla="*/ 65086 w 65086"/>
                  <a:gd name="connsiteY9" fmla="*/ 30950 h 65963"/>
                  <a:gd name="connsiteX10" fmla="*/ 60519 w 65086"/>
                  <a:gd name="connsiteY10" fmla="*/ 47966 h 65963"/>
                  <a:gd name="connsiteX11" fmla="*/ 52272 w 65086"/>
                  <a:gd name="connsiteY11" fmla="*/ 58759 h 65963"/>
                  <a:gd name="connsiteX12" fmla="*/ 41741 w 65086"/>
                  <a:gd name="connsiteY12" fmla="*/ 64727 h 65963"/>
                  <a:gd name="connsiteX13" fmla="*/ 29815 w 65086"/>
                  <a:gd name="connsiteY13" fmla="*/ 65743 h 65963"/>
                  <a:gd name="connsiteX14" fmla="*/ 17255 w 65086"/>
                  <a:gd name="connsiteY14" fmla="*/ 61553 h 65963"/>
                  <a:gd name="connsiteX15" fmla="*/ 22964 w 65086"/>
                  <a:gd name="connsiteY15" fmla="*/ 51013 h 65963"/>
                  <a:gd name="connsiteX16" fmla="*/ 31338 w 65086"/>
                  <a:gd name="connsiteY16" fmla="*/ 52918 h 65963"/>
                  <a:gd name="connsiteX17" fmla="*/ 39458 w 65086"/>
                  <a:gd name="connsiteY17" fmla="*/ 49490 h 65963"/>
                  <a:gd name="connsiteX18" fmla="*/ 46436 w 65086"/>
                  <a:gd name="connsiteY18" fmla="*/ 40474 h 65963"/>
                  <a:gd name="connsiteX19" fmla="*/ 49734 w 65086"/>
                  <a:gd name="connsiteY19" fmla="*/ 25109 h 65963"/>
                  <a:gd name="connsiteX20" fmla="*/ 41995 w 65086"/>
                  <a:gd name="connsiteY20" fmla="*/ 15332 h 65963"/>
                  <a:gd name="connsiteX21" fmla="*/ 33621 w 65086"/>
                  <a:gd name="connsiteY21" fmla="*/ 13427 h 65963"/>
                  <a:gd name="connsiteX22" fmla="*/ 25628 w 65086"/>
                  <a:gd name="connsiteY22" fmla="*/ 16728 h 65963"/>
                  <a:gd name="connsiteX23" fmla="*/ 18650 w 65086"/>
                  <a:gd name="connsiteY23" fmla="*/ 25744 h 65963"/>
                  <a:gd name="connsiteX24" fmla="*/ 15352 w 65086"/>
                  <a:gd name="connsiteY24" fmla="*/ 41109 h 65963"/>
                  <a:gd name="connsiteX25" fmla="*/ 22964 w 65086"/>
                  <a:gd name="connsiteY25" fmla="*/ 51013 h 65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5086" h="65963">
                    <a:moveTo>
                      <a:pt x="17382" y="61553"/>
                    </a:moveTo>
                    <a:cubicBezTo>
                      <a:pt x="11672" y="58505"/>
                      <a:pt x="7359" y="54696"/>
                      <a:pt x="4441" y="50125"/>
                    </a:cubicBezTo>
                    <a:cubicBezTo>
                      <a:pt x="1522" y="45553"/>
                      <a:pt x="0" y="40601"/>
                      <a:pt x="0" y="35014"/>
                    </a:cubicBezTo>
                    <a:cubicBezTo>
                      <a:pt x="0" y="29427"/>
                      <a:pt x="1522" y="23839"/>
                      <a:pt x="4567" y="17998"/>
                    </a:cubicBezTo>
                    <a:cubicBezTo>
                      <a:pt x="6978" y="13554"/>
                      <a:pt x="9642" y="9998"/>
                      <a:pt x="12814" y="7205"/>
                    </a:cubicBezTo>
                    <a:cubicBezTo>
                      <a:pt x="15986" y="4411"/>
                      <a:pt x="19412" y="2506"/>
                      <a:pt x="23218" y="1237"/>
                    </a:cubicBezTo>
                    <a:cubicBezTo>
                      <a:pt x="27024" y="94"/>
                      <a:pt x="30957" y="-287"/>
                      <a:pt x="35144" y="221"/>
                    </a:cubicBezTo>
                    <a:cubicBezTo>
                      <a:pt x="39331" y="729"/>
                      <a:pt x="43518" y="2126"/>
                      <a:pt x="47704" y="4411"/>
                    </a:cubicBezTo>
                    <a:cubicBezTo>
                      <a:pt x="53414" y="7459"/>
                      <a:pt x="57727" y="11268"/>
                      <a:pt x="60645" y="15839"/>
                    </a:cubicBezTo>
                    <a:cubicBezTo>
                      <a:pt x="63564" y="20411"/>
                      <a:pt x="65086" y="25363"/>
                      <a:pt x="65086" y="30950"/>
                    </a:cubicBezTo>
                    <a:cubicBezTo>
                      <a:pt x="65086" y="36411"/>
                      <a:pt x="63564" y="42125"/>
                      <a:pt x="60519" y="47966"/>
                    </a:cubicBezTo>
                    <a:cubicBezTo>
                      <a:pt x="58108" y="52410"/>
                      <a:pt x="55444" y="55966"/>
                      <a:pt x="52272" y="58759"/>
                    </a:cubicBezTo>
                    <a:cubicBezTo>
                      <a:pt x="49100" y="61553"/>
                      <a:pt x="45548" y="63585"/>
                      <a:pt x="41741" y="64727"/>
                    </a:cubicBezTo>
                    <a:cubicBezTo>
                      <a:pt x="37935" y="65870"/>
                      <a:pt x="34002" y="66251"/>
                      <a:pt x="29815" y="65743"/>
                    </a:cubicBezTo>
                    <a:cubicBezTo>
                      <a:pt x="25628" y="65235"/>
                      <a:pt x="21442" y="63839"/>
                      <a:pt x="17255" y="61553"/>
                    </a:cubicBezTo>
                    <a:close/>
                    <a:moveTo>
                      <a:pt x="22964" y="51013"/>
                    </a:moveTo>
                    <a:cubicBezTo>
                      <a:pt x="25755" y="52410"/>
                      <a:pt x="28547" y="53045"/>
                      <a:pt x="31338" y="52918"/>
                    </a:cubicBezTo>
                    <a:cubicBezTo>
                      <a:pt x="34129" y="52664"/>
                      <a:pt x="36793" y="51521"/>
                      <a:pt x="39458" y="49490"/>
                    </a:cubicBezTo>
                    <a:cubicBezTo>
                      <a:pt x="41995" y="47458"/>
                      <a:pt x="44406" y="44537"/>
                      <a:pt x="46436" y="40474"/>
                    </a:cubicBezTo>
                    <a:cubicBezTo>
                      <a:pt x="49608" y="34506"/>
                      <a:pt x="50749" y="29300"/>
                      <a:pt x="49734" y="25109"/>
                    </a:cubicBezTo>
                    <a:cubicBezTo>
                      <a:pt x="48719" y="20792"/>
                      <a:pt x="46182" y="17490"/>
                      <a:pt x="41995" y="15332"/>
                    </a:cubicBezTo>
                    <a:cubicBezTo>
                      <a:pt x="39204" y="13808"/>
                      <a:pt x="36413" y="13173"/>
                      <a:pt x="33621" y="13427"/>
                    </a:cubicBezTo>
                    <a:cubicBezTo>
                      <a:pt x="30830" y="13681"/>
                      <a:pt x="28166" y="14697"/>
                      <a:pt x="25628" y="16728"/>
                    </a:cubicBezTo>
                    <a:cubicBezTo>
                      <a:pt x="23091" y="18760"/>
                      <a:pt x="20680" y="21808"/>
                      <a:pt x="18650" y="25744"/>
                    </a:cubicBezTo>
                    <a:cubicBezTo>
                      <a:pt x="15479" y="31585"/>
                      <a:pt x="14337" y="36791"/>
                      <a:pt x="15352" y="41109"/>
                    </a:cubicBezTo>
                    <a:cubicBezTo>
                      <a:pt x="16240" y="45426"/>
                      <a:pt x="18777" y="48855"/>
                      <a:pt x="22964" y="51013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3" name="Forme libre 4802">
                <a:extLst>
                  <a:ext uri="{FF2B5EF4-FFF2-40B4-BE49-F238E27FC236}">
                    <a16:creationId xmlns:a16="http://schemas.microsoft.com/office/drawing/2014/main" id="{92B2E3B3-C93D-4844-4FAE-C23E40D7159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24401" y="2822268"/>
                <a:ext cx="52969" cy="89448"/>
              </a:xfrm>
              <a:custGeom>
                <a:avLst/>
                <a:gdLst>
                  <a:gd name="connsiteX0" fmla="*/ 10202 w 52969"/>
                  <a:gd name="connsiteY0" fmla="*/ 85977 h 89448"/>
                  <a:gd name="connsiteX1" fmla="*/ 179 w 52969"/>
                  <a:gd name="connsiteY1" fmla="*/ 72263 h 89448"/>
                  <a:gd name="connsiteX2" fmla="*/ 5381 w 52969"/>
                  <a:gd name="connsiteY2" fmla="*/ 54486 h 89448"/>
                  <a:gd name="connsiteX3" fmla="*/ 38115 w 52969"/>
                  <a:gd name="connsiteY3" fmla="*/ 4074 h 89448"/>
                  <a:gd name="connsiteX4" fmla="*/ 43063 w 52969"/>
                  <a:gd name="connsiteY4" fmla="*/ 137 h 89448"/>
                  <a:gd name="connsiteX5" fmla="*/ 49026 w 52969"/>
                  <a:gd name="connsiteY5" fmla="*/ 1661 h 89448"/>
                  <a:gd name="connsiteX6" fmla="*/ 52832 w 52969"/>
                  <a:gd name="connsiteY6" fmla="*/ 6613 h 89448"/>
                  <a:gd name="connsiteX7" fmla="*/ 51309 w 52969"/>
                  <a:gd name="connsiteY7" fmla="*/ 12709 h 89448"/>
                  <a:gd name="connsiteX8" fmla="*/ 19084 w 52969"/>
                  <a:gd name="connsiteY8" fmla="*/ 62485 h 89448"/>
                  <a:gd name="connsiteX9" fmla="*/ 16419 w 52969"/>
                  <a:gd name="connsiteY9" fmla="*/ 71120 h 89448"/>
                  <a:gd name="connsiteX10" fmla="*/ 20860 w 52969"/>
                  <a:gd name="connsiteY10" fmla="*/ 77342 h 89448"/>
                  <a:gd name="connsiteX11" fmla="*/ 22509 w 52969"/>
                  <a:gd name="connsiteY11" fmla="*/ 78358 h 89448"/>
                  <a:gd name="connsiteX12" fmla="*/ 24032 w 52969"/>
                  <a:gd name="connsiteY12" fmla="*/ 79120 h 89448"/>
                  <a:gd name="connsiteX13" fmla="*/ 25554 w 52969"/>
                  <a:gd name="connsiteY13" fmla="*/ 81279 h 89448"/>
                  <a:gd name="connsiteX14" fmla="*/ 23397 w 52969"/>
                  <a:gd name="connsiteY14" fmla="*/ 85723 h 89448"/>
                  <a:gd name="connsiteX15" fmla="*/ 19591 w 52969"/>
                  <a:gd name="connsiteY15" fmla="*/ 89152 h 89448"/>
                  <a:gd name="connsiteX16" fmla="*/ 14897 w 52969"/>
                  <a:gd name="connsiteY16" fmla="*/ 88644 h 89448"/>
                  <a:gd name="connsiteX17" fmla="*/ 12486 w 52969"/>
                  <a:gd name="connsiteY17" fmla="*/ 87374 h 89448"/>
                  <a:gd name="connsiteX18" fmla="*/ 10075 w 52969"/>
                  <a:gd name="connsiteY18" fmla="*/ 85977 h 89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52969" h="89448">
                    <a:moveTo>
                      <a:pt x="10202" y="85977"/>
                    </a:moveTo>
                    <a:cubicBezTo>
                      <a:pt x="4366" y="82168"/>
                      <a:pt x="941" y="77596"/>
                      <a:pt x="179" y="72263"/>
                    </a:cubicBezTo>
                    <a:cubicBezTo>
                      <a:pt x="-582" y="66930"/>
                      <a:pt x="1067" y="60962"/>
                      <a:pt x="5381" y="54486"/>
                    </a:cubicBezTo>
                    <a:lnTo>
                      <a:pt x="38115" y="4074"/>
                    </a:lnTo>
                    <a:cubicBezTo>
                      <a:pt x="39510" y="1915"/>
                      <a:pt x="41159" y="518"/>
                      <a:pt x="43063" y="137"/>
                    </a:cubicBezTo>
                    <a:cubicBezTo>
                      <a:pt x="44966" y="-244"/>
                      <a:pt x="46869" y="137"/>
                      <a:pt x="49026" y="1661"/>
                    </a:cubicBezTo>
                    <a:cubicBezTo>
                      <a:pt x="51182" y="3058"/>
                      <a:pt x="52451" y="4709"/>
                      <a:pt x="52832" y="6613"/>
                    </a:cubicBezTo>
                    <a:cubicBezTo>
                      <a:pt x="53212" y="8518"/>
                      <a:pt x="52832" y="10550"/>
                      <a:pt x="51309" y="12709"/>
                    </a:cubicBezTo>
                    <a:lnTo>
                      <a:pt x="19084" y="62485"/>
                    </a:lnTo>
                    <a:cubicBezTo>
                      <a:pt x="16927" y="65787"/>
                      <a:pt x="16038" y="68581"/>
                      <a:pt x="16419" y="71120"/>
                    </a:cubicBezTo>
                    <a:cubicBezTo>
                      <a:pt x="16800" y="73533"/>
                      <a:pt x="18195" y="75691"/>
                      <a:pt x="20860" y="77342"/>
                    </a:cubicBezTo>
                    <a:cubicBezTo>
                      <a:pt x="21367" y="77723"/>
                      <a:pt x="22002" y="78104"/>
                      <a:pt x="22509" y="78358"/>
                    </a:cubicBezTo>
                    <a:cubicBezTo>
                      <a:pt x="23017" y="78612"/>
                      <a:pt x="23524" y="78866"/>
                      <a:pt x="24032" y="79120"/>
                    </a:cubicBezTo>
                    <a:cubicBezTo>
                      <a:pt x="25173" y="79628"/>
                      <a:pt x="25554" y="80263"/>
                      <a:pt x="25554" y="81279"/>
                    </a:cubicBezTo>
                    <a:cubicBezTo>
                      <a:pt x="25554" y="82295"/>
                      <a:pt x="24793" y="83691"/>
                      <a:pt x="23397" y="85723"/>
                    </a:cubicBezTo>
                    <a:cubicBezTo>
                      <a:pt x="22255" y="87501"/>
                      <a:pt x="20987" y="88644"/>
                      <a:pt x="19591" y="89152"/>
                    </a:cubicBezTo>
                    <a:cubicBezTo>
                      <a:pt x="18195" y="89660"/>
                      <a:pt x="16673" y="89533"/>
                      <a:pt x="14897" y="88644"/>
                    </a:cubicBezTo>
                    <a:cubicBezTo>
                      <a:pt x="14135" y="88263"/>
                      <a:pt x="13374" y="87882"/>
                      <a:pt x="12486" y="87374"/>
                    </a:cubicBezTo>
                    <a:cubicBezTo>
                      <a:pt x="11725" y="86866"/>
                      <a:pt x="10837" y="86485"/>
                      <a:pt x="10075" y="85977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4" name="Forme libre 4803">
                <a:extLst>
                  <a:ext uri="{FF2B5EF4-FFF2-40B4-BE49-F238E27FC236}">
                    <a16:creationId xmlns:a16="http://schemas.microsoft.com/office/drawing/2014/main" id="{D9A214BE-B0C6-2D1D-6F81-3449C14C121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57532" y="2875644"/>
                <a:ext cx="65890" cy="66345"/>
              </a:xfrm>
              <a:custGeom>
                <a:avLst/>
                <a:gdLst>
                  <a:gd name="connsiteX0" fmla="*/ 12976 w 65890"/>
                  <a:gd name="connsiteY0" fmla="*/ 58632 h 66345"/>
                  <a:gd name="connsiteX1" fmla="*/ 2192 w 65890"/>
                  <a:gd name="connsiteY1" fmla="*/ 45172 h 66345"/>
                  <a:gd name="connsiteX2" fmla="*/ 416 w 65890"/>
                  <a:gd name="connsiteY2" fmla="*/ 29554 h 66345"/>
                  <a:gd name="connsiteX3" fmla="*/ 7902 w 65890"/>
                  <a:gd name="connsiteY3" fmla="*/ 13554 h 66345"/>
                  <a:gd name="connsiteX4" fmla="*/ 17925 w 65890"/>
                  <a:gd name="connsiteY4" fmla="*/ 4284 h 66345"/>
                  <a:gd name="connsiteX5" fmla="*/ 29216 w 65890"/>
                  <a:gd name="connsiteY5" fmla="*/ 221 h 66345"/>
                  <a:gd name="connsiteX6" fmla="*/ 41142 w 65890"/>
                  <a:gd name="connsiteY6" fmla="*/ 1237 h 66345"/>
                  <a:gd name="connsiteX7" fmla="*/ 52815 w 65890"/>
                  <a:gd name="connsiteY7" fmla="*/ 7586 h 66345"/>
                  <a:gd name="connsiteX8" fmla="*/ 63599 w 65890"/>
                  <a:gd name="connsiteY8" fmla="*/ 21046 h 66345"/>
                  <a:gd name="connsiteX9" fmla="*/ 65502 w 65890"/>
                  <a:gd name="connsiteY9" fmla="*/ 36665 h 66345"/>
                  <a:gd name="connsiteX10" fmla="*/ 58144 w 65890"/>
                  <a:gd name="connsiteY10" fmla="*/ 52664 h 66345"/>
                  <a:gd name="connsiteX11" fmla="*/ 48120 w 65890"/>
                  <a:gd name="connsiteY11" fmla="*/ 61934 h 66345"/>
                  <a:gd name="connsiteX12" fmla="*/ 36829 w 65890"/>
                  <a:gd name="connsiteY12" fmla="*/ 66124 h 66345"/>
                  <a:gd name="connsiteX13" fmla="*/ 24903 w 65890"/>
                  <a:gd name="connsiteY13" fmla="*/ 65108 h 66345"/>
                  <a:gd name="connsiteX14" fmla="*/ 13230 w 65890"/>
                  <a:gd name="connsiteY14" fmla="*/ 58759 h 66345"/>
                  <a:gd name="connsiteX15" fmla="*/ 20462 w 65890"/>
                  <a:gd name="connsiteY15" fmla="*/ 49109 h 66345"/>
                  <a:gd name="connsiteX16" fmla="*/ 28328 w 65890"/>
                  <a:gd name="connsiteY16" fmla="*/ 52410 h 66345"/>
                  <a:gd name="connsiteX17" fmla="*/ 36829 w 65890"/>
                  <a:gd name="connsiteY17" fmla="*/ 50505 h 66345"/>
                  <a:gd name="connsiteX18" fmla="*/ 45329 w 65890"/>
                  <a:gd name="connsiteY18" fmla="*/ 42887 h 66345"/>
                  <a:gd name="connsiteX19" fmla="*/ 51165 w 65890"/>
                  <a:gd name="connsiteY19" fmla="*/ 28284 h 66345"/>
                  <a:gd name="connsiteX20" fmla="*/ 45202 w 65890"/>
                  <a:gd name="connsiteY20" fmla="*/ 17363 h 66345"/>
                  <a:gd name="connsiteX21" fmla="*/ 37336 w 65890"/>
                  <a:gd name="connsiteY21" fmla="*/ 14062 h 66345"/>
                  <a:gd name="connsiteX22" fmla="*/ 28836 w 65890"/>
                  <a:gd name="connsiteY22" fmla="*/ 15966 h 66345"/>
                  <a:gd name="connsiteX23" fmla="*/ 20335 w 65890"/>
                  <a:gd name="connsiteY23" fmla="*/ 23585 h 66345"/>
                  <a:gd name="connsiteX24" fmla="*/ 14372 w 65890"/>
                  <a:gd name="connsiteY24" fmla="*/ 38188 h 66345"/>
                  <a:gd name="connsiteX25" fmla="*/ 20208 w 65890"/>
                  <a:gd name="connsiteY25" fmla="*/ 49236 h 6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5890" h="66345">
                    <a:moveTo>
                      <a:pt x="12976" y="58632"/>
                    </a:moveTo>
                    <a:cubicBezTo>
                      <a:pt x="7902" y="54696"/>
                      <a:pt x="4349" y="50252"/>
                      <a:pt x="2192" y="45172"/>
                    </a:cubicBezTo>
                    <a:cubicBezTo>
                      <a:pt x="35" y="40220"/>
                      <a:pt x="-472" y="35014"/>
                      <a:pt x="416" y="29554"/>
                    </a:cubicBezTo>
                    <a:cubicBezTo>
                      <a:pt x="1304" y="24093"/>
                      <a:pt x="3842" y="18760"/>
                      <a:pt x="7902" y="13554"/>
                    </a:cubicBezTo>
                    <a:cubicBezTo>
                      <a:pt x="10947" y="9617"/>
                      <a:pt x="14245" y="6570"/>
                      <a:pt x="17925" y="4284"/>
                    </a:cubicBezTo>
                    <a:cubicBezTo>
                      <a:pt x="21477" y="2125"/>
                      <a:pt x="25283" y="729"/>
                      <a:pt x="29216" y="221"/>
                    </a:cubicBezTo>
                    <a:cubicBezTo>
                      <a:pt x="33149" y="-287"/>
                      <a:pt x="37082" y="94"/>
                      <a:pt x="41142" y="1237"/>
                    </a:cubicBezTo>
                    <a:cubicBezTo>
                      <a:pt x="45076" y="2506"/>
                      <a:pt x="49009" y="4538"/>
                      <a:pt x="52815" y="7586"/>
                    </a:cubicBezTo>
                    <a:cubicBezTo>
                      <a:pt x="57890" y="11522"/>
                      <a:pt x="61442" y="15966"/>
                      <a:pt x="63599" y="21046"/>
                    </a:cubicBezTo>
                    <a:cubicBezTo>
                      <a:pt x="65756" y="25998"/>
                      <a:pt x="66390" y="31204"/>
                      <a:pt x="65502" y="36665"/>
                    </a:cubicBezTo>
                    <a:cubicBezTo>
                      <a:pt x="64614" y="42125"/>
                      <a:pt x="62203" y="47458"/>
                      <a:pt x="58144" y="52664"/>
                    </a:cubicBezTo>
                    <a:cubicBezTo>
                      <a:pt x="55099" y="56601"/>
                      <a:pt x="51673" y="59648"/>
                      <a:pt x="48120" y="61934"/>
                    </a:cubicBezTo>
                    <a:cubicBezTo>
                      <a:pt x="44568" y="64220"/>
                      <a:pt x="40762" y="65489"/>
                      <a:pt x="36829" y="66124"/>
                    </a:cubicBezTo>
                    <a:cubicBezTo>
                      <a:pt x="32896" y="66632"/>
                      <a:pt x="28963" y="66251"/>
                      <a:pt x="24903" y="65108"/>
                    </a:cubicBezTo>
                    <a:cubicBezTo>
                      <a:pt x="20970" y="63839"/>
                      <a:pt x="17036" y="61807"/>
                      <a:pt x="13230" y="58759"/>
                    </a:cubicBezTo>
                    <a:close/>
                    <a:moveTo>
                      <a:pt x="20462" y="49109"/>
                    </a:moveTo>
                    <a:cubicBezTo>
                      <a:pt x="22873" y="51013"/>
                      <a:pt x="25537" y="52156"/>
                      <a:pt x="28328" y="52410"/>
                    </a:cubicBezTo>
                    <a:cubicBezTo>
                      <a:pt x="31119" y="52664"/>
                      <a:pt x="34037" y="52029"/>
                      <a:pt x="36829" y="50505"/>
                    </a:cubicBezTo>
                    <a:cubicBezTo>
                      <a:pt x="39747" y="48982"/>
                      <a:pt x="42538" y="46442"/>
                      <a:pt x="45329" y="42887"/>
                    </a:cubicBezTo>
                    <a:cubicBezTo>
                      <a:pt x="49516" y="37553"/>
                      <a:pt x="51419" y="32728"/>
                      <a:pt x="51165" y="28284"/>
                    </a:cubicBezTo>
                    <a:cubicBezTo>
                      <a:pt x="50912" y="23839"/>
                      <a:pt x="49009" y="20157"/>
                      <a:pt x="45202" y="17363"/>
                    </a:cubicBezTo>
                    <a:cubicBezTo>
                      <a:pt x="42665" y="15459"/>
                      <a:pt x="40128" y="14316"/>
                      <a:pt x="37336" y="14062"/>
                    </a:cubicBezTo>
                    <a:cubicBezTo>
                      <a:pt x="34545" y="13808"/>
                      <a:pt x="31754" y="14443"/>
                      <a:pt x="28836" y="15966"/>
                    </a:cubicBezTo>
                    <a:cubicBezTo>
                      <a:pt x="25918" y="17490"/>
                      <a:pt x="23126" y="20030"/>
                      <a:pt x="20335" y="23585"/>
                    </a:cubicBezTo>
                    <a:cubicBezTo>
                      <a:pt x="16275" y="28792"/>
                      <a:pt x="14245" y="33744"/>
                      <a:pt x="14372" y="38188"/>
                    </a:cubicBezTo>
                    <a:cubicBezTo>
                      <a:pt x="14499" y="42633"/>
                      <a:pt x="16529" y="46315"/>
                      <a:pt x="20208" y="49236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5" name="Forme libre 4804">
                <a:extLst>
                  <a:ext uri="{FF2B5EF4-FFF2-40B4-BE49-F238E27FC236}">
                    <a16:creationId xmlns:a16="http://schemas.microsoft.com/office/drawing/2014/main" id="{B14C8B3F-75E6-FB17-CF4F-6CAC0337C05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492262" y="2922785"/>
                <a:ext cx="95097" cy="84762"/>
              </a:xfrm>
              <a:custGeom>
                <a:avLst/>
                <a:gdLst>
                  <a:gd name="connsiteX0" fmla="*/ 14660 w 95097"/>
                  <a:gd name="connsiteY0" fmla="*/ 73585 h 84762"/>
                  <a:gd name="connsiteX1" fmla="*/ 6032 w 95097"/>
                  <a:gd name="connsiteY1" fmla="*/ 63427 h 84762"/>
                  <a:gd name="connsiteX2" fmla="*/ 450 w 95097"/>
                  <a:gd name="connsiteY2" fmla="*/ 52506 h 84762"/>
                  <a:gd name="connsiteX3" fmla="*/ 323 w 95097"/>
                  <a:gd name="connsiteY3" fmla="*/ 48062 h 84762"/>
                  <a:gd name="connsiteX4" fmla="*/ 2480 w 95097"/>
                  <a:gd name="connsiteY4" fmla="*/ 45141 h 84762"/>
                  <a:gd name="connsiteX5" fmla="*/ 5779 w 95097"/>
                  <a:gd name="connsiteY5" fmla="*/ 43872 h 84762"/>
                  <a:gd name="connsiteX6" fmla="*/ 9204 w 95097"/>
                  <a:gd name="connsiteY6" fmla="*/ 44633 h 84762"/>
                  <a:gd name="connsiteX7" fmla="*/ 11488 w 95097"/>
                  <a:gd name="connsiteY7" fmla="*/ 47554 h 84762"/>
                  <a:gd name="connsiteX8" fmla="*/ 16563 w 95097"/>
                  <a:gd name="connsiteY8" fmla="*/ 57586 h 84762"/>
                  <a:gd name="connsiteX9" fmla="*/ 22145 w 95097"/>
                  <a:gd name="connsiteY9" fmla="*/ 64189 h 84762"/>
                  <a:gd name="connsiteX10" fmla="*/ 34198 w 95097"/>
                  <a:gd name="connsiteY10" fmla="*/ 70157 h 84762"/>
                  <a:gd name="connsiteX11" fmla="*/ 45744 w 95097"/>
                  <a:gd name="connsiteY11" fmla="*/ 64316 h 84762"/>
                  <a:gd name="connsiteX12" fmla="*/ 53737 w 95097"/>
                  <a:gd name="connsiteY12" fmla="*/ 56189 h 84762"/>
                  <a:gd name="connsiteX13" fmla="*/ 54625 w 95097"/>
                  <a:gd name="connsiteY13" fmla="*/ 56951 h 84762"/>
                  <a:gd name="connsiteX14" fmla="*/ 41684 w 95097"/>
                  <a:gd name="connsiteY14" fmla="*/ 58856 h 84762"/>
                  <a:gd name="connsiteX15" fmla="*/ 29250 w 95097"/>
                  <a:gd name="connsiteY15" fmla="*/ 52125 h 84762"/>
                  <a:gd name="connsiteX16" fmla="*/ 21511 w 95097"/>
                  <a:gd name="connsiteY16" fmla="*/ 39173 h 84762"/>
                  <a:gd name="connsiteX17" fmla="*/ 22145 w 95097"/>
                  <a:gd name="connsiteY17" fmla="*/ 24697 h 84762"/>
                  <a:gd name="connsiteX18" fmla="*/ 31026 w 95097"/>
                  <a:gd name="connsiteY18" fmla="*/ 10729 h 84762"/>
                  <a:gd name="connsiteX19" fmla="*/ 41303 w 95097"/>
                  <a:gd name="connsiteY19" fmla="*/ 3111 h 84762"/>
                  <a:gd name="connsiteX20" fmla="*/ 52087 w 95097"/>
                  <a:gd name="connsiteY20" fmla="*/ 63 h 84762"/>
                  <a:gd name="connsiteX21" fmla="*/ 62745 w 95097"/>
                  <a:gd name="connsiteY21" fmla="*/ 1714 h 84762"/>
                  <a:gd name="connsiteX22" fmla="*/ 72387 w 95097"/>
                  <a:gd name="connsiteY22" fmla="*/ 8063 h 84762"/>
                  <a:gd name="connsiteX23" fmla="*/ 79492 w 95097"/>
                  <a:gd name="connsiteY23" fmla="*/ 20507 h 84762"/>
                  <a:gd name="connsiteX24" fmla="*/ 77843 w 95097"/>
                  <a:gd name="connsiteY24" fmla="*/ 33205 h 84762"/>
                  <a:gd name="connsiteX25" fmla="*/ 74671 w 95097"/>
                  <a:gd name="connsiteY25" fmla="*/ 34602 h 84762"/>
                  <a:gd name="connsiteX26" fmla="*/ 81015 w 95097"/>
                  <a:gd name="connsiteY26" fmla="*/ 28126 h 84762"/>
                  <a:gd name="connsiteX27" fmla="*/ 86724 w 95097"/>
                  <a:gd name="connsiteY27" fmla="*/ 25332 h 84762"/>
                  <a:gd name="connsiteX28" fmla="*/ 92306 w 95097"/>
                  <a:gd name="connsiteY28" fmla="*/ 27872 h 84762"/>
                  <a:gd name="connsiteX29" fmla="*/ 95098 w 95097"/>
                  <a:gd name="connsiteY29" fmla="*/ 33459 h 84762"/>
                  <a:gd name="connsiteX30" fmla="*/ 92433 w 95097"/>
                  <a:gd name="connsiteY30" fmla="*/ 39173 h 84762"/>
                  <a:gd name="connsiteX31" fmla="*/ 58304 w 95097"/>
                  <a:gd name="connsiteY31" fmla="*/ 74093 h 84762"/>
                  <a:gd name="connsiteX32" fmla="*/ 36736 w 95097"/>
                  <a:gd name="connsiteY32" fmla="*/ 84760 h 84762"/>
                  <a:gd name="connsiteX33" fmla="*/ 14787 w 95097"/>
                  <a:gd name="connsiteY33" fmla="*/ 73966 h 84762"/>
                  <a:gd name="connsiteX34" fmla="*/ 40669 w 95097"/>
                  <a:gd name="connsiteY34" fmla="*/ 46284 h 84762"/>
                  <a:gd name="connsiteX35" fmla="*/ 48281 w 95097"/>
                  <a:gd name="connsiteY35" fmla="*/ 50602 h 84762"/>
                  <a:gd name="connsiteX36" fmla="*/ 56782 w 95097"/>
                  <a:gd name="connsiteY36" fmla="*/ 49840 h 84762"/>
                  <a:gd name="connsiteX37" fmla="*/ 65282 w 95097"/>
                  <a:gd name="connsiteY37" fmla="*/ 43998 h 84762"/>
                  <a:gd name="connsiteX38" fmla="*/ 71880 w 95097"/>
                  <a:gd name="connsiteY38" fmla="*/ 31173 h 84762"/>
                  <a:gd name="connsiteX39" fmla="*/ 67058 w 95097"/>
                  <a:gd name="connsiteY39" fmla="*/ 19364 h 84762"/>
                  <a:gd name="connsiteX40" fmla="*/ 59319 w 95097"/>
                  <a:gd name="connsiteY40" fmla="*/ 15047 h 84762"/>
                  <a:gd name="connsiteX41" fmla="*/ 50819 w 95097"/>
                  <a:gd name="connsiteY41" fmla="*/ 15809 h 84762"/>
                  <a:gd name="connsiteX42" fmla="*/ 42445 w 95097"/>
                  <a:gd name="connsiteY42" fmla="*/ 21650 h 84762"/>
                  <a:gd name="connsiteX43" fmla="*/ 35848 w 95097"/>
                  <a:gd name="connsiteY43" fmla="*/ 34602 h 84762"/>
                  <a:gd name="connsiteX44" fmla="*/ 40669 w 95097"/>
                  <a:gd name="connsiteY44" fmla="*/ 46411 h 84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95097" h="84762">
                    <a:moveTo>
                      <a:pt x="14660" y="73585"/>
                    </a:moveTo>
                    <a:cubicBezTo>
                      <a:pt x="11361" y="70411"/>
                      <a:pt x="8570" y="66982"/>
                      <a:pt x="6032" y="63427"/>
                    </a:cubicBezTo>
                    <a:cubicBezTo>
                      <a:pt x="3622" y="59871"/>
                      <a:pt x="1719" y="56189"/>
                      <a:pt x="450" y="52506"/>
                    </a:cubicBezTo>
                    <a:cubicBezTo>
                      <a:pt x="-58" y="50729"/>
                      <a:pt x="-184" y="49332"/>
                      <a:pt x="323" y="48062"/>
                    </a:cubicBezTo>
                    <a:cubicBezTo>
                      <a:pt x="704" y="46792"/>
                      <a:pt x="1465" y="45776"/>
                      <a:pt x="2480" y="45141"/>
                    </a:cubicBezTo>
                    <a:cubicBezTo>
                      <a:pt x="3495" y="44380"/>
                      <a:pt x="4637" y="43998"/>
                      <a:pt x="5779" y="43872"/>
                    </a:cubicBezTo>
                    <a:cubicBezTo>
                      <a:pt x="7047" y="43872"/>
                      <a:pt x="8189" y="43998"/>
                      <a:pt x="9204" y="44633"/>
                    </a:cubicBezTo>
                    <a:cubicBezTo>
                      <a:pt x="10219" y="45268"/>
                      <a:pt x="10980" y="46157"/>
                      <a:pt x="11488" y="47554"/>
                    </a:cubicBezTo>
                    <a:cubicBezTo>
                      <a:pt x="12884" y="51491"/>
                      <a:pt x="14533" y="54792"/>
                      <a:pt x="16563" y="57586"/>
                    </a:cubicBezTo>
                    <a:cubicBezTo>
                      <a:pt x="18593" y="60252"/>
                      <a:pt x="20369" y="62538"/>
                      <a:pt x="22145" y="64189"/>
                    </a:cubicBezTo>
                    <a:cubicBezTo>
                      <a:pt x="26205" y="68125"/>
                      <a:pt x="30138" y="70157"/>
                      <a:pt x="34198" y="70157"/>
                    </a:cubicBezTo>
                    <a:cubicBezTo>
                      <a:pt x="38131" y="70157"/>
                      <a:pt x="42065" y="68252"/>
                      <a:pt x="45744" y="64316"/>
                    </a:cubicBezTo>
                    <a:lnTo>
                      <a:pt x="53737" y="56189"/>
                    </a:lnTo>
                    <a:lnTo>
                      <a:pt x="54625" y="56951"/>
                    </a:lnTo>
                    <a:cubicBezTo>
                      <a:pt x="50692" y="59109"/>
                      <a:pt x="46378" y="59744"/>
                      <a:pt x="41684" y="58856"/>
                    </a:cubicBezTo>
                    <a:cubicBezTo>
                      <a:pt x="36989" y="57840"/>
                      <a:pt x="32803" y="55681"/>
                      <a:pt x="29250" y="52125"/>
                    </a:cubicBezTo>
                    <a:cubicBezTo>
                      <a:pt x="25317" y="48189"/>
                      <a:pt x="22653" y="43872"/>
                      <a:pt x="21511" y="39173"/>
                    </a:cubicBezTo>
                    <a:cubicBezTo>
                      <a:pt x="20369" y="34475"/>
                      <a:pt x="20623" y="29650"/>
                      <a:pt x="22145" y="24697"/>
                    </a:cubicBezTo>
                    <a:cubicBezTo>
                      <a:pt x="23795" y="19745"/>
                      <a:pt x="26713" y="15047"/>
                      <a:pt x="31026" y="10729"/>
                    </a:cubicBezTo>
                    <a:cubicBezTo>
                      <a:pt x="34325" y="7428"/>
                      <a:pt x="37624" y="4888"/>
                      <a:pt x="41303" y="3111"/>
                    </a:cubicBezTo>
                    <a:cubicBezTo>
                      <a:pt x="44856" y="1333"/>
                      <a:pt x="48408" y="317"/>
                      <a:pt x="52087" y="63"/>
                    </a:cubicBezTo>
                    <a:cubicBezTo>
                      <a:pt x="55767" y="-191"/>
                      <a:pt x="59319" y="317"/>
                      <a:pt x="62745" y="1714"/>
                    </a:cubicBezTo>
                    <a:cubicBezTo>
                      <a:pt x="66170" y="3111"/>
                      <a:pt x="69469" y="5142"/>
                      <a:pt x="72387" y="8063"/>
                    </a:cubicBezTo>
                    <a:cubicBezTo>
                      <a:pt x="76067" y="11745"/>
                      <a:pt x="78477" y="15809"/>
                      <a:pt x="79492" y="20507"/>
                    </a:cubicBezTo>
                    <a:cubicBezTo>
                      <a:pt x="80507" y="25078"/>
                      <a:pt x="80000" y="29269"/>
                      <a:pt x="77843" y="33205"/>
                    </a:cubicBezTo>
                    <a:lnTo>
                      <a:pt x="74671" y="34602"/>
                    </a:lnTo>
                    <a:lnTo>
                      <a:pt x="81015" y="28126"/>
                    </a:lnTo>
                    <a:cubicBezTo>
                      <a:pt x="82791" y="26221"/>
                      <a:pt x="84694" y="25332"/>
                      <a:pt x="86724" y="25332"/>
                    </a:cubicBezTo>
                    <a:cubicBezTo>
                      <a:pt x="88627" y="25332"/>
                      <a:pt x="90530" y="26221"/>
                      <a:pt x="92306" y="27872"/>
                    </a:cubicBezTo>
                    <a:cubicBezTo>
                      <a:pt x="94083" y="29650"/>
                      <a:pt x="94971" y="31427"/>
                      <a:pt x="95098" y="33459"/>
                    </a:cubicBezTo>
                    <a:cubicBezTo>
                      <a:pt x="95098" y="35364"/>
                      <a:pt x="94210" y="37268"/>
                      <a:pt x="92433" y="39173"/>
                    </a:cubicBezTo>
                    <a:lnTo>
                      <a:pt x="58304" y="74093"/>
                    </a:lnTo>
                    <a:cubicBezTo>
                      <a:pt x="51326" y="81331"/>
                      <a:pt x="44094" y="84887"/>
                      <a:pt x="36736" y="84760"/>
                    </a:cubicBezTo>
                    <a:cubicBezTo>
                      <a:pt x="29377" y="84760"/>
                      <a:pt x="22018" y="81077"/>
                      <a:pt x="14787" y="73966"/>
                    </a:cubicBezTo>
                    <a:close/>
                    <a:moveTo>
                      <a:pt x="40669" y="46284"/>
                    </a:moveTo>
                    <a:cubicBezTo>
                      <a:pt x="43079" y="48570"/>
                      <a:pt x="45617" y="49967"/>
                      <a:pt x="48281" y="50602"/>
                    </a:cubicBezTo>
                    <a:cubicBezTo>
                      <a:pt x="51072" y="51237"/>
                      <a:pt x="53864" y="50856"/>
                      <a:pt x="56782" y="49840"/>
                    </a:cubicBezTo>
                    <a:cubicBezTo>
                      <a:pt x="59700" y="48697"/>
                      <a:pt x="62491" y="46792"/>
                      <a:pt x="65282" y="43998"/>
                    </a:cubicBezTo>
                    <a:cubicBezTo>
                      <a:pt x="69342" y="39808"/>
                      <a:pt x="71499" y="35491"/>
                      <a:pt x="71880" y="31173"/>
                    </a:cubicBezTo>
                    <a:cubicBezTo>
                      <a:pt x="72133" y="26729"/>
                      <a:pt x="70484" y="22793"/>
                      <a:pt x="67058" y="19364"/>
                    </a:cubicBezTo>
                    <a:cubicBezTo>
                      <a:pt x="64648" y="17078"/>
                      <a:pt x="62110" y="15682"/>
                      <a:pt x="59319" y="15047"/>
                    </a:cubicBezTo>
                    <a:cubicBezTo>
                      <a:pt x="56528" y="14412"/>
                      <a:pt x="53737" y="14793"/>
                      <a:pt x="50819" y="15809"/>
                    </a:cubicBezTo>
                    <a:cubicBezTo>
                      <a:pt x="47901" y="16824"/>
                      <a:pt x="45109" y="18856"/>
                      <a:pt x="42445" y="21650"/>
                    </a:cubicBezTo>
                    <a:cubicBezTo>
                      <a:pt x="38385" y="25840"/>
                      <a:pt x="36101" y="30158"/>
                      <a:pt x="35848" y="34602"/>
                    </a:cubicBezTo>
                    <a:cubicBezTo>
                      <a:pt x="35594" y="39046"/>
                      <a:pt x="37116" y="42983"/>
                      <a:pt x="40669" y="46411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6" name="Forme libre 4805">
                <a:extLst>
                  <a:ext uri="{FF2B5EF4-FFF2-40B4-BE49-F238E27FC236}">
                    <a16:creationId xmlns:a16="http://schemas.microsoft.com/office/drawing/2014/main" id="{FD42EC5A-BE6D-849F-8D21-3DA621EF808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556989" y="2953228"/>
                <a:ext cx="74786" cy="67777"/>
              </a:xfrm>
              <a:custGeom>
                <a:avLst/>
                <a:gdLst>
                  <a:gd name="connsiteX0" fmla="*/ 2205 w 74786"/>
                  <a:gd name="connsiteY0" fmla="*/ 64603 h 67777"/>
                  <a:gd name="connsiteX1" fmla="*/ 48 w 74786"/>
                  <a:gd name="connsiteY1" fmla="*/ 58762 h 67777"/>
                  <a:gd name="connsiteX2" fmla="*/ 3473 w 74786"/>
                  <a:gd name="connsiteY2" fmla="*/ 53047 h 67777"/>
                  <a:gd name="connsiteX3" fmla="*/ 38617 w 74786"/>
                  <a:gd name="connsiteY3" fmla="*/ 22445 h 67777"/>
                  <a:gd name="connsiteX4" fmla="*/ 44834 w 74786"/>
                  <a:gd name="connsiteY4" fmla="*/ 19778 h 67777"/>
                  <a:gd name="connsiteX5" fmla="*/ 50290 w 74786"/>
                  <a:gd name="connsiteY5" fmla="*/ 22699 h 67777"/>
                  <a:gd name="connsiteX6" fmla="*/ 52447 w 74786"/>
                  <a:gd name="connsiteY6" fmla="*/ 28667 h 67777"/>
                  <a:gd name="connsiteX7" fmla="*/ 49021 w 74786"/>
                  <a:gd name="connsiteY7" fmla="*/ 34508 h 67777"/>
                  <a:gd name="connsiteX8" fmla="*/ 13877 w 74786"/>
                  <a:gd name="connsiteY8" fmla="*/ 65111 h 67777"/>
                  <a:gd name="connsiteX9" fmla="*/ 7787 w 74786"/>
                  <a:gd name="connsiteY9" fmla="*/ 67777 h 67777"/>
                  <a:gd name="connsiteX10" fmla="*/ 2205 w 74786"/>
                  <a:gd name="connsiteY10" fmla="*/ 64730 h 67777"/>
                  <a:gd name="connsiteX11" fmla="*/ 59171 w 74786"/>
                  <a:gd name="connsiteY11" fmla="*/ 14953 h 67777"/>
                  <a:gd name="connsiteX12" fmla="*/ 56253 w 74786"/>
                  <a:gd name="connsiteY12" fmla="*/ 8223 h 67777"/>
                  <a:gd name="connsiteX13" fmla="*/ 59298 w 74786"/>
                  <a:gd name="connsiteY13" fmla="*/ 2254 h 67777"/>
                  <a:gd name="connsiteX14" fmla="*/ 65641 w 74786"/>
                  <a:gd name="connsiteY14" fmla="*/ 96 h 67777"/>
                  <a:gd name="connsiteX15" fmla="*/ 71858 w 74786"/>
                  <a:gd name="connsiteY15" fmla="*/ 3905 h 67777"/>
                  <a:gd name="connsiteX16" fmla="*/ 74776 w 74786"/>
                  <a:gd name="connsiteY16" fmla="*/ 10635 h 67777"/>
                  <a:gd name="connsiteX17" fmla="*/ 71604 w 74786"/>
                  <a:gd name="connsiteY17" fmla="*/ 16603 h 67777"/>
                  <a:gd name="connsiteX18" fmla="*/ 65388 w 74786"/>
                  <a:gd name="connsiteY18" fmla="*/ 18889 h 67777"/>
                  <a:gd name="connsiteX19" fmla="*/ 59171 w 74786"/>
                  <a:gd name="connsiteY19" fmla="*/ 15080 h 67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74786" h="67777">
                    <a:moveTo>
                      <a:pt x="2205" y="64603"/>
                    </a:moveTo>
                    <a:cubicBezTo>
                      <a:pt x="555" y="62698"/>
                      <a:pt x="-206" y="60666"/>
                      <a:pt x="48" y="58762"/>
                    </a:cubicBezTo>
                    <a:cubicBezTo>
                      <a:pt x="302" y="56730"/>
                      <a:pt x="1443" y="54825"/>
                      <a:pt x="3473" y="53047"/>
                    </a:cubicBezTo>
                    <a:lnTo>
                      <a:pt x="38617" y="22445"/>
                    </a:lnTo>
                    <a:cubicBezTo>
                      <a:pt x="40774" y="20667"/>
                      <a:pt x="42804" y="19778"/>
                      <a:pt x="44834" y="19778"/>
                    </a:cubicBezTo>
                    <a:cubicBezTo>
                      <a:pt x="46864" y="19778"/>
                      <a:pt x="48640" y="20794"/>
                      <a:pt x="50290" y="22699"/>
                    </a:cubicBezTo>
                    <a:cubicBezTo>
                      <a:pt x="51939" y="24603"/>
                      <a:pt x="52700" y="26635"/>
                      <a:pt x="52447" y="28667"/>
                    </a:cubicBezTo>
                    <a:cubicBezTo>
                      <a:pt x="52193" y="30698"/>
                      <a:pt x="51051" y="32603"/>
                      <a:pt x="49021" y="34508"/>
                    </a:cubicBezTo>
                    <a:lnTo>
                      <a:pt x="13877" y="65111"/>
                    </a:lnTo>
                    <a:cubicBezTo>
                      <a:pt x="11847" y="66888"/>
                      <a:pt x="9817" y="67777"/>
                      <a:pt x="7787" y="67777"/>
                    </a:cubicBezTo>
                    <a:cubicBezTo>
                      <a:pt x="5757" y="67777"/>
                      <a:pt x="3854" y="66761"/>
                      <a:pt x="2205" y="64730"/>
                    </a:cubicBezTo>
                    <a:close/>
                    <a:moveTo>
                      <a:pt x="59171" y="14953"/>
                    </a:moveTo>
                    <a:cubicBezTo>
                      <a:pt x="57268" y="12667"/>
                      <a:pt x="56253" y="10508"/>
                      <a:pt x="56253" y="8223"/>
                    </a:cubicBezTo>
                    <a:cubicBezTo>
                      <a:pt x="56253" y="6064"/>
                      <a:pt x="57268" y="4032"/>
                      <a:pt x="59298" y="2254"/>
                    </a:cubicBezTo>
                    <a:cubicBezTo>
                      <a:pt x="61328" y="477"/>
                      <a:pt x="63485" y="-285"/>
                      <a:pt x="65641" y="96"/>
                    </a:cubicBezTo>
                    <a:cubicBezTo>
                      <a:pt x="67798" y="350"/>
                      <a:pt x="69828" y="1620"/>
                      <a:pt x="71858" y="3905"/>
                    </a:cubicBezTo>
                    <a:cubicBezTo>
                      <a:pt x="73888" y="6191"/>
                      <a:pt x="74903" y="8477"/>
                      <a:pt x="74776" y="10635"/>
                    </a:cubicBezTo>
                    <a:cubicBezTo>
                      <a:pt x="74776" y="12794"/>
                      <a:pt x="73761" y="14826"/>
                      <a:pt x="71604" y="16603"/>
                    </a:cubicBezTo>
                    <a:cubicBezTo>
                      <a:pt x="69574" y="18381"/>
                      <a:pt x="67545" y="19016"/>
                      <a:pt x="65388" y="18889"/>
                    </a:cubicBezTo>
                    <a:cubicBezTo>
                      <a:pt x="63231" y="18635"/>
                      <a:pt x="61201" y="17365"/>
                      <a:pt x="59171" y="15080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7" name="Forme libre 4806">
                <a:extLst>
                  <a:ext uri="{FF2B5EF4-FFF2-40B4-BE49-F238E27FC236}">
                    <a16:creationId xmlns:a16="http://schemas.microsoft.com/office/drawing/2014/main" id="{3B9C478E-3473-902E-61D3-D9830834420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582213" y="3004324"/>
                <a:ext cx="75415" cy="88733"/>
              </a:xfrm>
              <a:custGeom>
                <a:avLst/>
                <a:gdLst>
                  <a:gd name="connsiteX0" fmla="*/ 3624 w 75415"/>
                  <a:gd name="connsiteY0" fmla="*/ 84870 h 88733"/>
                  <a:gd name="connsiteX1" fmla="*/ 1848 w 75415"/>
                  <a:gd name="connsiteY1" fmla="*/ 79029 h 88733"/>
                  <a:gd name="connsiteX2" fmla="*/ 5400 w 75415"/>
                  <a:gd name="connsiteY2" fmla="*/ 73822 h 88733"/>
                  <a:gd name="connsiteX3" fmla="*/ 28364 w 75415"/>
                  <a:gd name="connsiteY3" fmla="*/ 56807 h 88733"/>
                  <a:gd name="connsiteX4" fmla="*/ 29252 w 75415"/>
                  <a:gd name="connsiteY4" fmla="*/ 57950 h 88733"/>
                  <a:gd name="connsiteX5" fmla="*/ 16565 w 75415"/>
                  <a:gd name="connsiteY5" fmla="*/ 57696 h 88733"/>
                  <a:gd name="connsiteX6" fmla="*/ 5400 w 75415"/>
                  <a:gd name="connsiteY6" fmla="*/ 49188 h 88733"/>
                  <a:gd name="connsiteX7" fmla="*/ 72 w 75415"/>
                  <a:gd name="connsiteY7" fmla="*/ 35347 h 88733"/>
                  <a:gd name="connsiteX8" fmla="*/ 3370 w 75415"/>
                  <a:gd name="connsiteY8" fmla="*/ 20998 h 88733"/>
                  <a:gd name="connsiteX9" fmla="*/ 15169 w 75415"/>
                  <a:gd name="connsiteY9" fmla="*/ 8046 h 88733"/>
                  <a:gd name="connsiteX10" fmla="*/ 31029 w 75415"/>
                  <a:gd name="connsiteY10" fmla="*/ 554 h 88733"/>
                  <a:gd name="connsiteX11" fmla="*/ 45619 w 75415"/>
                  <a:gd name="connsiteY11" fmla="*/ 1697 h 88733"/>
                  <a:gd name="connsiteX12" fmla="*/ 57291 w 75415"/>
                  <a:gd name="connsiteY12" fmla="*/ 10840 h 88733"/>
                  <a:gd name="connsiteX13" fmla="*/ 62240 w 75415"/>
                  <a:gd name="connsiteY13" fmla="*/ 24173 h 88733"/>
                  <a:gd name="connsiteX14" fmla="*/ 58433 w 75415"/>
                  <a:gd name="connsiteY14" fmla="*/ 36617 h 88733"/>
                  <a:gd name="connsiteX15" fmla="*/ 54500 w 75415"/>
                  <a:gd name="connsiteY15" fmla="*/ 37760 h 88733"/>
                  <a:gd name="connsiteX16" fmla="*/ 62493 w 75415"/>
                  <a:gd name="connsiteY16" fmla="*/ 31918 h 88733"/>
                  <a:gd name="connsiteX17" fmla="*/ 68456 w 75415"/>
                  <a:gd name="connsiteY17" fmla="*/ 30014 h 88733"/>
                  <a:gd name="connsiteX18" fmla="*/ 73531 w 75415"/>
                  <a:gd name="connsiteY18" fmla="*/ 33442 h 88733"/>
                  <a:gd name="connsiteX19" fmla="*/ 75308 w 75415"/>
                  <a:gd name="connsiteY19" fmla="*/ 39411 h 88733"/>
                  <a:gd name="connsiteX20" fmla="*/ 71755 w 75415"/>
                  <a:gd name="connsiteY20" fmla="*/ 44617 h 88733"/>
                  <a:gd name="connsiteX21" fmla="*/ 14662 w 75415"/>
                  <a:gd name="connsiteY21" fmla="*/ 86775 h 88733"/>
                  <a:gd name="connsiteX22" fmla="*/ 8572 w 75415"/>
                  <a:gd name="connsiteY22" fmla="*/ 88679 h 88733"/>
                  <a:gd name="connsiteX23" fmla="*/ 3497 w 75415"/>
                  <a:gd name="connsiteY23" fmla="*/ 85124 h 88733"/>
                  <a:gd name="connsiteX24" fmla="*/ 17580 w 75415"/>
                  <a:gd name="connsiteY24" fmla="*/ 45379 h 88733"/>
                  <a:gd name="connsiteX25" fmla="*/ 24304 w 75415"/>
                  <a:gd name="connsiteY25" fmla="*/ 50712 h 88733"/>
                  <a:gd name="connsiteX26" fmla="*/ 33059 w 75415"/>
                  <a:gd name="connsiteY26" fmla="*/ 51093 h 88733"/>
                  <a:gd name="connsiteX27" fmla="*/ 43209 w 75415"/>
                  <a:gd name="connsiteY27" fmla="*/ 46013 h 88733"/>
                  <a:gd name="connsiteX28" fmla="*/ 52851 w 75415"/>
                  <a:gd name="connsiteY28" fmla="*/ 33569 h 88733"/>
                  <a:gd name="connsiteX29" fmla="*/ 50060 w 75415"/>
                  <a:gd name="connsiteY29" fmla="*/ 21379 h 88733"/>
                  <a:gd name="connsiteX30" fmla="*/ 43335 w 75415"/>
                  <a:gd name="connsiteY30" fmla="*/ 16046 h 88733"/>
                  <a:gd name="connsiteX31" fmla="*/ 34581 w 75415"/>
                  <a:gd name="connsiteY31" fmla="*/ 15538 h 88733"/>
                  <a:gd name="connsiteX32" fmla="*/ 24431 w 75415"/>
                  <a:gd name="connsiteY32" fmla="*/ 20617 h 88733"/>
                  <a:gd name="connsiteX33" fmla="*/ 14789 w 75415"/>
                  <a:gd name="connsiteY33" fmla="*/ 33061 h 88733"/>
                  <a:gd name="connsiteX34" fmla="*/ 17453 w 75415"/>
                  <a:gd name="connsiteY34" fmla="*/ 45252 h 88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75415" h="88733">
                    <a:moveTo>
                      <a:pt x="3624" y="84870"/>
                    </a:moveTo>
                    <a:cubicBezTo>
                      <a:pt x="2101" y="82838"/>
                      <a:pt x="1467" y="80807"/>
                      <a:pt x="1848" y="79029"/>
                    </a:cubicBezTo>
                    <a:cubicBezTo>
                      <a:pt x="2101" y="77124"/>
                      <a:pt x="3370" y="75346"/>
                      <a:pt x="5400" y="73822"/>
                    </a:cubicBezTo>
                    <a:lnTo>
                      <a:pt x="28364" y="56807"/>
                    </a:lnTo>
                    <a:lnTo>
                      <a:pt x="29252" y="57950"/>
                    </a:lnTo>
                    <a:cubicBezTo>
                      <a:pt x="25066" y="59347"/>
                      <a:pt x="20879" y="59220"/>
                      <a:pt x="16565" y="57696"/>
                    </a:cubicBezTo>
                    <a:cubicBezTo>
                      <a:pt x="12251" y="56172"/>
                      <a:pt x="8445" y="53252"/>
                      <a:pt x="5400" y="49188"/>
                    </a:cubicBezTo>
                    <a:cubicBezTo>
                      <a:pt x="2228" y="44871"/>
                      <a:pt x="452" y="40172"/>
                      <a:pt x="72" y="35347"/>
                    </a:cubicBezTo>
                    <a:cubicBezTo>
                      <a:pt x="-309" y="30522"/>
                      <a:pt x="833" y="25697"/>
                      <a:pt x="3370" y="20998"/>
                    </a:cubicBezTo>
                    <a:cubicBezTo>
                      <a:pt x="5908" y="16300"/>
                      <a:pt x="9841" y="11982"/>
                      <a:pt x="15169" y="8046"/>
                    </a:cubicBezTo>
                    <a:cubicBezTo>
                      <a:pt x="20498" y="4110"/>
                      <a:pt x="25827" y="1570"/>
                      <a:pt x="31029" y="554"/>
                    </a:cubicBezTo>
                    <a:cubicBezTo>
                      <a:pt x="36230" y="-462"/>
                      <a:pt x="41052" y="-81"/>
                      <a:pt x="45619" y="1697"/>
                    </a:cubicBezTo>
                    <a:cubicBezTo>
                      <a:pt x="50187" y="3475"/>
                      <a:pt x="53993" y="6522"/>
                      <a:pt x="57291" y="10840"/>
                    </a:cubicBezTo>
                    <a:cubicBezTo>
                      <a:pt x="60463" y="15030"/>
                      <a:pt x="62113" y="19474"/>
                      <a:pt x="62240" y="24173"/>
                    </a:cubicBezTo>
                    <a:cubicBezTo>
                      <a:pt x="62493" y="28871"/>
                      <a:pt x="61225" y="32934"/>
                      <a:pt x="58433" y="36617"/>
                    </a:cubicBezTo>
                    <a:lnTo>
                      <a:pt x="54500" y="37760"/>
                    </a:lnTo>
                    <a:lnTo>
                      <a:pt x="62493" y="31918"/>
                    </a:lnTo>
                    <a:cubicBezTo>
                      <a:pt x="64650" y="30395"/>
                      <a:pt x="66553" y="29760"/>
                      <a:pt x="68456" y="30014"/>
                    </a:cubicBezTo>
                    <a:cubicBezTo>
                      <a:pt x="70359" y="30268"/>
                      <a:pt x="72009" y="31411"/>
                      <a:pt x="73531" y="33442"/>
                    </a:cubicBezTo>
                    <a:cubicBezTo>
                      <a:pt x="75054" y="35474"/>
                      <a:pt x="75688" y="37506"/>
                      <a:pt x="75308" y="39411"/>
                    </a:cubicBezTo>
                    <a:cubicBezTo>
                      <a:pt x="75054" y="41315"/>
                      <a:pt x="73785" y="42966"/>
                      <a:pt x="71755" y="44617"/>
                    </a:cubicBezTo>
                    <a:lnTo>
                      <a:pt x="14662" y="86775"/>
                    </a:lnTo>
                    <a:cubicBezTo>
                      <a:pt x="12505" y="88298"/>
                      <a:pt x="10475" y="88933"/>
                      <a:pt x="8572" y="88679"/>
                    </a:cubicBezTo>
                    <a:cubicBezTo>
                      <a:pt x="6669" y="88426"/>
                      <a:pt x="4893" y="87156"/>
                      <a:pt x="3497" y="85124"/>
                    </a:cubicBezTo>
                    <a:close/>
                    <a:moveTo>
                      <a:pt x="17580" y="45379"/>
                    </a:moveTo>
                    <a:cubicBezTo>
                      <a:pt x="19483" y="47918"/>
                      <a:pt x="21640" y="49696"/>
                      <a:pt x="24304" y="50712"/>
                    </a:cubicBezTo>
                    <a:cubicBezTo>
                      <a:pt x="26969" y="51728"/>
                      <a:pt x="29887" y="51855"/>
                      <a:pt x="33059" y="51093"/>
                    </a:cubicBezTo>
                    <a:cubicBezTo>
                      <a:pt x="36230" y="50331"/>
                      <a:pt x="39656" y="48680"/>
                      <a:pt x="43209" y="46013"/>
                    </a:cubicBezTo>
                    <a:cubicBezTo>
                      <a:pt x="48664" y="41950"/>
                      <a:pt x="51836" y="37887"/>
                      <a:pt x="52851" y="33569"/>
                    </a:cubicBezTo>
                    <a:cubicBezTo>
                      <a:pt x="53866" y="29252"/>
                      <a:pt x="52851" y="25188"/>
                      <a:pt x="50060" y="21379"/>
                    </a:cubicBezTo>
                    <a:cubicBezTo>
                      <a:pt x="48157" y="18839"/>
                      <a:pt x="46000" y="17062"/>
                      <a:pt x="43335" y="16046"/>
                    </a:cubicBezTo>
                    <a:cubicBezTo>
                      <a:pt x="40671" y="15030"/>
                      <a:pt x="37880" y="14903"/>
                      <a:pt x="34581" y="15538"/>
                    </a:cubicBezTo>
                    <a:cubicBezTo>
                      <a:pt x="31409" y="16300"/>
                      <a:pt x="27984" y="17951"/>
                      <a:pt x="24431" y="20617"/>
                    </a:cubicBezTo>
                    <a:cubicBezTo>
                      <a:pt x="19103" y="24554"/>
                      <a:pt x="15804" y="28744"/>
                      <a:pt x="14789" y="33061"/>
                    </a:cubicBezTo>
                    <a:cubicBezTo>
                      <a:pt x="13774" y="37379"/>
                      <a:pt x="14662" y="41442"/>
                      <a:pt x="17453" y="45252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8" name="Forme libre 4807">
                <a:extLst>
                  <a:ext uri="{FF2B5EF4-FFF2-40B4-BE49-F238E27FC236}">
                    <a16:creationId xmlns:a16="http://schemas.microsoft.com/office/drawing/2014/main" id="{4915D33E-9AC9-FAB8-DD36-8687BD0A531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22630" y="3062313"/>
                <a:ext cx="74108" cy="76888"/>
              </a:xfrm>
              <a:custGeom>
                <a:avLst/>
                <a:gdLst>
                  <a:gd name="connsiteX0" fmla="*/ 3933 w 74108"/>
                  <a:gd name="connsiteY0" fmla="*/ 49484 h 76888"/>
                  <a:gd name="connsiteX1" fmla="*/ 0 w 74108"/>
                  <a:gd name="connsiteY1" fmla="*/ 36913 h 76888"/>
                  <a:gd name="connsiteX2" fmla="*/ 3679 w 74108"/>
                  <a:gd name="connsiteY2" fmla="*/ 26119 h 76888"/>
                  <a:gd name="connsiteX3" fmla="*/ 14717 w 74108"/>
                  <a:gd name="connsiteY3" fmla="*/ 16849 h 76888"/>
                  <a:gd name="connsiteX4" fmla="*/ 41234 w 74108"/>
                  <a:gd name="connsiteY4" fmla="*/ 1485 h 76888"/>
                  <a:gd name="connsiteX5" fmla="*/ 47451 w 74108"/>
                  <a:gd name="connsiteY5" fmla="*/ 215 h 76888"/>
                  <a:gd name="connsiteX6" fmla="*/ 52018 w 74108"/>
                  <a:gd name="connsiteY6" fmla="*/ 4278 h 76888"/>
                  <a:gd name="connsiteX7" fmla="*/ 53287 w 74108"/>
                  <a:gd name="connsiteY7" fmla="*/ 10373 h 76888"/>
                  <a:gd name="connsiteX8" fmla="*/ 49100 w 74108"/>
                  <a:gd name="connsiteY8" fmla="*/ 15199 h 76888"/>
                  <a:gd name="connsiteX9" fmla="*/ 22330 w 74108"/>
                  <a:gd name="connsiteY9" fmla="*/ 30690 h 76888"/>
                  <a:gd name="connsiteX10" fmla="*/ 15225 w 74108"/>
                  <a:gd name="connsiteY10" fmla="*/ 37928 h 76888"/>
                  <a:gd name="connsiteX11" fmla="*/ 16747 w 74108"/>
                  <a:gd name="connsiteY11" fmla="*/ 46944 h 76888"/>
                  <a:gd name="connsiteX12" fmla="*/ 25755 w 74108"/>
                  <a:gd name="connsiteY12" fmla="*/ 53801 h 76888"/>
                  <a:gd name="connsiteX13" fmla="*/ 37808 w 74108"/>
                  <a:gd name="connsiteY13" fmla="*/ 51515 h 76888"/>
                  <a:gd name="connsiteX14" fmla="*/ 61914 w 74108"/>
                  <a:gd name="connsiteY14" fmla="*/ 37548 h 76888"/>
                  <a:gd name="connsiteX15" fmla="*/ 68131 w 74108"/>
                  <a:gd name="connsiteY15" fmla="*/ 36278 h 76888"/>
                  <a:gd name="connsiteX16" fmla="*/ 72698 w 74108"/>
                  <a:gd name="connsiteY16" fmla="*/ 40341 h 76888"/>
                  <a:gd name="connsiteX17" fmla="*/ 73967 w 74108"/>
                  <a:gd name="connsiteY17" fmla="*/ 46436 h 76888"/>
                  <a:gd name="connsiteX18" fmla="*/ 69781 w 74108"/>
                  <a:gd name="connsiteY18" fmla="*/ 51262 h 76888"/>
                  <a:gd name="connsiteX19" fmla="*/ 28293 w 74108"/>
                  <a:gd name="connsiteY19" fmla="*/ 75388 h 76888"/>
                  <a:gd name="connsiteX20" fmla="*/ 17382 w 74108"/>
                  <a:gd name="connsiteY20" fmla="*/ 72721 h 76888"/>
                  <a:gd name="connsiteX21" fmla="*/ 16367 w 74108"/>
                  <a:gd name="connsiteY21" fmla="*/ 66753 h 76888"/>
                  <a:gd name="connsiteX22" fmla="*/ 20553 w 74108"/>
                  <a:gd name="connsiteY22" fmla="*/ 61928 h 76888"/>
                  <a:gd name="connsiteX23" fmla="*/ 28927 w 74108"/>
                  <a:gd name="connsiteY23" fmla="*/ 57103 h 76888"/>
                  <a:gd name="connsiteX24" fmla="*/ 26517 w 74108"/>
                  <a:gd name="connsiteY24" fmla="*/ 60531 h 76888"/>
                  <a:gd name="connsiteX25" fmla="*/ 13322 w 74108"/>
                  <a:gd name="connsiteY25" fmla="*/ 58880 h 76888"/>
                  <a:gd name="connsiteX26" fmla="*/ 3806 w 74108"/>
                  <a:gd name="connsiteY26" fmla="*/ 49738 h 7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74108" h="76888">
                    <a:moveTo>
                      <a:pt x="3933" y="49484"/>
                    </a:moveTo>
                    <a:cubicBezTo>
                      <a:pt x="1396" y="45039"/>
                      <a:pt x="0" y="40849"/>
                      <a:pt x="0" y="36913"/>
                    </a:cubicBezTo>
                    <a:cubicBezTo>
                      <a:pt x="0" y="33103"/>
                      <a:pt x="1142" y="29421"/>
                      <a:pt x="3679" y="26119"/>
                    </a:cubicBezTo>
                    <a:cubicBezTo>
                      <a:pt x="6090" y="22818"/>
                      <a:pt x="9769" y="19643"/>
                      <a:pt x="14717" y="16849"/>
                    </a:cubicBezTo>
                    <a:lnTo>
                      <a:pt x="41234" y="1485"/>
                    </a:lnTo>
                    <a:cubicBezTo>
                      <a:pt x="43518" y="88"/>
                      <a:pt x="45674" y="-293"/>
                      <a:pt x="47451" y="215"/>
                    </a:cubicBezTo>
                    <a:cubicBezTo>
                      <a:pt x="49227" y="723"/>
                      <a:pt x="50750" y="2119"/>
                      <a:pt x="52018" y="4278"/>
                    </a:cubicBezTo>
                    <a:cubicBezTo>
                      <a:pt x="53287" y="6437"/>
                      <a:pt x="53667" y="8469"/>
                      <a:pt x="53287" y="10373"/>
                    </a:cubicBezTo>
                    <a:cubicBezTo>
                      <a:pt x="52906" y="12278"/>
                      <a:pt x="51511" y="13802"/>
                      <a:pt x="49100" y="15199"/>
                    </a:cubicBezTo>
                    <a:lnTo>
                      <a:pt x="22330" y="30690"/>
                    </a:lnTo>
                    <a:cubicBezTo>
                      <a:pt x="18524" y="32849"/>
                      <a:pt x="16113" y="35389"/>
                      <a:pt x="15225" y="37928"/>
                    </a:cubicBezTo>
                    <a:cubicBezTo>
                      <a:pt x="14337" y="40595"/>
                      <a:pt x="14844" y="43516"/>
                      <a:pt x="16747" y="46944"/>
                    </a:cubicBezTo>
                    <a:cubicBezTo>
                      <a:pt x="18904" y="50627"/>
                      <a:pt x="21822" y="52912"/>
                      <a:pt x="25755" y="53801"/>
                    </a:cubicBezTo>
                    <a:cubicBezTo>
                      <a:pt x="29689" y="54690"/>
                      <a:pt x="33622" y="53801"/>
                      <a:pt x="37808" y="51515"/>
                    </a:cubicBezTo>
                    <a:lnTo>
                      <a:pt x="61914" y="37548"/>
                    </a:lnTo>
                    <a:cubicBezTo>
                      <a:pt x="64198" y="36151"/>
                      <a:pt x="66355" y="35770"/>
                      <a:pt x="68131" y="36278"/>
                    </a:cubicBezTo>
                    <a:cubicBezTo>
                      <a:pt x="69907" y="36786"/>
                      <a:pt x="71430" y="38182"/>
                      <a:pt x="72698" y="40341"/>
                    </a:cubicBezTo>
                    <a:cubicBezTo>
                      <a:pt x="73967" y="42500"/>
                      <a:pt x="74348" y="44532"/>
                      <a:pt x="73967" y="46436"/>
                    </a:cubicBezTo>
                    <a:cubicBezTo>
                      <a:pt x="73587" y="48341"/>
                      <a:pt x="72191" y="49865"/>
                      <a:pt x="69781" y="51262"/>
                    </a:cubicBezTo>
                    <a:lnTo>
                      <a:pt x="28293" y="75388"/>
                    </a:lnTo>
                    <a:cubicBezTo>
                      <a:pt x="23598" y="78055"/>
                      <a:pt x="19919" y="77166"/>
                      <a:pt x="17382" y="72721"/>
                    </a:cubicBezTo>
                    <a:cubicBezTo>
                      <a:pt x="16113" y="70563"/>
                      <a:pt x="15859" y="68531"/>
                      <a:pt x="16367" y="66753"/>
                    </a:cubicBezTo>
                    <a:cubicBezTo>
                      <a:pt x="16874" y="64848"/>
                      <a:pt x="18270" y="63325"/>
                      <a:pt x="20553" y="61928"/>
                    </a:cubicBezTo>
                    <a:lnTo>
                      <a:pt x="28927" y="57103"/>
                    </a:lnTo>
                    <a:lnTo>
                      <a:pt x="26517" y="60531"/>
                    </a:lnTo>
                    <a:cubicBezTo>
                      <a:pt x="21695" y="61293"/>
                      <a:pt x="17255" y="60785"/>
                      <a:pt x="13322" y="58880"/>
                    </a:cubicBezTo>
                    <a:cubicBezTo>
                      <a:pt x="9389" y="56976"/>
                      <a:pt x="6217" y="53928"/>
                      <a:pt x="3806" y="49738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09" name="Forme libre 4808">
                <a:extLst>
                  <a:ext uri="{FF2B5EF4-FFF2-40B4-BE49-F238E27FC236}">
                    <a16:creationId xmlns:a16="http://schemas.microsoft.com/office/drawing/2014/main" id="{B0005922-B695-1890-52BB-75359DE8D16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58089" y="3133257"/>
                <a:ext cx="64517" cy="66156"/>
              </a:xfrm>
              <a:custGeom>
                <a:avLst/>
                <a:gdLst>
                  <a:gd name="connsiteX0" fmla="*/ 3872 w 64517"/>
                  <a:gd name="connsiteY0" fmla="*/ 47491 h 66156"/>
                  <a:gd name="connsiteX1" fmla="*/ 66 w 64517"/>
                  <a:gd name="connsiteY1" fmla="*/ 29332 h 66156"/>
                  <a:gd name="connsiteX2" fmla="*/ 5521 w 64517"/>
                  <a:gd name="connsiteY2" fmla="*/ 14094 h 66156"/>
                  <a:gd name="connsiteX3" fmla="*/ 19477 w 64517"/>
                  <a:gd name="connsiteY3" fmla="*/ 3301 h 66156"/>
                  <a:gd name="connsiteX4" fmla="*/ 36478 w 64517"/>
                  <a:gd name="connsiteY4" fmla="*/ 126 h 66156"/>
                  <a:gd name="connsiteX5" fmla="*/ 51323 w 64517"/>
                  <a:gd name="connsiteY5" fmla="*/ 5587 h 66156"/>
                  <a:gd name="connsiteX6" fmla="*/ 61600 w 64517"/>
                  <a:gd name="connsiteY6" fmla="*/ 18539 h 66156"/>
                  <a:gd name="connsiteX7" fmla="*/ 64517 w 64517"/>
                  <a:gd name="connsiteY7" fmla="*/ 30221 h 66156"/>
                  <a:gd name="connsiteX8" fmla="*/ 62488 w 64517"/>
                  <a:gd name="connsiteY8" fmla="*/ 41015 h 66156"/>
                  <a:gd name="connsiteX9" fmla="*/ 55890 w 64517"/>
                  <a:gd name="connsiteY9" fmla="*/ 50284 h 66156"/>
                  <a:gd name="connsiteX10" fmla="*/ 44852 w 64517"/>
                  <a:gd name="connsiteY10" fmla="*/ 57395 h 66156"/>
                  <a:gd name="connsiteX11" fmla="*/ 41046 w 64517"/>
                  <a:gd name="connsiteY11" fmla="*/ 57395 h 66156"/>
                  <a:gd name="connsiteX12" fmla="*/ 38128 w 64517"/>
                  <a:gd name="connsiteY12" fmla="*/ 53713 h 66156"/>
                  <a:gd name="connsiteX13" fmla="*/ 21508 w 64517"/>
                  <a:gd name="connsiteY13" fmla="*/ 16507 h 66156"/>
                  <a:gd name="connsiteX14" fmla="*/ 29881 w 64517"/>
                  <a:gd name="connsiteY14" fmla="*/ 12825 h 66156"/>
                  <a:gd name="connsiteX15" fmla="*/ 44345 w 64517"/>
                  <a:gd name="connsiteY15" fmla="*/ 45459 h 66156"/>
                  <a:gd name="connsiteX16" fmla="*/ 41807 w 64517"/>
                  <a:gd name="connsiteY16" fmla="*/ 44443 h 66156"/>
                  <a:gd name="connsiteX17" fmla="*/ 50054 w 64517"/>
                  <a:gd name="connsiteY17" fmla="*/ 38856 h 66156"/>
                  <a:gd name="connsiteX18" fmla="*/ 53606 w 64517"/>
                  <a:gd name="connsiteY18" fmla="*/ 31872 h 66156"/>
                  <a:gd name="connsiteX19" fmla="*/ 52211 w 64517"/>
                  <a:gd name="connsiteY19" fmla="*/ 23618 h 66156"/>
                  <a:gd name="connsiteX20" fmla="*/ 46248 w 64517"/>
                  <a:gd name="connsiteY20" fmla="*/ 16380 h 66156"/>
                  <a:gd name="connsiteX21" fmla="*/ 37494 w 64517"/>
                  <a:gd name="connsiteY21" fmla="*/ 13967 h 66156"/>
                  <a:gd name="connsiteX22" fmla="*/ 26963 w 64517"/>
                  <a:gd name="connsiteY22" fmla="*/ 16507 h 66156"/>
                  <a:gd name="connsiteX23" fmla="*/ 26202 w 64517"/>
                  <a:gd name="connsiteY23" fmla="*/ 16888 h 66156"/>
                  <a:gd name="connsiteX24" fmla="*/ 14022 w 64517"/>
                  <a:gd name="connsiteY24" fmla="*/ 27681 h 66156"/>
                  <a:gd name="connsiteX25" fmla="*/ 15164 w 64517"/>
                  <a:gd name="connsiteY25" fmla="*/ 42919 h 66156"/>
                  <a:gd name="connsiteX26" fmla="*/ 18970 w 64517"/>
                  <a:gd name="connsiteY26" fmla="*/ 49395 h 66156"/>
                  <a:gd name="connsiteX27" fmla="*/ 24806 w 64517"/>
                  <a:gd name="connsiteY27" fmla="*/ 55363 h 66156"/>
                  <a:gd name="connsiteX28" fmla="*/ 27978 w 64517"/>
                  <a:gd name="connsiteY28" fmla="*/ 59046 h 66156"/>
                  <a:gd name="connsiteX29" fmla="*/ 27978 w 64517"/>
                  <a:gd name="connsiteY29" fmla="*/ 62601 h 66156"/>
                  <a:gd name="connsiteX30" fmla="*/ 25694 w 64517"/>
                  <a:gd name="connsiteY30" fmla="*/ 65268 h 66156"/>
                  <a:gd name="connsiteX31" fmla="*/ 22015 w 64517"/>
                  <a:gd name="connsiteY31" fmla="*/ 66157 h 66156"/>
                  <a:gd name="connsiteX32" fmla="*/ 17701 w 64517"/>
                  <a:gd name="connsiteY32" fmla="*/ 64506 h 66156"/>
                  <a:gd name="connsiteX33" fmla="*/ 9835 w 64517"/>
                  <a:gd name="connsiteY33" fmla="*/ 56887 h 66156"/>
                  <a:gd name="connsiteX34" fmla="*/ 4253 w 64517"/>
                  <a:gd name="connsiteY34" fmla="*/ 47617 h 66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4517" h="66156">
                    <a:moveTo>
                      <a:pt x="3872" y="47491"/>
                    </a:moveTo>
                    <a:cubicBezTo>
                      <a:pt x="954" y="41015"/>
                      <a:pt x="-315" y="35046"/>
                      <a:pt x="66" y="29332"/>
                    </a:cubicBezTo>
                    <a:cubicBezTo>
                      <a:pt x="446" y="23618"/>
                      <a:pt x="2223" y="18539"/>
                      <a:pt x="5521" y="14094"/>
                    </a:cubicBezTo>
                    <a:cubicBezTo>
                      <a:pt x="8820" y="9650"/>
                      <a:pt x="13514" y="5967"/>
                      <a:pt x="19477" y="3301"/>
                    </a:cubicBezTo>
                    <a:cubicBezTo>
                      <a:pt x="25314" y="634"/>
                      <a:pt x="31023" y="-382"/>
                      <a:pt x="36478" y="126"/>
                    </a:cubicBezTo>
                    <a:cubicBezTo>
                      <a:pt x="41934" y="634"/>
                      <a:pt x="46882" y="2412"/>
                      <a:pt x="51323" y="5587"/>
                    </a:cubicBezTo>
                    <a:cubicBezTo>
                      <a:pt x="55763" y="8761"/>
                      <a:pt x="59189" y="13078"/>
                      <a:pt x="61600" y="18539"/>
                    </a:cubicBezTo>
                    <a:cubicBezTo>
                      <a:pt x="63376" y="22602"/>
                      <a:pt x="64391" y="26412"/>
                      <a:pt x="64517" y="30221"/>
                    </a:cubicBezTo>
                    <a:cubicBezTo>
                      <a:pt x="64517" y="34031"/>
                      <a:pt x="64010" y="37586"/>
                      <a:pt x="62488" y="41015"/>
                    </a:cubicBezTo>
                    <a:cubicBezTo>
                      <a:pt x="60965" y="44443"/>
                      <a:pt x="58808" y="47491"/>
                      <a:pt x="55890" y="50284"/>
                    </a:cubicBezTo>
                    <a:cubicBezTo>
                      <a:pt x="52845" y="53078"/>
                      <a:pt x="49166" y="55363"/>
                      <a:pt x="44852" y="57395"/>
                    </a:cubicBezTo>
                    <a:cubicBezTo>
                      <a:pt x="43457" y="58030"/>
                      <a:pt x="42188" y="58030"/>
                      <a:pt x="41046" y="57395"/>
                    </a:cubicBezTo>
                    <a:cubicBezTo>
                      <a:pt x="39904" y="56760"/>
                      <a:pt x="38889" y="55490"/>
                      <a:pt x="38128" y="53713"/>
                    </a:cubicBezTo>
                    <a:lnTo>
                      <a:pt x="21508" y="16507"/>
                    </a:lnTo>
                    <a:lnTo>
                      <a:pt x="29881" y="12825"/>
                    </a:lnTo>
                    <a:lnTo>
                      <a:pt x="44345" y="45459"/>
                    </a:lnTo>
                    <a:lnTo>
                      <a:pt x="41807" y="44443"/>
                    </a:lnTo>
                    <a:cubicBezTo>
                      <a:pt x="45360" y="42919"/>
                      <a:pt x="48151" y="41015"/>
                      <a:pt x="50054" y="38856"/>
                    </a:cubicBezTo>
                    <a:cubicBezTo>
                      <a:pt x="51957" y="36697"/>
                      <a:pt x="53099" y="34411"/>
                      <a:pt x="53606" y="31872"/>
                    </a:cubicBezTo>
                    <a:cubicBezTo>
                      <a:pt x="53987" y="29332"/>
                      <a:pt x="53606" y="26539"/>
                      <a:pt x="52211" y="23618"/>
                    </a:cubicBezTo>
                    <a:cubicBezTo>
                      <a:pt x="50688" y="20316"/>
                      <a:pt x="48785" y="17904"/>
                      <a:pt x="46248" y="16380"/>
                    </a:cubicBezTo>
                    <a:cubicBezTo>
                      <a:pt x="43710" y="14729"/>
                      <a:pt x="40792" y="13967"/>
                      <a:pt x="37494" y="13967"/>
                    </a:cubicBezTo>
                    <a:cubicBezTo>
                      <a:pt x="34195" y="13967"/>
                      <a:pt x="30642" y="14856"/>
                      <a:pt x="26963" y="16507"/>
                    </a:cubicBezTo>
                    <a:lnTo>
                      <a:pt x="26202" y="16888"/>
                    </a:lnTo>
                    <a:cubicBezTo>
                      <a:pt x="19858" y="19682"/>
                      <a:pt x="15798" y="23364"/>
                      <a:pt x="14022" y="27681"/>
                    </a:cubicBezTo>
                    <a:cubicBezTo>
                      <a:pt x="12246" y="31999"/>
                      <a:pt x="12626" y="37205"/>
                      <a:pt x="15164" y="42919"/>
                    </a:cubicBezTo>
                    <a:cubicBezTo>
                      <a:pt x="16052" y="44951"/>
                      <a:pt x="17320" y="47110"/>
                      <a:pt x="18970" y="49395"/>
                    </a:cubicBezTo>
                    <a:cubicBezTo>
                      <a:pt x="20619" y="51681"/>
                      <a:pt x="22522" y="53713"/>
                      <a:pt x="24806" y="55363"/>
                    </a:cubicBezTo>
                    <a:cubicBezTo>
                      <a:pt x="26455" y="56506"/>
                      <a:pt x="27471" y="57776"/>
                      <a:pt x="27978" y="59046"/>
                    </a:cubicBezTo>
                    <a:cubicBezTo>
                      <a:pt x="28359" y="60316"/>
                      <a:pt x="28359" y="61586"/>
                      <a:pt x="27978" y="62601"/>
                    </a:cubicBezTo>
                    <a:cubicBezTo>
                      <a:pt x="27598" y="63617"/>
                      <a:pt x="26836" y="64506"/>
                      <a:pt x="25694" y="65268"/>
                    </a:cubicBezTo>
                    <a:cubicBezTo>
                      <a:pt x="24679" y="65903"/>
                      <a:pt x="23411" y="66157"/>
                      <a:pt x="22015" y="66157"/>
                    </a:cubicBezTo>
                    <a:cubicBezTo>
                      <a:pt x="20619" y="66157"/>
                      <a:pt x="19097" y="65522"/>
                      <a:pt x="17701" y="64506"/>
                    </a:cubicBezTo>
                    <a:cubicBezTo>
                      <a:pt x="14783" y="62601"/>
                      <a:pt x="12119" y="60062"/>
                      <a:pt x="9835" y="56887"/>
                    </a:cubicBezTo>
                    <a:cubicBezTo>
                      <a:pt x="7424" y="53713"/>
                      <a:pt x="5648" y="50665"/>
                      <a:pt x="4253" y="47617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0" name="Forme libre 4809">
                <a:extLst>
                  <a:ext uri="{FF2B5EF4-FFF2-40B4-BE49-F238E27FC236}">
                    <a16:creationId xmlns:a16="http://schemas.microsoft.com/office/drawing/2014/main" id="{F33FE7F5-6922-A626-1B62-CDF38CBFB87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679496" y="3195856"/>
                <a:ext cx="67061" cy="58418"/>
              </a:xfrm>
              <a:custGeom>
                <a:avLst/>
                <a:gdLst>
                  <a:gd name="connsiteX0" fmla="*/ 2891 w 67061"/>
                  <a:gd name="connsiteY0" fmla="*/ 38351 h 58418"/>
                  <a:gd name="connsiteX1" fmla="*/ 353 w 67061"/>
                  <a:gd name="connsiteY1" fmla="*/ 27050 h 58418"/>
                  <a:gd name="connsiteX2" fmla="*/ 607 w 67061"/>
                  <a:gd name="connsiteY2" fmla="*/ 15494 h 58418"/>
                  <a:gd name="connsiteX3" fmla="*/ 2510 w 67061"/>
                  <a:gd name="connsiteY3" fmla="*/ 11812 h 58418"/>
                  <a:gd name="connsiteX4" fmla="*/ 5555 w 67061"/>
                  <a:gd name="connsiteY4" fmla="*/ 10161 h 58418"/>
                  <a:gd name="connsiteX5" fmla="*/ 8727 w 67061"/>
                  <a:gd name="connsiteY5" fmla="*/ 10415 h 58418"/>
                  <a:gd name="connsiteX6" fmla="*/ 11138 w 67061"/>
                  <a:gd name="connsiteY6" fmla="*/ 12574 h 58418"/>
                  <a:gd name="connsiteX7" fmla="*/ 11772 w 67061"/>
                  <a:gd name="connsiteY7" fmla="*/ 16256 h 58418"/>
                  <a:gd name="connsiteX8" fmla="*/ 11645 w 67061"/>
                  <a:gd name="connsiteY8" fmla="*/ 26415 h 58418"/>
                  <a:gd name="connsiteX9" fmla="*/ 13548 w 67061"/>
                  <a:gd name="connsiteY9" fmla="*/ 35049 h 58418"/>
                  <a:gd name="connsiteX10" fmla="*/ 18370 w 67061"/>
                  <a:gd name="connsiteY10" fmla="*/ 42922 h 58418"/>
                  <a:gd name="connsiteX11" fmla="*/ 24586 w 67061"/>
                  <a:gd name="connsiteY11" fmla="*/ 44065 h 58418"/>
                  <a:gd name="connsiteX12" fmla="*/ 28266 w 67061"/>
                  <a:gd name="connsiteY12" fmla="*/ 40763 h 58418"/>
                  <a:gd name="connsiteX13" fmla="*/ 28646 w 67061"/>
                  <a:gd name="connsiteY13" fmla="*/ 34414 h 58418"/>
                  <a:gd name="connsiteX14" fmla="*/ 26997 w 67061"/>
                  <a:gd name="connsiteY14" fmla="*/ 21589 h 58418"/>
                  <a:gd name="connsiteX15" fmla="*/ 28646 w 67061"/>
                  <a:gd name="connsiteY15" fmla="*/ 8383 h 58418"/>
                  <a:gd name="connsiteX16" fmla="*/ 37781 w 67061"/>
                  <a:gd name="connsiteY16" fmla="*/ 1018 h 58418"/>
                  <a:gd name="connsiteX17" fmla="*/ 48819 w 67061"/>
                  <a:gd name="connsiteY17" fmla="*/ 891 h 58418"/>
                  <a:gd name="connsiteX18" fmla="*/ 58208 w 67061"/>
                  <a:gd name="connsiteY18" fmla="*/ 7621 h 58418"/>
                  <a:gd name="connsiteX19" fmla="*/ 64805 w 67061"/>
                  <a:gd name="connsiteY19" fmla="*/ 19938 h 58418"/>
                  <a:gd name="connsiteX20" fmla="*/ 66962 w 67061"/>
                  <a:gd name="connsiteY20" fmla="*/ 30224 h 58418"/>
                  <a:gd name="connsiteX21" fmla="*/ 66455 w 67061"/>
                  <a:gd name="connsiteY21" fmla="*/ 40382 h 58418"/>
                  <a:gd name="connsiteX22" fmla="*/ 64805 w 67061"/>
                  <a:gd name="connsiteY22" fmla="*/ 43684 h 58418"/>
                  <a:gd name="connsiteX23" fmla="*/ 61760 w 67061"/>
                  <a:gd name="connsiteY23" fmla="*/ 45081 h 58418"/>
                  <a:gd name="connsiteX24" fmla="*/ 58462 w 67061"/>
                  <a:gd name="connsiteY24" fmla="*/ 44573 h 58418"/>
                  <a:gd name="connsiteX25" fmla="*/ 55924 w 67061"/>
                  <a:gd name="connsiteY25" fmla="*/ 42414 h 58418"/>
                  <a:gd name="connsiteX26" fmla="*/ 55416 w 67061"/>
                  <a:gd name="connsiteY26" fmla="*/ 38478 h 58418"/>
                  <a:gd name="connsiteX27" fmla="*/ 55797 w 67061"/>
                  <a:gd name="connsiteY27" fmla="*/ 30351 h 58418"/>
                  <a:gd name="connsiteX28" fmla="*/ 54402 w 67061"/>
                  <a:gd name="connsiteY28" fmla="*/ 23494 h 58418"/>
                  <a:gd name="connsiteX29" fmla="*/ 49453 w 67061"/>
                  <a:gd name="connsiteY29" fmla="*/ 15494 h 58418"/>
                  <a:gd name="connsiteX30" fmla="*/ 43110 w 67061"/>
                  <a:gd name="connsiteY30" fmla="*/ 14478 h 58418"/>
                  <a:gd name="connsiteX31" fmla="*/ 39431 w 67061"/>
                  <a:gd name="connsiteY31" fmla="*/ 17526 h 58418"/>
                  <a:gd name="connsiteX32" fmla="*/ 38923 w 67061"/>
                  <a:gd name="connsiteY32" fmla="*/ 23494 h 58418"/>
                  <a:gd name="connsiteX33" fmla="*/ 40573 w 67061"/>
                  <a:gd name="connsiteY33" fmla="*/ 36319 h 58418"/>
                  <a:gd name="connsiteX34" fmla="*/ 39177 w 67061"/>
                  <a:gd name="connsiteY34" fmla="*/ 49906 h 58418"/>
                  <a:gd name="connsiteX35" fmla="*/ 30169 w 67061"/>
                  <a:gd name="connsiteY35" fmla="*/ 57398 h 58418"/>
                  <a:gd name="connsiteX36" fmla="*/ 14056 w 67061"/>
                  <a:gd name="connsiteY36" fmla="*/ 55112 h 58418"/>
                  <a:gd name="connsiteX37" fmla="*/ 3018 w 67061"/>
                  <a:gd name="connsiteY37" fmla="*/ 38478 h 58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7061" h="58418">
                    <a:moveTo>
                      <a:pt x="2891" y="38351"/>
                    </a:moveTo>
                    <a:cubicBezTo>
                      <a:pt x="1749" y="34922"/>
                      <a:pt x="861" y="31113"/>
                      <a:pt x="353" y="27050"/>
                    </a:cubicBezTo>
                    <a:cubicBezTo>
                      <a:pt x="-154" y="22986"/>
                      <a:pt x="-154" y="19050"/>
                      <a:pt x="607" y="15494"/>
                    </a:cubicBezTo>
                    <a:cubicBezTo>
                      <a:pt x="988" y="13970"/>
                      <a:pt x="1622" y="12701"/>
                      <a:pt x="2510" y="11812"/>
                    </a:cubicBezTo>
                    <a:cubicBezTo>
                      <a:pt x="3399" y="10923"/>
                      <a:pt x="4414" y="10415"/>
                      <a:pt x="5555" y="10161"/>
                    </a:cubicBezTo>
                    <a:cubicBezTo>
                      <a:pt x="6697" y="9907"/>
                      <a:pt x="7712" y="10034"/>
                      <a:pt x="8727" y="10415"/>
                    </a:cubicBezTo>
                    <a:cubicBezTo>
                      <a:pt x="9742" y="10796"/>
                      <a:pt x="10630" y="11558"/>
                      <a:pt x="11138" y="12574"/>
                    </a:cubicBezTo>
                    <a:cubicBezTo>
                      <a:pt x="11772" y="13589"/>
                      <a:pt x="11899" y="14859"/>
                      <a:pt x="11772" y="16256"/>
                    </a:cubicBezTo>
                    <a:cubicBezTo>
                      <a:pt x="11265" y="19938"/>
                      <a:pt x="11265" y="23367"/>
                      <a:pt x="11645" y="26415"/>
                    </a:cubicBezTo>
                    <a:cubicBezTo>
                      <a:pt x="12026" y="29462"/>
                      <a:pt x="12660" y="32256"/>
                      <a:pt x="13548" y="35049"/>
                    </a:cubicBezTo>
                    <a:cubicBezTo>
                      <a:pt x="14817" y="38859"/>
                      <a:pt x="16467" y="41525"/>
                      <a:pt x="18370" y="42922"/>
                    </a:cubicBezTo>
                    <a:cubicBezTo>
                      <a:pt x="20273" y="44319"/>
                      <a:pt x="22430" y="44700"/>
                      <a:pt x="24586" y="44065"/>
                    </a:cubicBezTo>
                    <a:cubicBezTo>
                      <a:pt x="26489" y="43430"/>
                      <a:pt x="27631" y="42414"/>
                      <a:pt x="28266" y="40763"/>
                    </a:cubicBezTo>
                    <a:cubicBezTo>
                      <a:pt x="28900" y="39240"/>
                      <a:pt x="29027" y="37081"/>
                      <a:pt x="28646" y="34414"/>
                    </a:cubicBezTo>
                    <a:lnTo>
                      <a:pt x="26997" y="21589"/>
                    </a:lnTo>
                    <a:cubicBezTo>
                      <a:pt x="26363" y="16256"/>
                      <a:pt x="26997" y="11939"/>
                      <a:pt x="28646" y="8383"/>
                    </a:cubicBezTo>
                    <a:cubicBezTo>
                      <a:pt x="30422" y="4828"/>
                      <a:pt x="33468" y="2415"/>
                      <a:pt x="37781" y="1018"/>
                    </a:cubicBezTo>
                    <a:cubicBezTo>
                      <a:pt x="41587" y="-252"/>
                      <a:pt x="45267" y="-379"/>
                      <a:pt x="48819" y="891"/>
                    </a:cubicBezTo>
                    <a:cubicBezTo>
                      <a:pt x="52372" y="2034"/>
                      <a:pt x="55416" y="4320"/>
                      <a:pt x="58208" y="7621"/>
                    </a:cubicBezTo>
                    <a:cubicBezTo>
                      <a:pt x="60999" y="10923"/>
                      <a:pt x="63156" y="14986"/>
                      <a:pt x="64805" y="19938"/>
                    </a:cubicBezTo>
                    <a:cubicBezTo>
                      <a:pt x="65947" y="23494"/>
                      <a:pt x="66708" y="26922"/>
                      <a:pt x="66962" y="30224"/>
                    </a:cubicBezTo>
                    <a:cubicBezTo>
                      <a:pt x="67216" y="33526"/>
                      <a:pt x="66962" y="36954"/>
                      <a:pt x="66455" y="40382"/>
                    </a:cubicBezTo>
                    <a:cubicBezTo>
                      <a:pt x="66201" y="41779"/>
                      <a:pt x="65693" y="42922"/>
                      <a:pt x="64805" y="43684"/>
                    </a:cubicBezTo>
                    <a:cubicBezTo>
                      <a:pt x="63917" y="44446"/>
                      <a:pt x="62902" y="44954"/>
                      <a:pt x="61760" y="45081"/>
                    </a:cubicBezTo>
                    <a:cubicBezTo>
                      <a:pt x="60618" y="45081"/>
                      <a:pt x="59477" y="45081"/>
                      <a:pt x="58462" y="44573"/>
                    </a:cubicBezTo>
                    <a:cubicBezTo>
                      <a:pt x="57320" y="44065"/>
                      <a:pt x="56558" y="43430"/>
                      <a:pt x="55924" y="42414"/>
                    </a:cubicBezTo>
                    <a:cubicBezTo>
                      <a:pt x="55416" y="41398"/>
                      <a:pt x="55163" y="40129"/>
                      <a:pt x="55416" y="38478"/>
                    </a:cubicBezTo>
                    <a:cubicBezTo>
                      <a:pt x="55924" y="35557"/>
                      <a:pt x="56051" y="32891"/>
                      <a:pt x="55797" y="30351"/>
                    </a:cubicBezTo>
                    <a:cubicBezTo>
                      <a:pt x="55543" y="27811"/>
                      <a:pt x="55163" y="25526"/>
                      <a:pt x="54402" y="23494"/>
                    </a:cubicBezTo>
                    <a:cubicBezTo>
                      <a:pt x="53133" y="19558"/>
                      <a:pt x="51483" y="16891"/>
                      <a:pt x="49453" y="15494"/>
                    </a:cubicBezTo>
                    <a:cubicBezTo>
                      <a:pt x="47424" y="14097"/>
                      <a:pt x="45394" y="13716"/>
                      <a:pt x="43110" y="14478"/>
                    </a:cubicBezTo>
                    <a:cubicBezTo>
                      <a:pt x="41461" y="14986"/>
                      <a:pt x="40192" y="16002"/>
                      <a:pt x="39431" y="17526"/>
                    </a:cubicBezTo>
                    <a:cubicBezTo>
                      <a:pt x="38669" y="19050"/>
                      <a:pt x="38542" y="20954"/>
                      <a:pt x="38923" y="23494"/>
                    </a:cubicBezTo>
                    <a:lnTo>
                      <a:pt x="40573" y="36319"/>
                    </a:lnTo>
                    <a:cubicBezTo>
                      <a:pt x="41334" y="41906"/>
                      <a:pt x="40953" y="46351"/>
                      <a:pt x="39177" y="49906"/>
                    </a:cubicBezTo>
                    <a:cubicBezTo>
                      <a:pt x="37527" y="53462"/>
                      <a:pt x="34482" y="56001"/>
                      <a:pt x="30169" y="57398"/>
                    </a:cubicBezTo>
                    <a:cubicBezTo>
                      <a:pt x="24333" y="59303"/>
                      <a:pt x="19004" y="58541"/>
                      <a:pt x="14056" y="55112"/>
                    </a:cubicBezTo>
                    <a:cubicBezTo>
                      <a:pt x="9235" y="51684"/>
                      <a:pt x="5555" y="46097"/>
                      <a:pt x="3018" y="38478"/>
                    </a:cubicBezTo>
                    <a:close/>
                  </a:path>
                </a:pathLst>
              </a:custGeom>
              <a:solidFill>
                <a:srgbClr val="1C1C1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  <p:grpSp>
          <p:nvGrpSpPr>
            <p:cNvPr id="5880" name="Groupe 5879">
              <a:extLst>
                <a:ext uri="{FF2B5EF4-FFF2-40B4-BE49-F238E27FC236}">
                  <a16:creationId xmlns:a16="http://schemas.microsoft.com/office/drawing/2014/main" id="{38B8A028-4E56-0CB5-919B-A4E3138B18C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5855807" y="3841434"/>
              <a:ext cx="464356" cy="464752"/>
              <a:chOff x="5855807" y="3841434"/>
              <a:chExt cx="464356" cy="464752"/>
            </a:xfrm>
          </p:grpSpPr>
          <p:sp>
            <p:nvSpPr>
              <p:cNvPr id="5881" name="Forme libre 5880">
                <a:extLst>
                  <a:ext uri="{FF2B5EF4-FFF2-40B4-BE49-F238E27FC236}">
                    <a16:creationId xmlns:a16="http://schemas.microsoft.com/office/drawing/2014/main" id="{D1332B31-025D-B34D-EA89-AC25287426E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61389" y="3847021"/>
                <a:ext cx="453191" cy="453578"/>
              </a:xfrm>
              <a:custGeom>
                <a:avLst/>
                <a:gdLst>
                  <a:gd name="connsiteX0" fmla="*/ 226596 w 453191"/>
                  <a:gd name="connsiteY0" fmla="*/ 453579 h 453578"/>
                  <a:gd name="connsiteX1" fmla="*/ 453192 w 453191"/>
                  <a:gd name="connsiteY1" fmla="*/ 226789 h 453578"/>
                  <a:gd name="connsiteX2" fmla="*/ 226596 w 453191"/>
                  <a:gd name="connsiteY2" fmla="*/ 0 h 453578"/>
                  <a:gd name="connsiteX3" fmla="*/ 0 w 453191"/>
                  <a:gd name="connsiteY3" fmla="*/ 226789 h 453578"/>
                  <a:gd name="connsiteX4" fmla="*/ 226596 w 453191"/>
                  <a:gd name="connsiteY4" fmla="*/ 453579 h 453578"/>
                  <a:gd name="connsiteX5" fmla="*/ 226596 w 453191"/>
                  <a:gd name="connsiteY5" fmla="*/ 453579 h 4535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3191" h="453578">
                    <a:moveTo>
                      <a:pt x="226596" y="453579"/>
                    </a:moveTo>
                    <a:cubicBezTo>
                      <a:pt x="351439" y="453579"/>
                      <a:pt x="453192" y="351739"/>
                      <a:pt x="453192" y="226789"/>
                    </a:cubicBezTo>
                    <a:cubicBezTo>
                      <a:pt x="453192" y="101839"/>
                      <a:pt x="351439" y="0"/>
                      <a:pt x="226596" y="0"/>
                    </a:cubicBezTo>
                    <a:cubicBezTo>
                      <a:pt x="101753" y="0"/>
                      <a:pt x="0" y="101839"/>
                      <a:pt x="0" y="226789"/>
                    </a:cubicBezTo>
                    <a:cubicBezTo>
                      <a:pt x="0" y="351739"/>
                      <a:pt x="101753" y="453579"/>
                      <a:pt x="226596" y="453579"/>
                    </a:cubicBezTo>
                    <a:lnTo>
                      <a:pt x="226596" y="453579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CECECE"/>
                    </a:gs>
                    <a:gs pos="50000">
                      <a:srgbClr val="9A9A9A"/>
                    </a:gs>
                    <a:gs pos="100000">
                      <a:srgbClr val="666666"/>
                    </a:gs>
                  </a:gsLst>
                  <a:lin ang="5722635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82" name="Forme libre 5881">
                <a:extLst>
                  <a:ext uri="{FF2B5EF4-FFF2-40B4-BE49-F238E27FC236}">
                    <a16:creationId xmlns:a16="http://schemas.microsoft.com/office/drawing/2014/main" id="{A2108F3A-4D88-3D9E-2985-E09E8B90151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55807" y="3841434"/>
                <a:ext cx="464356" cy="464752"/>
              </a:xfrm>
              <a:custGeom>
                <a:avLst/>
                <a:gdLst>
                  <a:gd name="connsiteX0" fmla="*/ 232178 w 464356"/>
                  <a:gd name="connsiteY0" fmla="*/ 464753 h 464752"/>
                  <a:gd name="connsiteX1" fmla="*/ 0 w 464356"/>
                  <a:gd name="connsiteY1" fmla="*/ 232377 h 464752"/>
                  <a:gd name="connsiteX2" fmla="*/ 232178 w 464356"/>
                  <a:gd name="connsiteY2" fmla="*/ 0 h 464752"/>
                  <a:gd name="connsiteX3" fmla="*/ 464357 w 464356"/>
                  <a:gd name="connsiteY3" fmla="*/ 232377 h 464752"/>
                  <a:gd name="connsiteX4" fmla="*/ 232178 w 464356"/>
                  <a:gd name="connsiteY4" fmla="*/ 464753 h 464752"/>
                  <a:gd name="connsiteX5" fmla="*/ 232178 w 464356"/>
                  <a:gd name="connsiteY5" fmla="*/ 11174 h 464752"/>
                  <a:gd name="connsiteX6" fmla="*/ 11165 w 464356"/>
                  <a:gd name="connsiteY6" fmla="*/ 232377 h 464752"/>
                  <a:gd name="connsiteX7" fmla="*/ 232178 w 464356"/>
                  <a:gd name="connsiteY7" fmla="*/ 453579 h 464752"/>
                  <a:gd name="connsiteX8" fmla="*/ 453192 w 464356"/>
                  <a:gd name="connsiteY8" fmla="*/ 232377 h 464752"/>
                  <a:gd name="connsiteX9" fmla="*/ 232178 w 464356"/>
                  <a:gd name="connsiteY9" fmla="*/ 11174 h 464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4356" h="464752">
                    <a:moveTo>
                      <a:pt x="232178" y="464753"/>
                    </a:moveTo>
                    <a:cubicBezTo>
                      <a:pt x="104163" y="464753"/>
                      <a:pt x="0" y="360501"/>
                      <a:pt x="0" y="232377"/>
                    </a:cubicBezTo>
                    <a:cubicBezTo>
                      <a:pt x="0" y="104252"/>
                      <a:pt x="104163" y="0"/>
                      <a:pt x="232178" y="0"/>
                    </a:cubicBezTo>
                    <a:cubicBezTo>
                      <a:pt x="360194" y="0"/>
                      <a:pt x="464357" y="104252"/>
                      <a:pt x="464357" y="232377"/>
                    </a:cubicBezTo>
                    <a:cubicBezTo>
                      <a:pt x="464357" y="360501"/>
                      <a:pt x="360194" y="464753"/>
                      <a:pt x="232178" y="464753"/>
                    </a:cubicBezTo>
                    <a:close/>
                    <a:moveTo>
                      <a:pt x="232178" y="11174"/>
                    </a:moveTo>
                    <a:cubicBezTo>
                      <a:pt x="110253" y="11174"/>
                      <a:pt x="11165" y="110474"/>
                      <a:pt x="11165" y="232377"/>
                    </a:cubicBezTo>
                    <a:cubicBezTo>
                      <a:pt x="11165" y="354279"/>
                      <a:pt x="110380" y="453579"/>
                      <a:pt x="232178" y="453579"/>
                    </a:cubicBezTo>
                    <a:cubicBezTo>
                      <a:pt x="353977" y="453579"/>
                      <a:pt x="453192" y="354279"/>
                      <a:pt x="453192" y="232377"/>
                    </a:cubicBezTo>
                    <a:cubicBezTo>
                      <a:pt x="453192" y="110474"/>
                      <a:pt x="353977" y="11174"/>
                      <a:pt x="232178" y="11174"/>
                    </a:cubicBezTo>
                    <a:close/>
                  </a:path>
                </a:pathLst>
              </a:custGeom>
              <a:gradFill>
                <a:gsLst>
                  <a:gs pos="0">
                    <a:srgbClr val="CECECE"/>
                  </a:gs>
                  <a:gs pos="50000">
                    <a:srgbClr val="9A9A9A"/>
                  </a:gs>
                  <a:gs pos="100000">
                    <a:srgbClr val="666666"/>
                  </a:gs>
                </a:gsLst>
                <a:lin ang="5722635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83" name="Forme libre 5882">
                <a:extLst>
                  <a:ext uri="{FF2B5EF4-FFF2-40B4-BE49-F238E27FC236}">
                    <a16:creationId xmlns:a16="http://schemas.microsoft.com/office/drawing/2014/main" id="{AE324869-EF42-E288-7AA3-E917B76DD3D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37109" y="3914702"/>
                <a:ext cx="210229" cy="338406"/>
              </a:xfrm>
              <a:custGeom>
                <a:avLst/>
                <a:gdLst>
                  <a:gd name="connsiteX0" fmla="*/ 210229 w 210229"/>
                  <a:gd name="connsiteY0" fmla="*/ 0 h 338406"/>
                  <a:gd name="connsiteX1" fmla="*/ 0 w 210229"/>
                  <a:gd name="connsiteY1" fmla="*/ 0 h 338406"/>
                  <a:gd name="connsiteX2" fmla="*/ 0 w 210229"/>
                  <a:gd name="connsiteY2" fmla="*/ 338406 h 338406"/>
                  <a:gd name="connsiteX3" fmla="*/ 210229 w 210229"/>
                  <a:gd name="connsiteY3" fmla="*/ 338406 h 338406"/>
                  <a:gd name="connsiteX4" fmla="*/ 210229 w 210229"/>
                  <a:gd name="connsiteY4" fmla="*/ 0 h 338406"/>
                  <a:gd name="connsiteX5" fmla="*/ 210229 w 210229"/>
                  <a:gd name="connsiteY5" fmla="*/ 0 h 338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0229" h="338406">
                    <a:moveTo>
                      <a:pt x="210229" y="0"/>
                    </a:moveTo>
                    <a:lnTo>
                      <a:pt x="0" y="0"/>
                    </a:lnTo>
                    <a:lnTo>
                      <a:pt x="0" y="338406"/>
                    </a:lnTo>
                    <a:lnTo>
                      <a:pt x="210229" y="338406"/>
                    </a:lnTo>
                    <a:lnTo>
                      <a:pt x="210229" y="0"/>
                    </a:lnTo>
                    <a:lnTo>
                      <a:pt x="210229" y="0"/>
                    </a:lnTo>
                    <a:close/>
                  </a:path>
                </a:pathLst>
              </a:custGeom>
              <a:gradFill>
                <a:gsLst>
                  <a:gs pos="0">
                    <a:srgbClr val="666666"/>
                  </a:gs>
                  <a:gs pos="50000">
                    <a:srgbClr val="9A9A9A"/>
                  </a:gs>
                  <a:gs pos="100000">
                    <a:srgbClr val="CECECE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84" name="Forme libre 5883">
                <a:extLst>
                  <a:ext uri="{FF2B5EF4-FFF2-40B4-BE49-F238E27FC236}">
                    <a16:creationId xmlns:a16="http://schemas.microsoft.com/office/drawing/2014/main" id="{C6EDD433-AA99-5F70-7671-70C91948C54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26475" y="3865179"/>
                <a:ext cx="175973" cy="329644"/>
              </a:xfrm>
              <a:custGeom>
                <a:avLst/>
                <a:gdLst>
                  <a:gd name="connsiteX0" fmla="*/ 4694 w 175973"/>
                  <a:gd name="connsiteY0" fmla="*/ 0 h 329644"/>
                  <a:gd name="connsiteX1" fmla="*/ 171152 w 175973"/>
                  <a:gd name="connsiteY1" fmla="*/ 0 h 329644"/>
                  <a:gd name="connsiteX2" fmla="*/ 175973 w 175973"/>
                  <a:gd name="connsiteY2" fmla="*/ 4825 h 329644"/>
                  <a:gd name="connsiteX3" fmla="*/ 175973 w 175973"/>
                  <a:gd name="connsiteY3" fmla="*/ 324946 h 329644"/>
                  <a:gd name="connsiteX4" fmla="*/ 171152 w 175973"/>
                  <a:gd name="connsiteY4" fmla="*/ 329645 h 329644"/>
                  <a:gd name="connsiteX5" fmla="*/ 4694 w 175973"/>
                  <a:gd name="connsiteY5" fmla="*/ 329645 h 329644"/>
                  <a:gd name="connsiteX6" fmla="*/ 0 w 175973"/>
                  <a:gd name="connsiteY6" fmla="*/ 324946 h 329644"/>
                  <a:gd name="connsiteX7" fmla="*/ 0 w 175973"/>
                  <a:gd name="connsiteY7" fmla="*/ 4825 h 329644"/>
                  <a:gd name="connsiteX8" fmla="*/ 4694 w 175973"/>
                  <a:gd name="connsiteY8" fmla="*/ 0 h 329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973" h="329644">
                    <a:moveTo>
                      <a:pt x="4694" y="0"/>
                    </a:moveTo>
                    <a:lnTo>
                      <a:pt x="171152" y="0"/>
                    </a:lnTo>
                    <a:cubicBezTo>
                      <a:pt x="173817" y="0"/>
                      <a:pt x="175973" y="2159"/>
                      <a:pt x="175973" y="4825"/>
                    </a:cubicBezTo>
                    <a:lnTo>
                      <a:pt x="175973" y="324946"/>
                    </a:lnTo>
                    <a:cubicBezTo>
                      <a:pt x="175973" y="327613"/>
                      <a:pt x="173817" y="329645"/>
                      <a:pt x="171152" y="329645"/>
                    </a:cubicBezTo>
                    <a:lnTo>
                      <a:pt x="4694" y="329645"/>
                    </a:lnTo>
                    <a:cubicBezTo>
                      <a:pt x="2030" y="329645"/>
                      <a:pt x="0" y="327486"/>
                      <a:pt x="0" y="324946"/>
                    </a:cubicBezTo>
                    <a:lnTo>
                      <a:pt x="0" y="4825"/>
                    </a:lnTo>
                    <a:cubicBezTo>
                      <a:pt x="0" y="2159"/>
                      <a:pt x="2157" y="0"/>
                      <a:pt x="469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CECECE"/>
                  </a:gs>
                  <a:gs pos="50000">
                    <a:srgbClr val="9A9A9A"/>
                  </a:gs>
                  <a:gs pos="100000">
                    <a:srgbClr val="666666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85" name="Forme libre 5884">
                <a:extLst>
                  <a:ext uri="{FF2B5EF4-FFF2-40B4-BE49-F238E27FC236}">
                    <a16:creationId xmlns:a16="http://schemas.microsoft.com/office/drawing/2014/main" id="{1C3F50CC-324B-9ADD-759A-0EA5D16AD11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34849" y="3909623"/>
                <a:ext cx="159226" cy="240630"/>
              </a:xfrm>
              <a:custGeom>
                <a:avLst/>
                <a:gdLst>
                  <a:gd name="connsiteX0" fmla="*/ 3679 w 159226"/>
                  <a:gd name="connsiteY0" fmla="*/ 0 h 240630"/>
                  <a:gd name="connsiteX1" fmla="*/ 155547 w 159226"/>
                  <a:gd name="connsiteY1" fmla="*/ 0 h 240630"/>
                  <a:gd name="connsiteX2" fmla="*/ 159226 w 159226"/>
                  <a:gd name="connsiteY2" fmla="*/ 3683 h 240630"/>
                  <a:gd name="connsiteX3" fmla="*/ 159226 w 159226"/>
                  <a:gd name="connsiteY3" fmla="*/ 236948 h 240630"/>
                  <a:gd name="connsiteX4" fmla="*/ 155547 w 159226"/>
                  <a:gd name="connsiteY4" fmla="*/ 240631 h 240630"/>
                  <a:gd name="connsiteX5" fmla="*/ 3679 w 159226"/>
                  <a:gd name="connsiteY5" fmla="*/ 240631 h 240630"/>
                  <a:gd name="connsiteX6" fmla="*/ 0 w 159226"/>
                  <a:gd name="connsiteY6" fmla="*/ 236948 h 240630"/>
                  <a:gd name="connsiteX7" fmla="*/ 0 w 159226"/>
                  <a:gd name="connsiteY7" fmla="*/ 3683 h 240630"/>
                  <a:gd name="connsiteX8" fmla="*/ 3679 w 159226"/>
                  <a:gd name="connsiteY8" fmla="*/ 0 h 240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9226" h="240630">
                    <a:moveTo>
                      <a:pt x="3679" y="0"/>
                    </a:moveTo>
                    <a:lnTo>
                      <a:pt x="155547" y="0"/>
                    </a:lnTo>
                    <a:cubicBezTo>
                      <a:pt x="157577" y="0"/>
                      <a:pt x="159226" y="1651"/>
                      <a:pt x="159226" y="3683"/>
                    </a:cubicBezTo>
                    <a:lnTo>
                      <a:pt x="159226" y="236948"/>
                    </a:lnTo>
                    <a:cubicBezTo>
                      <a:pt x="159226" y="238980"/>
                      <a:pt x="157577" y="240631"/>
                      <a:pt x="155547" y="240631"/>
                    </a:cubicBezTo>
                    <a:lnTo>
                      <a:pt x="3679" y="240631"/>
                    </a:lnTo>
                    <a:cubicBezTo>
                      <a:pt x="1649" y="240631"/>
                      <a:pt x="0" y="238980"/>
                      <a:pt x="0" y="236948"/>
                    </a:cubicBezTo>
                    <a:lnTo>
                      <a:pt x="0" y="3683"/>
                    </a:lnTo>
                    <a:cubicBezTo>
                      <a:pt x="0" y="1651"/>
                      <a:pt x="1649" y="0"/>
                      <a:pt x="367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CECECE"/>
                  </a:gs>
                  <a:gs pos="50000">
                    <a:srgbClr val="9A9A9A"/>
                  </a:gs>
                  <a:gs pos="100000">
                    <a:srgbClr val="666666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86" name="Forme libre 5885">
                <a:extLst>
                  <a:ext uri="{FF2B5EF4-FFF2-40B4-BE49-F238E27FC236}">
                    <a16:creationId xmlns:a16="http://schemas.microsoft.com/office/drawing/2014/main" id="{142DB27E-5600-DBCD-7FEA-D597A4D4FFF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71135" y="3885496"/>
                <a:ext cx="86527" cy="6603"/>
              </a:xfrm>
              <a:custGeom>
                <a:avLst/>
                <a:gdLst>
                  <a:gd name="connsiteX0" fmla="*/ 3299 w 86527"/>
                  <a:gd name="connsiteY0" fmla="*/ 0 h 6603"/>
                  <a:gd name="connsiteX1" fmla="*/ 83229 w 86527"/>
                  <a:gd name="connsiteY1" fmla="*/ 0 h 6603"/>
                  <a:gd name="connsiteX2" fmla="*/ 86528 w 86527"/>
                  <a:gd name="connsiteY2" fmla="*/ 3301 h 6603"/>
                  <a:gd name="connsiteX3" fmla="*/ 83229 w 86527"/>
                  <a:gd name="connsiteY3" fmla="*/ 6603 h 6603"/>
                  <a:gd name="connsiteX4" fmla="*/ 3299 w 86527"/>
                  <a:gd name="connsiteY4" fmla="*/ 6603 h 6603"/>
                  <a:gd name="connsiteX5" fmla="*/ 0 w 86527"/>
                  <a:gd name="connsiteY5" fmla="*/ 3301 h 6603"/>
                  <a:gd name="connsiteX6" fmla="*/ 3299 w 86527"/>
                  <a:gd name="connsiteY6" fmla="*/ 0 h 66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527" h="6603">
                    <a:moveTo>
                      <a:pt x="3299" y="0"/>
                    </a:moveTo>
                    <a:lnTo>
                      <a:pt x="83229" y="0"/>
                    </a:lnTo>
                    <a:cubicBezTo>
                      <a:pt x="85005" y="0"/>
                      <a:pt x="86528" y="1524"/>
                      <a:pt x="86528" y="3301"/>
                    </a:cubicBezTo>
                    <a:cubicBezTo>
                      <a:pt x="86528" y="5079"/>
                      <a:pt x="85005" y="6603"/>
                      <a:pt x="83229" y="6603"/>
                    </a:cubicBezTo>
                    <a:lnTo>
                      <a:pt x="3299" y="6603"/>
                    </a:lnTo>
                    <a:cubicBezTo>
                      <a:pt x="1522" y="6603"/>
                      <a:pt x="0" y="5079"/>
                      <a:pt x="0" y="3301"/>
                    </a:cubicBezTo>
                    <a:cubicBezTo>
                      <a:pt x="0" y="1524"/>
                      <a:pt x="1522" y="0"/>
                      <a:pt x="3299" y="0"/>
                    </a:cubicBezTo>
                    <a:close/>
                  </a:path>
                </a:pathLst>
              </a:custGeom>
              <a:solidFill>
                <a:srgbClr val="F7F7F7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87" name="Forme libre 5886">
                <a:extLst>
                  <a:ext uri="{FF2B5EF4-FFF2-40B4-BE49-F238E27FC236}">
                    <a16:creationId xmlns:a16="http://schemas.microsoft.com/office/drawing/2014/main" id="{7B380542-8E34-137B-1764-D58C51AECBC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01585" y="4161427"/>
                <a:ext cx="25628" cy="25650"/>
              </a:xfrm>
              <a:custGeom>
                <a:avLst/>
                <a:gdLst>
                  <a:gd name="connsiteX0" fmla="*/ 12814 w 25628"/>
                  <a:gd name="connsiteY0" fmla="*/ 0 h 25650"/>
                  <a:gd name="connsiteX1" fmla="*/ 25628 w 25628"/>
                  <a:gd name="connsiteY1" fmla="*/ 12825 h 25650"/>
                  <a:gd name="connsiteX2" fmla="*/ 12814 w 25628"/>
                  <a:gd name="connsiteY2" fmla="*/ 25650 h 25650"/>
                  <a:gd name="connsiteX3" fmla="*/ 0 w 25628"/>
                  <a:gd name="connsiteY3" fmla="*/ 12825 h 25650"/>
                  <a:gd name="connsiteX4" fmla="*/ 12814 w 25628"/>
                  <a:gd name="connsiteY4" fmla="*/ 0 h 25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28" h="25650">
                    <a:moveTo>
                      <a:pt x="12814" y="0"/>
                    </a:moveTo>
                    <a:cubicBezTo>
                      <a:pt x="19919" y="0"/>
                      <a:pt x="25628" y="5714"/>
                      <a:pt x="25628" y="12825"/>
                    </a:cubicBezTo>
                    <a:cubicBezTo>
                      <a:pt x="25628" y="19936"/>
                      <a:pt x="19919" y="25650"/>
                      <a:pt x="12814" y="25650"/>
                    </a:cubicBezTo>
                    <a:cubicBezTo>
                      <a:pt x="5709" y="25650"/>
                      <a:pt x="0" y="19936"/>
                      <a:pt x="0" y="12825"/>
                    </a:cubicBezTo>
                    <a:cubicBezTo>
                      <a:pt x="0" y="5714"/>
                      <a:pt x="5709" y="0"/>
                      <a:pt x="12814" y="0"/>
                    </a:cubicBezTo>
                    <a:close/>
                  </a:path>
                </a:pathLst>
              </a:custGeom>
              <a:solidFill>
                <a:srgbClr val="6F6F6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99" name="Forme libre 5198">
                <a:extLst>
                  <a:ext uri="{FF2B5EF4-FFF2-40B4-BE49-F238E27FC236}">
                    <a16:creationId xmlns:a16="http://schemas.microsoft.com/office/drawing/2014/main" id="{DB3A42B4-3954-9496-FD71-C3959BE9597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32034" y="3909623"/>
                <a:ext cx="210229" cy="338406"/>
              </a:xfrm>
              <a:custGeom>
                <a:avLst/>
                <a:gdLst>
                  <a:gd name="connsiteX0" fmla="*/ 210229 w 210229"/>
                  <a:gd name="connsiteY0" fmla="*/ 0 h 338406"/>
                  <a:gd name="connsiteX1" fmla="*/ 0 w 210229"/>
                  <a:gd name="connsiteY1" fmla="*/ 0 h 338406"/>
                  <a:gd name="connsiteX2" fmla="*/ 0 w 210229"/>
                  <a:gd name="connsiteY2" fmla="*/ 338406 h 338406"/>
                  <a:gd name="connsiteX3" fmla="*/ 210229 w 210229"/>
                  <a:gd name="connsiteY3" fmla="*/ 338406 h 338406"/>
                  <a:gd name="connsiteX4" fmla="*/ 210229 w 210229"/>
                  <a:gd name="connsiteY4" fmla="*/ 0 h 338406"/>
                  <a:gd name="connsiteX5" fmla="*/ 210229 w 210229"/>
                  <a:gd name="connsiteY5" fmla="*/ 0 h 338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0229" h="338406">
                    <a:moveTo>
                      <a:pt x="210229" y="0"/>
                    </a:moveTo>
                    <a:lnTo>
                      <a:pt x="0" y="0"/>
                    </a:lnTo>
                    <a:lnTo>
                      <a:pt x="0" y="338406"/>
                    </a:lnTo>
                    <a:lnTo>
                      <a:pt x="210229" y="338406"/>
                    </a:lnTo>
                    <a:lnTo>
                      <a:pt x="210229" y="0"/>
                    </a:lnTo>
                    <a:lnTo>
                      <a:pt x="2102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02" name="Forme libre 5201">
                <a:extLst>
                  <a:ext uri="{FF2B5EF4-FFF2-40B4-BE49-F238E27FC236}">
                    <a16:creationId xmlns:a16="http://schemas.microsoft.com/office/drawing/2014/main" id="{191A59A9-E791-DAAF-E827-86D89CA55AA7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32034" y="3909623"/>
                <a:ext cx="210229" cy="23364"/>
              </a:xfrm>
              <a:custGeom>
                <a:avLst/>
                <a:gdLst>
                  <a:gd name="connsiteX0" fmla="*/ 210229 w 210229"/>
                  <a:gd name="connsiteY0" fmla="*/ 0 h 23364"/>
                  <a:gd name="connsiteX1" fmla="*/ 0 w 210229"/>
                  <a:gd name="connsiteY1" fmla="*/ 0 h 23364"/>
                  <a:gd name="connsiteX2" fmla="*/ 0 w 210229"/>
                  <a:gd name="connsiteY2" fmla="*/ 23365 h 23364"/>
                  <a:gd name="connsiteX3" fmla="*/ 210229 w 210229"/>
                  <a:gd name="connsiteY3" fmla="*/ 23365 h 23364"/>
                  <a:gd name="connsiteX4" fmla="*/ 210229 w 210229"/>
                  <a:gd name="connsiteY4" fmla="*/ 0 h 23364"/>
                  <a:gd name="connsiteX5" fmla="*/ 210229 w 210229"/>
                  <a:gd name="connsiteY5" fmla="*/ 0 h 23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0229" h="23364">
                    <a:moveTo>
                      <a:pt x="210229" y="0"/>
                    </a:moveTo>
                    <a:lnTo>
                      <a:pt x="0" y="0"/>
                    </a:lnTo>
                    <a:lnTo>
                      <a:pt x="0" y="23365"/>
                    </a:lnTo>
                    <a:lnTo>
                      <a:pt x="210229" y="23365"/>
                    </a:lnTo>
                    <a:lnTo>
                      <a:pt x="210229" y="0"/>
                    </a:lnTo>
                    <a:lnTo>
                      <a:pt x="210229" y="0"/>
                    </a:lnTo>
                    <a:close/>
                  </a:path>
                </a:pathLst>
              </a:custGeom>
              <a:gradFill>
                <a:gsLst>
                  <a:gs pos="0">
                    <a:srgbClr val="666666"/>
                  </a:gs>
                  <a:gs pos="50000">
                    <a:srgbClr val="9A9A9A"/>
                  </a:gs>
                  <a:gs pos="100000">
                    <a:srgbClr val="CECECE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08" name="Forme libre 5207">
                <a:extLst>
                  <a:ext uri="{FF2B5EF4-FFF2-40B4-BE49-F238E27FC236}">
                    <a16:creationId xmlns:a16="http://schemas.microsoft.com/office/drawing/2014/main" id="{7D0FF37F-D8D9-8DCD-4486-157A53D99AF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37997" y="3916226"/>
                <a:ext cx="147553" cy="10412"/>
              </a:xfrm>
              <a:custGeom>
                <a:avLst/>
                <a:gdLst>
                  <a:gd name="connsiteX0" fmla="*/ 142352 w 147553"/>
                  <a:gd name="connsiteY0" fmla="*/ 0 h 10412"/>
                  <a:gd name="connsiteX1" fmla="*/ 5202 w 147553"/>
                  <a:gd name="connsiteY1" fmla="*/ 0 h 10412"/>
                  <a:gd name="connsiteX2" fmla="*/ 0 w 147553"/>
                  <a:gd name="connsiteY2" fmla="*/ 5206 h 10412"/>
                  <a:gd name="connsiteX3" fmla="*/ 5202 w 147553"/>
                  <a:gd name="connsiteY3" fmla="*/ 10413 h 10412"/>
                  <a:gd name="connsiteX4" fmla="*/ 142352 w 147553"/>
                  <a:gd name="connsiteY4" fmla="*/ 10413 h 10412"/>
                  <a:gd name="connsiteX5" fmla="*/ 147554 w 147553"/>
                  <a:gd name="connsiteY5" fmla="*/ 5206 h 10412"/>
                  <a:gd name="connsiteX6" fmla="*/ 142352 w 147553"/>
                  <a:gd name="connsiteY6" fmla="*/ 0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7553" h="10412">
                    <a:moveTo>
                      <a:pt x="142352" y="0"/>
                    </a:moveTo>
                    <a:lnTo>
                      <a:pt x="5202" y="0"/>
                    </a:lnTo>
                    <a:cubicBezTo>
                      <a:pt x="2411" y="0"/>
                      <a:pt x="0" y="2286"/>
                      <a:pt x="0" y="5206"/>
                    </a:cubicBezTo>
                    <a:cubicBezTo>
                      <a:pt x="0" y="8127"/>
                      <a:pt x="2284" y="10413"/>
                      <a:pt x="5202" y="10413"/>
                    </a:cubicBezTo>
                    <a:lnTo>
                      <a:pt x="142352" y="10413"/>
                    </a:lnTo>
                    <a:cubicBezTo>
                      <a:pt x="145143" y="10413"/>
                      <a:pt x="147554" y="8127"/>
                      <a:pt x="147554" y="5206"/>
                    </a:cubicBezTo>
                    <a:cubicBezTo>
                      <a:pt x="147554" y="2286"/>
                      <a:pt x="145270" y="0"/>
                      <a:pt x="14235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14" name="Forme libre 5213">
                <a:extLst>
                  <a:ext uri="{FF2B5EF4-FFF2-40B4-BE49-F238E27FC236}">
                    <a16:creationId xmlns:a16="http://schemas.microsoft.com/office/drawing/2014/main" id="{60EFD143-6554-02DC-35B0-4C2F4B109D6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93671" y="3916988"/>
                <a:ext cx="8881" cy="8888"/>
              </a:xfrm>
              <a:custGeom>
                <a:avLst/>
                <a:gdLst>
                  <a:gd name="connsiteX0" fmla="*/ 4441 w 8881"/>
                  <a:gd name="connsiteY0" fmla="*/ 0 h 8888"/>
                  <a:gd name="connsiteX1" fmla="*/ 8881 w 8881"/>
                  <a:gd name="connsiteY1" fmla="*/ 4444 h 8888"/>
                  <a:gd name="connsiteX2" fmla="*/ 4441 w 8881"/>
                  <a:gd name="connsiteY2" fmla="*/ 8889 h 8888"/>
                  <a:gd name="connsiteX3" fmla="*/ 0 w 8881"/>
                  <a:gd name="connsiteY3" fmla="*/ 4444 h 8888"/>
                  <a:gd name="connsiteX4" fmla="*/ 4441 w 8881"/>
                  <a:gd name="connsiteY4" fmla="*/ 0 h 8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81" h="8888">
                    <a:moveTo>
                      <a:pt x="4441" y="0"/>
                    </a:moveTo>
                    <a:cubicBezTo>
                      <a:pt x="6851" y="0"/>
                      <a:pt x="8881" y="2032"/>
                      <a:pt x="8881" y="4444"/>
                    </a:cubicBezTo>
                    <a:cubicBezTo>
                      <a:pt x="8881" y="6857"/>
                      <a:pt x="6851" y="8889"/>
                      <a:pt x="4441" y="8889"/>
                    </a:cubicBezTo>
                    <a:cubicBezTo>
                      <a:pt x="2030" y="8889"/>
                      <a:pt x="0" y="6857"/>
                      <a:pt x="0" y="4444"/>
                    </a:cubicBezTo>
                    <a:cubicBezTo>
                      <a:pt x="0" y="2032"/>
                      <a:pt x="2030" y="0"/>
                      <a:pt x="4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15" name="Forme libre 5214">
                <a:extLst>
                  <a:ext uri="{FF2B5EF4-FFF2-40B4-BE49-F238E27FC236}">
                    <a16:creationId xmlns:a16="http://schemas.microsoft.com/office/drawing/2014/main" id="{0A3E07D8-4EE7-4228-6473-76BC1226479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10164" y="3916988"/>
                <a:ext cx="8881" cy="8888"/>
              </a:xfrm>
              <a:custGeom>
                <a:avLst/>
                <a:gdLst>
                  <a:gd name="connsiteX0" fmla="*/ 4440 w 8881"/>
                  <a:gd name="connsiteY0" fmla="*/ 0 h 8888"/>
                  <a:gd name="connsiteX1" fmla="*/ 8881 w 8881"/>
                  <a:gd name="connsiteY1" fmla="*/ 4444 h 8888"/>
                  <a:gd name="connsiteX2" fmla="*/ 4440 w 8881"/>
                  <a:gd name="connsiteY2" fmla="*/ 8889 h 8888"/>
                  <a:gd name="connsiteX3" fmla="*/ 0 w 8881"/>
                  <a:gd name="connsiteY3" fmla="*/ 4444 h 8888"/>
                  <a:gd name="connsiteX4" fmla="*/ 4440 w 8881"/>
                  <a:gd name="connsiteY4" fmla="*/ 0 h 8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81" h="8888">
                    <a:moveTo>
                      <a:pt x="4440" y="0"/>
                    </a:moveTo>
                    <a:cubicBezTo>
                      <a:pt x="6851" y="0"/>
                      <a:pt x="8881" y="2032"/>
                      <a:pt x="8881" y="4444"/>
                    </a:cubicBezTo>
                    <a:cubicBezTo>
                      <a:pt x="8881" y="6857"/>
                      <a:pt x="6851" y="8889"/>
                      <a:pt x="4440" y="8889"/>
                    </a:cubicBezTo>
                    <a:cubicBezTo>
                      <a:pt x="2030" y="8889"/>
                      <a:pt x="0" y="6857"/>
                      <a:pt x="0" y="4444"/>
                    </a:cubicBezTo>
                    <a:cubicBezTo>
                      <a:pt x="0" y="2032"/>
                      <a:pt x="2030" y="0"/>
                      <a:pt x="44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16" name="Forme libre 5215">
                <a:extLst>
                  <a:ext uri="{FF2B5EF4-FFF2-40B4-BE49-F238E27FC236}">
                    <a16:creationId xmlns:a16="http://schemas.microsoft.com/office/drawing/2014/main" id="{FA412A28-2D65-5719-8D97-99813118BEB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26785" y="3916988"/>
                <a:ext cx="8881" cy="8888"/>
              </a:xfrm>
              <a:custGeom>
                <a:avLst/>
                <a:gdLst>
                  <a:gd name="connsiteX0" fmla="*/ 4441 w 8881"/>
                  <a:gd name="connsiteY0" fmla="*/ 0 h 8888"/>
                  <a:gd name="connsiteX1" fmla="*/ 8881 w 8881"/>
                  <a:gd name="connsiteY1" fmla="*/ 4444 h 8888"/>
                  <a:gd name="connsiteX2" fmla="*/ 4441 w 8881"/>
                  <a:gd name="connsiteY2" fmla="*/ 8889 h 8888"/>
                  <a:gd name="connsiteX3" fmla="*/ 0 w 8881"/>
                  <a:gd name="connsiteY3" fmla="*/ 4444 h 8888"/>
                  <a:gd name="connsiteX4" fmla="*/ 4441 w 8881"/>
                  <a:gd name="connsiteY4" fmla="*/ 0 h 8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81" h="8888">
                    <a:moveTo>
                      <a:pt x="4441" y="0"/>
                    </a:moveTo>
                    <a:cubicBezTo>
                      <a:pt x="6851" y="0"/>
                      <a:pt x="8881" y="2032"/>
                      <a:pt x="8881" y="4444"/>
                    </a:cubicBezTo>
                    <a:cubicBezTo>
                      <a:pt x="8881" y="6857"/>
                      <a:pt x="6851" y="8889"/>
                      <a:pt x="4441" y="8889"/>
                    </a:cubicBezTo>
                    <a:cubicBezTo>
                      <a:pt x="2030" y="8889"/>
                      <a:pt x="0" y="6857"/>
                      <a:pt x="0" y="4444"/>
                    </a:cubicBezTo>
                    <a:cubicBezTo>
                      <a:pt x="0" y="2032"/>
                      <a:pt x="2030" y="0"/>
                      <a:pt x="4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17" name="Forme libre 5216">
                <a:extLst>
                  <a:ext uri="{FF2B5EF4-FFF2-40B4-BE49-F238E27FC236}">
                    <a16:creationId xmlns:a16="http://schemas.microsoft.com/office/drawing/2014/main" id="{C14100FB-B3A6-7587-543A-2C07D6DCD3A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45229" y="3946955"/>
                <a:ext cx="90333" cy="106664"/>
              </a:xfrm>
              <a:custGeom>
                <a:avLst/>
                <a:gdLst>
                  <a:gd name="connsiteX0" fmla="*/ 0 w 90333"/>
                  <a:gd name="connsiteY0" fmla="*/ 0 h 106664"/>
                  <a:gd name="connsiteX1" fmla="*/ 90334 w 90333"/>
                  <a:gd name="connsiteY1" fmla="*/ 0 h 106664"/>
                  <a:gd name="connsiteX2" fmla="*/ 90334 w 90333"/>
                  <a:gd name="connsiteY2" fmla="*/ 106665 h 106664"/>
                  <a:gd name="connsiteX3" fmla="*/ 0 w 90333"/>
                  <a:gd name="connsiteY3" fmla="*/ 106665 h 106664"/>
                  <a:gd name="connsiteX4" fmla="*/ 0 w 90333"/>
                  <a:gd name="connsiteY4" fmla="*/ 0 h 1066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333" h="106664">
                    <a:moveTo>
                      <a:pt x="0" y="0"/>
                    </a:moveTo>
                    <a:lnTo>
                      <a:pt x="90334" y="0"/>
                    </a:lnTo>
                    <a:lnTo>
                      <a:pt x="90334" y="106665"/>
                    </a:lnTo>
                    <a:lnTo>
                      <a:pt x="0" y="1066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7F7F7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18" name="Forme libre 5217">
                <a:extLst>
                  <a:ext uri="{FF2B5EF4-FFF2-40B4-BE49-F238E27FC236}">
                    <a16:creationId xmlns:a16="http://schemas.microsoft.com/office/drawing/2014/main" id="{336A32CD-A8D6-46CE-55E4-7842257689A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45229" y="3946955"/>
                <a:ext cx="179145" cy="262725"/>
              </a:xfrm>
              <a:custGeom>
                <a:avLst/>
                <a:gdLst>
                  <a:gd name="connsiteX0" fmla="*/ 101499 w 179145"/>
                  <a:gd name="connsiteY0" fmla="*/ 86602 h 262725"/>
                  <a:gd name="connsiteX1" fmla="*/ 145143 w 179145"/>
                  <a:gd name="connsiteY1" fmla="*/ 86602 h 262725"/>
                  <a:gd name="connsiteX2" fmla="*/ 145143 w 179145"/>
                  <a:gd name="connsiteY2" fmla="*/ 90792 h 262725"/>
                  <a:gd name="connsiteX3" fmla="*/ 101499 w 179145"/>
                  <a:gd name="connsiteY3" fmla="*/ 90792 h 262725"/>
                  <a:gd name="connsiteX4" fmla="*/ 101499 w 179145"/>
                  <a:gd name="connsiteY4" fmla="*/ 86602 h 262725"/>
                  <a:gd name="connsiteX5" fmla="*/ 28547 w 179145"/>
                  <a:gd name="connsiteY5" fmla="*/ 258535 h 262725"/>
                  <a:gd name="connsiteX6" fmla="*/ 155547 w 179145"/>
                  <a:gd name="connsiteY6" fmla="*/ 258535 h 262725"/>
                  <a:gd name="connsiteX7" fmla="*/ 155547 w 179145"/>
                  <a:gd name="connsiteY7" fmla="*/ 262725 h 262725"/>
                  <a:gd name="connsiteX8" fmla="*/ 28547 w 179145"/>
                  <a:gd name="connsiteY8" fmla="*/ 262725 h 262725"/>
                  <a:gd name="connsiteX9" fmla="*/ 28547 w 179145"/>
                  <a:gd name="connsiteY9" fmla="*/ 258535 h 262725"/>
                  <a:gd name="connsiteX10" fmla="*/ 12814 w 179145"/>
                  <a:gd name="connsiteY10" fmla="*/ 241265 h 262725"/>
                  <a:gd name="connsiteX11" fmla="*/ 171025 w 179145"/>
                  <a:gd name="connsiteY11" fmla="*/ 241265 h 262725"/>
                  <a:gd name="connsiteX12" fmla="*/ 171025 w 179145"/>
                  <a:gd name="connsiteY12" fmla="*/ 245456 h 262725"/>
                  <a:gd name="connsiteX13" fmla="*/ 12814 w 179145"/>
                  <a:gd name="connsiteY13" fmla="*/ 245456 h 262725"/>
                  <a:gd name="connsiteX14" fmla="*/ 12814 w 179145"/>
                  <a:gd name="connsiteY14" fmla="*/ 241265 h 262725"/>
                  <a:gd name="connsiteX15" fmla="*/ 12814 w 179145"/>
                  <a:gd name="connsiteY15" fmla="*/ 241265 h 262725"/>
                  <a:gd name="connsiteX16" fmla="*/ 12814 w 179145"/>
                  <a:gd name="connsiteY16" fmla="*/ 223869 h 262725"/>
                  <a:gd name="connsiteX17" fmla="*/ 171025 w 179145"/>
                  <a:gd name="connsiteY17" fmla="*/ 223869 h 262725"/>
                  <a:gd name="connsiteX18" fmla="*/ 171025 w 179145"/>
                  <a:gd name="connsiteY18" fmla="*/ 228059 h 262725"/>
                  <a:gd name="connsiteX19" fmla="*/ 12814 w 179145"/>
                  <a:gd name="connsiteY19" fmla="*/ 228059 h 262725"/>
                  <a:gd name="connsiteX20" fmla="*/ 12814 w 179145"/>
                  <a:gd name="connsiteY20" fmla="*/ 223869 h 262725"/>
                  <a:gd name="connsiteX21" fmla="*/ 12814 w 179145"/>
                  <a:gd name="connsiteY21" fmla="*/ 223869 h 262725"/>
                  <a:gd name="connsiteX22" fmla="*/ 0 w 179145"/>
                  <a:gd name="connsiteY22" fmla="*/ 187171 h 262725"/>
                  <a:gd name="connsiteX23" fmla="*/ 158211 w 179145"/>
                  <a:gd name="connsiteY23" fmla="*/ 187171 h 262725"/>
                  <a:gd name="connsiteX24" fmla="*/ 158211 w 179145"/>
                  <a:gd name="connsiteY24" fmla="*/ 191362 h 262725"/>
                  <a:gd name="connsiteX25" fmla="*/ 0 w 179145"/>
                  <a:gd name="connsiteY25" fmla="*/ 191362 h 262725"/>
                  <a:gd name="connsiteX26" fmla="*/ 0 w 179145"/>
                  <a:gd name="connsiteY26" fmla="*/ 187171 h 262725"/>
                  <a:gd name="connsiteX27" fmla="*/ 0 w 179145"/>
                  <a:gd name="connsiteY27" fmla="*/ 187171 h 262725"/>
                  <a:gd name="connsiteX28" fmla="*/ 0 w 179145"/>
                  <a:gd name="connsiteY28" fmla="*/ 169902 h 262725"/>
                  <a:gd name="connsiteX29" fmla="*/ 158211 w 179145"/>
                  <a:gd name="connsiteY29" fmla="*/ 169902 h 262725"/>
                  <a:gd name="connsiteX30" fmla="*/ 158211 w 179145"/>
                  <a:gd name="connsiteY30" fmla="*/ 174092 h 262725"/>
                  <a:gd name="connsiteX31" fmla="*/ 0 w 179145"/>
                  <a:gd name="connsiteY31" fmla="*/ 174092 h 262725"/>
                  <a:gd name="connsiteX32" fmla="*/ 0 w 179145"/>
                  <a:gd name="connsiteY32" fmla="*/ 169902 h 262725"/>
                  <a:gd name="connsiteX33" fmla="*/ 0 w 179145"/>
                  <a:gd name="connsiteY33" fmla="*/ 169902 h 262725"/>
                  <a:gd name="connsiteX34" fmla="*/ 0 w 179145"/>
                  <a:gd name="connsiteY34" fmla="*/ 152505 h 262725"/>
                  <a:gd name="connsiteX35" fmla="*/ 127000 w 179145"/>
                  <a:gd name="connsiteY35" fmla="*/ 152505 h 262725"/>
                  <a:gd name="connsiteX36" fmla="*/ 127000 w 179145"/>
                  <a:gd name="connsiteY36" fmla="*/ 156696 h 262725"/>
                  <a:gd name="connsiteX37" fmla="*/ 0 w 179145"/>
                  <a:gd name="connsiteY37" fmla="*/ 156696 h 262725"/>
                  <a:gd name="connsiteX38" fmla="*/ 0 w 179145"/>
                  <a:gd name="connsiteY38" fmla="*/ 152505 h 262725"/>
                  <a:gd name="connsiteX39" fmla="*/ 0 w 179145"/>
                  <a:gd name="connsiteY39" fmla="*/ 135236 h 262725"/>
                  <a:gd name="connsiteX40" fmla="*/ 158211 w 179145"/>
                  <a:gd name="connsiteY40" fmla="*/ 135236 h 262725"/>
                  <a:gd name="connsiteX41" fmla="*/ 158211 w 179145"/>
                  <a:gd name="connsiteY41" fmla="*/ 139426 h 262725"/>
                  <a:gd name="connsiteX42" fmla="*/ 0 w 179145"/>
                  <a:gd name="connsiteY42" fmla="*/ 139426 h 262725"/>
                  <a:gd name="connsiteX43" fmla="*/ 0 w 179145"/>
                  <a:gd name="connsiteY43" fmla="*/ 135236 h 262725"/>
                  <a:gd name="connsiteX44" fmla="*/ 0 w 179145"/>
                  <a:gd name="connsiteY44" fmla="*/ 135236 h 262725"/>
                  <a:gd name="connsiteX45" fmla="*/ 0 w 179145"/>
                  <a:gd name="connsiteY45" fmla="*/ 117966 h 262725"/>
                  <a:gd name="connsiteX46" fmla="*/ 158211 w 179145"/>
                  <a:gd name="connsiteY46" fmla="*/ 117966 h 262725"/>
                  <a:gd name="connsiteX47" fmla="*/ 158211 w 179145"/>
                  <a:gd name="connsiteY47" fmla="*/ 122157 h 262725"/>
                  <a:gd name="connsiteX48" fmla="*/ 0 w 179145"/>
                  <a:gd name="connsiteY48" fmla="*/ 122157 h 262725"/>
                  <a:gd name="connsiteX49" fmla="*/ 0 w 179145"/>
                  <a:gd name="connsiteY49" fmla="*/ 117966 h 262725"/>
                  <a:gd name="connsiteX50" fmla="*/ 0 w 179145"/>
                  <a:gd name="connsiteY50" fmla="*/ 117966 h 262725"/>
                  <a:gd name="connsiteX51" fmla="*/ 101499 w 179145"/>
                  <a:gd name="connsiteY51" fmla="*/ 0 h 262725"/>
                  <a:gd name="connsiteX52" fmla="*/ 179145 w 179145"/>
                  <a:gd name="connsiteY52" fmla="*/ 0 h 262725"/>
                  <a:gd name="connsiteX53" fmla="*/ 179145 w 179145"/>
                  <a:gd name="connsiteY53" fmla="*/ 4190 h 262725"/>
                  <a:gd name="connsiteX54" fmla="*/ 101499 w 179145"/>
                  <a:gd name="connsiteY54" fmla="*/ 4190 h 262725"/>
                  <a:gd name="connsiteX55" fmla="*/ 101499 w 179145"/>
                  <a:gd name="connsiteY55" fmla="*/ 0 h 262725"/>
                  <a:gd name="connsiteX56" fmla="*/ 101499 w 179145"/>
                  <a:gd name="connsiteY56" fmla="*/ 0 h 262725"/>
                  <a:gd name="connsiteX57" fmla="*/ 101499 w 179145"/>
                  <a:gd name="connsiteY57" fmla="*/ 17270 h 262725"/>
                  <a:gd name="connsiteX58" fmla="*/ 179145 w 179145"/>
                  <a:gd name="connsiteY58" fmla="*/ 17270 h 262725"/>
                  <a:gd name="connsiteX59" fmla="*/ 179145 w 179145"/>
                  <a:gd name="connsiteY59" fmla="*/ 21460 h 262725"/>
                  <a:gd name="connsiteX60" fmla="*/ 101499 w 179145"/>
                  <a:gd name="connsiteY60" fmla="*/ 21460 h 262725"/>
                  <a:gd name="connsiteX61" fmla="*/ 101499 w 179145"/>
                  <a:gd name="connsiteY61" fmla="*/ 17270 h 262725"/>
                  <a:gd name="connsiteX62" fmla="*/ 101499 w 179145"/>
                  <a:gd name="connsiteY62" fmla="*/ 17270 h 262725"/>
                  <a:gd name="connsiteX63" fmla="*/ 101499 w 179145"/>
                  <a:gd name="connsiteY63" fmla="*/ 34666 h 262725"/>
                  <a:gd name="connsiteX64" fmla="*/ 163794 w 179145"/>
                  <a:gd name="connsiteY64" fmla="*/ 34666 h 262725"/>
                  <a:gd name="connsiteX65" fmla="*/ 163794 w 179145"/>
                  <a:gd name="connsiteY65" fmla="*/ 38856 h 262725"/>
                  <a:gd name="connsiteX66" fmla="*/ 101499 w 179145"/>
                  <a:gd name="connsiteY66" fmla="*/ 38856 h 262725"/>
                  <a:gd name="connsiteX67" fmla="*/ 101499 w 179145"/>
                  <a:gd name="connsiteY67" fmla="*/ 34666 h 262725"/>
                  <a:gd name="connsiteX68" fmla="*/ 101499 w 179145"/>
                  <a:gd name="connsiteY68" fmla="*/ 51936 h 262725"/>
                  <a:gd name="connsiteX69" fmla="*/ 179145 w 179145"/>
                  <a:gd name="connsiteY69" fmla="*/ 51936 h 262725"/>
                  <a:gd name="connsiteX70" fmla="*/ 179145 w 179145"/>
                  <a:gd name="connsiteY70" fmla="*/ 56126 h 262725"/>
                  <a:gd name="connsiteX71" fmla="*/ 101499 w 179145"/>
                  <a:gd name="connsiteY71" fmla="*/ 56126 h 262725"/>
                  <a:gd name="connsiteX72" fmla="*/ 101499 w 179145"/>
                  <a:gd name="connsiteY72" fmla="*/ 51936 h 262725"/>
                  <a:gd name="connsiteX73" fmla="*/ 101499 w 179145"/>
                  <a:gd name="connsiteY73" fmla="*/ 51936 h 262725"/>
                  <a:gd name="connsiteX74" fmla="*/ 101499 w 179145"/>
                  <a:gd name="connsiteY74" fmla="*/ 69205 h 262725"/>
                  <a:gd name="connsiteX75" fmla="*/ 179145 w 179145"/>
                  <a:gd name="connsiteY75" fmla="*/ 69205 h 262725"/>
                  <a:gd name="connsiteX76" fmla="*/ 179145 w 179145"/>
                  <a:gd name="connsiteY76" fmla="*/ 73395 h 262725"/>
                  <a:gd name="connsiteX77" fmla="*/ 101499 w 179145"/>
                  <a:gd name="connsiteY77" fmla="*/ 73395 h 262725"/>
                  <a:gd name="connsiteX78" fmla="*/ 101499 w 179145"/>
                  <a:gd name="connsiteY78" fmla="*/ 69205 h 262725"/>
                  <a:gd name="connsiteX79" fmla="*/ 101499 w 179145"/>
                  <a:gd name="connsiteY79" fmla="*/ 69205 h 262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</a:cxnLst>
                <a:rect l="l" t="t" r="r" b="b"/>
                <a:pathLst>
                  <a:path w="179145" h="262725">
                    <a:moveTo>
                      <a:pt x="101499" y="86602"/>
                    </a:moveTo>
                    <a:lnTo>
                      <a:pt x="145143" y="86602"/>
                    </a:lnTo>
                    <a:lnTo>
                      <a:pt x="145143" y="90792"/>
                    </a:lnTo>
                    <a:lnTo>
                      <a:pt x="101499" y="90792"/>
                    </a:lnTo>
                    <a:lnTo>
                      <a:pt x="101499" y="86602"/>
                    </a:lnTo>
                    <a:close/>
                    <a:moveTo>
                      <a:pt x="28547" y="258535"/>
                    </a:moveTo>
                    <a:lnTo>
                      <a:pt x="155547" y="258535"/>
                    </a:lnTo>
                    <a:lnTo>
                      <a:pt x="155547" y="262725"/>
                    </a:lnTo>
                    <a:lnTo>
                      <a:pt x="28547" y="262725"/>
                    </a:lnTo>
                    <a:lnTo>
                      <a:pt x="28547" y="258535"/>
                    </a:lnTo>
                    <a:close/>
                    <a:moveTo>
                      <a:pt x="12814" y="241265"/>
                    </a:moveTo>
                    <a:lnTo>
                      <a:pt x="171025" y="241265"/>
                    </a:lnTo>
                    <a:lnTo>
                      <a:pt x="171025" y="245456"/>
                    </a:lnTo>
                    <a:lnTo>
                      <a:pt x="12814" y="245456"/>
                    </a:lnTo>
                    <a:lnTo>
                      <a:pt x="12814" y="241265"/>
                    </a:lnTo>
                    <a:lnTo>
                      <a:pt x="12814" y="241265"/>
                    </a:lnTo>
                    <a:close/>
                    <a:moveTo>
                      <a:pt x="12814" y="223869"/>
                    </a:moveTo>
                    <a:lnTo>
                      <a:pt x="171025" y="223869"/>
                    </a:lnTo>
                    <a:lnTo>
                      <a:pt x="171025" y="228059"/>
                    </a:lnTo>
                    <a:lnTo>
                      <a:pt x="12814" y="228059"/>
                    </a:lnTo>
                    <a:lnTo>
                      <a:pt x="12814" y="223869"/>
                    </a:lnTo>
                    <a:lnTo>
                      <a:pt x="12814" y="223869"/>
                    </a:lnTo>
                    <a:close/>
                    <a:moveTo>
                      <a:pt x="0" y="187171"/>
                    </a:moveTo>
                    <a:lnTo>
                      <a:pt x="158211" y="187171"/>
                    </a:lnTo>
                    <a:lnTo>
                      <a:pt x="158211" y="191362"/>
                    </a:lnTo>
                    <a:lnTo>
                      <a:pt x="0" y="191362"/>
                    </a:lnTo>
                    <a:lnTo>
                      <a:pt x="0" y="187171"/>
                    </a:lnTo>
                    <a:lnTo>
                      <a:pt x="0" y="187171"/>
                    </a:lnTo>
                    <a:close/>
                    <a:moveTo>
                      <a:pt x="0" y="169902"/>
                    </a:moveTo>
                    <a:lnTo>
                      <a:pt x="158211" y="169902"/>
                    </a:lnTo>
                    <a:lnTo>
                      <a:pt x="158211" y="174092"/>
                    </a:lnTo>
                    <a:lnTo>
                      <a:pt x="0" y="174092"/>
                    </a:lnTo>
                    <a:lnTo>
                      <a:pt x="0" y="169902"/>
                    </a:lnTo>
                    <a:lnTo>
                      <a:pt x="0" y="169902"/>
                    </a:lnTo>
                    <a:close/>
                    <a:moveTo>
                      <a:pt x="0" y="152505"/>
                    </a:moveTo>
                    <a:lnTo>
                      <a:pt x="127000" y="152505"/>
                    </a:lnTo>
                    <a:lnTo>
                      <a:pt x="127000" y="156696"/>
                    </a:lnTo>
                    <a:lnTo>
                      <a:pt x="0" y="156696"/>
                    </a:lnTo>
                    <a:lnTo>
                      <a:pt x="0" y="152505"/>
                    </a:lnTo>
                    <a:close/>
                    <a:moveTo>
                      <a:pt x="0" y="135236"/>
                    </a:moveTo>
                    <a:lnTo>
                      <a:pt x="158211" y="135236"/>
                    </a:lnTo>
                    <a:lnTo>
                      <a:pt x="158211" y="139426"/>
                    </a:lnTo>
                    <a:lnTo>
                      <a:pt x="0" y="139426"/>
                    </a:lnTo>
                    <a:lnTo>
                      <a:pt x="0" y="135236"/>
                    </a:lnTo>
                    <a:lnTo>
                      <a:pt x="0" y="135236"/>
                    </a:lnTo>
                    <a:close/>
                    <a:moveTo>
                      <a:pt x="0" y="117966"/>
                    </a:moveTo>
                    <a:lnTo>
                      <a:pt x="158211" y="117966"/>
                    </a:lnTo>
                    <a:lnTo>
                      <a:pt x="158211" y="122157"/>
                    </a:lnTo>
                    <a:lnTo>
                      <a:pt x="0" y="122157"/>
                    </a:lnTo>
                    <a:lnTo>
                      <a:pt x="0" y="117966"/>
                    </a:lnTo>
                    <a:lnTo>
                      <a:pt x="0" y="117966"/>
                    </a:lnTo>
                    <a:close/>
                    <a:moveTo>
                      <a:pt x="101499" y="0"/>
                    </a:moveTo>
                    <a:lnTo>
                      <a:pt x="179145" y="0"/>
                    </a:lnTo>
                    <a:lnTo>
                      <a:pt x="179145" y="4190"/>
                    </a:lnTo>
                    <a:lnTo>
                      <a:pt x="101499" y="4190"/>
                    </a:lnTo>
                    <a:lnTo>
                      <a:pt x="101499" y="0"/>
                    </a:lnTo>
                    <a:lnTo>
                      <a:pt x="101499" y="0"/>
                    </a:lnTo>
                    <a:close/>
                    <a:moveTo>
                      <a:pt x="101499" y="17270"/>
                    </a:moveTo>
                    <a:lnTo>
                      <a:pt x="179145" y="17270"/>
                    </a:lnTo>
                    <a:lnTo>
                      <a:pt x="179145" y="21460"/>
                    </a:lnTo>
                    <a:lnTo>
                      <a:pt x="101499" y="21460"/>
                    </a:lnTo>
                    <a:lnTo>
                      <a:pt x="101499" y="17270"/>
                    </a:lnTo>
                    <a:lnTo>
                      <a:pt x="101499" y="17270"/>
                    </a:lnTo>
                    <a:close/>
                    <a:moveTo>
                      <a:pt x="101499" y="34666"/>
                    </a:moveTo>
                    <a:lnTo>
                      <a:pt x="163794" y="34666"/>
                    </a:lnTo>
                    <a:lnTo>
                      <a:pt x="163794" y="38856"/>
                    </a:lnTo>
                    <a:lnTo>
                      <a:pt x="101499" y="38856"/>
                    </a:lnTo>
                    <a:lnTo>
                      <a:pt x="101499" y="34666"/>
                    </a:lnTo>
                    <a:close/>
                    <a:moveTo>
                      <a:pt x="101499" y="51936"/>
                    </a:moveTo>
                    <a:lnTo>
                      <a:pt x="179145" y="51936"/>
                    </a:lnTo>
                    <a:lnTo>
                      <a:pt x="179145" y="56126"/>
                    </a:lnTo>
                    <a:lnTo>
                      <a:pt x="101499" y="56126"/>
                    </a:lnTo>
                    <a:lnTo>
                      <a:pt x="101499" y="51936"/>
                    </a:lnTo>
                    <a:lnTo>
                      <a:pt x="101499" y="51936"/>
                    </a:lnTo>
                    <a:close/>
                    <a:moveTo>
                      <a:pt x="101499" y="69205"/>
                    </a:moveTo>
                    <a:lnTo>
                      <a:pt x="179145" y="69205"/>
                    </a:lnTo>
                    <a:lnTo>
                      <a:pt x="179145" y="73395"/>
                    </a:lnTo>
                    <a:lnTo>
                      <a:pt x="101499" y="73395"/>
                    </a:lnTo>
                    <a:lnTo>
                      <a:pt x="101499" y="69205"/>
                    </a:lnTo>
                    <a:lnTo>
                      <a:pt x="101499" y="69205"/>
                    </a:lnTo>
                    <a:close/>
                  </a:path>
                </a:pathLst>
              </a:custGeom>
              <a:solidFill>
                <a:srgbClr val="DFDFD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19" name="Forme libre 5218">
                <a:extLst>
                  <a:ext uri="{FF2B5EF4-FFF2-40B4-BE49-F238E27FC236}">
                    <a16:creationId xmlns:a16="http://schemas.microsoft.com/office/drawing/2014/main" id="{C862C5FB-F1E3-F337-31EE-FFDA8DEE0DB8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92680" y="4151396"/>
                <a:ext cx="88938" cy="4190"/>
              </a:xfrm>
              <a:custGeom>
                <a:avLst/>
                <a:gdLst>
                  <a:gd name="connsiteX0" fmla="*/ 0 w 88938"/>
                  <a:gd name="connsiteY0" fmla="*/ 0 h 4190"/>
                  <a:gd name="connsiteX1" fmla="*/ 88938 w 88938"/>
                  <a:gd name="connsiteY1" fmla="*/ 0 h 4190"/>
                  <a:gd name="connsiteX2" fmla="*/ 88938 w 88938"/>
                  <a:gd name="connsiteY2" fmla="*/ 4190 h 4190"/>
                  <a:gd name="connsiteX3" fmla="*/ 0 w 88938"/>
                  <a:gd name="connsiteY3" fmla="*/ 4190 h 4190"/>
                  <a:gd name="connsiteX4" fmla="*/ 0 w 88938"/>
                  <a:gd name="connsiteY4" fmla="*/ 0 h 4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938" h="4190">
                    <a:moveTo>
                      <a:pt x="0" y="0"/>
                    </a:moveTo>
                    <a:lnTo>
                      <a:pt x="88938" y="0"/>
                    </a:lnTo>
                    <a:lnTo>
                      <a:pt x="88938" y="4190"/>
                    </a:lnTo>
                    <a:lnTo>
                      <a:pt x="0" y="41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FDFD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0" name="Forme libre 5219">
                <a:extLst>
                  <a:ext uri="{FF2B5EF4-FFF2-40B4-BE49-F238E27FC236}">
                    <a16:creationId xmlns:a16="http://schemas.microsoft.com/office/drawing/2014/main" id="{FD01C178-5818-18E6-BA3F-A28405DC0CFE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06780" y="4000160"/>
                <a:ext cx="184837" cy="277074"/>
              </a:xfrm>
              <a:custGeom>
                <a:avLst/>
                <a:gdLst>
                  <a:gd name="connsiteX0" fmla="*/ 141827 w 184837"/>
                  <a:gd name="connsiteY0" fmla="*/ 51555 h 277074"/>
                  <a:gd name="connsiteX1" fmla="*/ 141827 w 184837"/>
                  <a:gd name="connsiteY1" fmla="*/ 51555 h 277074"/>
                  <a:gd name="connsiteX2" fmla="*/ 129394 w 184837"/>
                  <a:gd name="connsiteY2" fmla="*/ 61968 h 277074"/>
                  <a:gd name="connsiteX3" fmla="*/ 116833 w 184837"/>
                  <a:gd name="connsiteY3" fmla="*/ 99300 h 277074"/>
                  <a:gd name="connsiteX4" fmla="*/ 110997 w 184837"/>
                  <a:gd name="connsiteY4" fmla="*/ 93840 h 277074"/>
                  <a:gd name="connsiteX5" fmla="*/ 99325 w 184837"/>
                  <a:gd name="connsiteY5" fmla="*/ 78602 h 277074"/>
                  <a:gd name="connsiteX6" fmla="*/ 79025 w 184837"/>
                  <a:gd name="connsiteY6" fmla="*/ 42539 h 277074"/>
                  <a:gd name="connsiteX7" fmla="*/ 58345 w 184837"/>
                  <a:gd name="connsiteY7" fmla="*/ 6223 h 277074"/>
                  <a:gd name="connsiteX8" fmla="*/ 42359 w 184837"/>
                  <a:gd name="connsiteY8" fmla="*/ 1524 h 277074"/>
                  <a:gd name="connsiteX9" fmla="*/ 38045 w 184837"/>
                  <a:gd name="connsiteY9" fmla="*/ 17651 h 277074"/>
                  <a:gd name="connsiteX10" fmla="*/ 73316 w 184837"/>
                  <a:gd name="connsiteY10" fmla="*/ 79999 h 277074"/>
                  <a:gd name="connsiteX11" fmla="*/ 70778 w 184837"/>
                  <a:gd name="connsiteY11" fmla="*/ 81650 h 277074"/>
                  <a:gd name="connsiteX12" fmla="*/ 63166 w 184837"/>
                  <a:gd name="connsiteY12" fmla="*/ 66793 h 277074"/>
                  <a:gd name="connsiteX13" fmla="*/ 47180 w 184837"/>
                  <a:gd name="connsiteY13" fmla="*/ 62095 h 277074"/>
                  <a:gd name="connsiteX14" fmla="*/ 42866 w 184837"/>
                  <a:gd name="connsiteY14" fmla="*/ 78221 h 277074"/>
                  <a:gd name="connsiteX15" fmla="*/ 51113 w 184837"/>
                  <a:gd name="connsiteY15" fmla="*/ 94475 h 277074"/>
                  <a:gd name="connsiteX16" fmla="*/ 48195 w 184837"/>
                  <a:gd name="connsiteY16" fmla="*/ 96380 h 277074"/>
                  <a:gd name="connsiteX17" fmla="*/ 42993 w 184837"/>
                  <a:gd name="connsiteY17" fmla="*/ 85840 h 277074"/>
                  <a:gd name="connsiteX18" fmla="*/ 27007 w 184837"/>
                  <a:gd name="connsiteY18" fmla="*/ 81142 h 277074"/>
                  <a:gd name="connsiteX19" fmla="*/ 22693 w 184837"/>
                  <a:gd name="connsiteY19" fmla="*/ 97269 h 277074"/>
                  <a:gd name="connsiteX20" fmla="*/ 28529 w 184837"/>
                  <a:gd name="connsiteY20" fmla="*/ 109078 h 277074"/>
                  <a:gd name="connsiteX21" fmla="*/ 24977 w 184837"/>
                  <a:gd name="connsiteY21" fmla="*/ 111363 h 277074"/>
                  <a:gd name="connsiteX22" fmla="*/ 21805 w 184837"/>
                  <a:gd name="connsiteY22" fmla="*/ 105395 h 277074"/>
                  <a:gd name="connsiteX23" fmla="*/ 5819 w 184837"/>
                  <a:gd name="connsiteY23" fmla="*/ 100697 h 277074"/>
                  <a:gd name="connsiteX24" fmla="*/ 1505 w 184837"/>
                  <a:gd name="connsiteY24" fmla="*/ 116824 h 277074"/>
                  <a:gd name="connsiteX25" fmla="*/ 8103 w 184837"/>
                  <a:gd name="connsiteY25" fmla="*/ 129014 h 277074"/>
                  <a:gd name="connsiteX26" fmla="*/ 8991 w 184837"/>
                  <a:gd name="connsiteY26" fmla="*/ 131173 h 277074"/>
                  <a:gd name="connsiteX27" fmla="*/ 49971 w 184837"/>
                  <a:gd name="connsiteY27" fmla="*/ 194156 h 277074"/>
                  <a:gd name="connsiteX28" fmla="*/ 69763 w 184837"/>
                  <a:gd name="connsiteY28" fmla="*/ 210028 h 277074"/>
                  <a:gd name="connsiteX29" fmla="*/ 74711 w 184837"/>
                  <a:gd name="connsiteY29" fmla="*/ 210917 h 277074"/>
                  <a:gd name="connsiteX30" fmla="*/ 113027 w 184837"/>
                  <a:gd name="connsiteY30" fmla="*/ 277074 h 277074"/>
                  <a:gd name="connsiteX31" fmla="*/ 184837 w 184837"/>
                  <a:gd name="connsiteY31" fmla="*/ 236441 h 277074"/>
                  <a:gd name="connsiteX32" fmla="*/ 138528 w 184837"/>
                  <a:gd name="connsiteY32" fmla="*/ 169140 h 277074"/>
                  <a:gd name="connsiteX33" fmla="*/ 152231 w 184837"/>
                  <a:gd name="connsiteY33" fmla="*/ 63872 h 277074"/>
                  <a:gd name="connsiteX34" fmla="*/ 141700 w 184837"/>
                  <a:gd name="connsiteY34" fmla="*/ 51174 h 277074"/>
                  <a:gd name="connsiteX35" fmla="*/ 141700 w 184837"/>
                  <a:gd name="connsiteY35" fmla="*/ 51174 h 277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84837" h="277074">
                    <a:moveTo>
                      <a:pt x="141827" y="51555"/>
                    </a:moveTo>
                    <a:lnTo>
                      <a:pt x="141827" y="51555"/>
                    </a:lnTo>
                    <a:cubicBezTo>
                      <a:pt x="135484" y="50920"/>
                      <a:pt x="131424" y="55999"/>
                      <a:pt x="129394" y="61968"/>
                    </a:cubicBezTo>
                    <a:lnTo>
                      <a:pt x="116833" y="99300"/>
                    </a:lnTo>
                    <a:lnTo>
                      <a:pt x="110997" y="93840"/>
                    </a:lnTo>
                    <a:lnTo>
                      <a:pt x="99325" y="78602"/>
                    </a:lnTo>
                    <a:lnTo>
                      <a:pt x="79025" y="42539"/>
                    </a:lnTo>
                    <a:lnTo>
                      <a:pt x="58345" y="6223"/>
                    </a:lnTo>
                    <a:cubicBezTo>
                      <a:pt x="55173" y="508"/>
                      <a:pt x="47814" y="-1777"/>
                      <a:pt x="42359" y="1524"/>
                    </a:cubicBezTo>
                    <a:cubicBezTo>
                      <a:pt x="36903" y="4826"/>
                      <a:pt x="34873" y="11937"/>
                      <a:pt x="38045" y="17651"/>
                    </a:cubicBezTo>
                    <a:lnTo>
                      <a:pt x="73316" y="79999"/>
                    </a:lnTo>
                    <a:lnTo>
                      <a:pt x="70778" y="81650"/>
                    </a:lnTo>
                    <a:lnTo>
                      <a:pt x="63166" y="66793"/>
                    </a:lnTo>
                    <a:cubicBezTo>
                      <a:pt x="60248" y="60952"/>
                      <a:pt x="52762" y="59047"/>
                      <a:pt x="47180" y="62095"/>
                    </a:cubicBezTo>
                    <a:cubicBezTo>
                      <a:pt x="41597" y="65269"/>
                      <a:pt x="39821" y="72380"/>
                      <a:pt x="42866" y="78221"/>
                    </a:cubicBezTo>
                    <a:lnTo>
                      <a:pt x="51113" y="94475"/>
                    </a:lnTo>
                    <a:lnTo>
                      <a:pt x="48195" y="96380"/>
                    </a:lnTo>
                    <a:lnTo>
                      <a:pt x="42993" y="85840"/>
                    </a:lnTo>
                    <a:cubicBezTo>
                      <a:pt x="40075" y="79999"/>
                      <a:pt x="32462" y="77967"/>
                      <a:pt x="27007" y="81142"/>
                    </a:cubicBezTo>
                    <a:cubicBezTo>
                      <a:pt x="21551" y="84443"/>
                      <a:pt x="19775" y="91300"/>
                      <a:pt x="22693" y="97269"/>
                    </a:cubicBezTo>
                    <a:lnTo>
                      <a:pt x="28529" y="109078"/>
                    </a:lnTo>
                    <a:lnTo>
                      <a:pt x="24977" y="111363"/>
                    </a:lnTo>
                    <a:lnTo>
                      <a:pt x="21805" y="105395"/>
                    </a:lnTo>
                    <a:cubicBezTo>
                      <a:pt x="18633" y="99681"/>
                      <a:pt x="11274" y="97523"/>
                      <a:pt x="5819" y="100697"/>
                    </a:cubicBezTo>
                    <a:cubicBezTo>
                      <a:pt x="363" y="103999"/>
                      <a:pt x="-1667" y="110983"/>
                      <a:pt x="1505" y="116824"/>
                    </a:cubicBezTo>
                    <a:lnTo>
                      <a:pt x="8103" y="129014"/>
                    </a:lnTo>
                    <a:lnTo>
                      <a:pt x="8991" y="131173"/>
                    </a:lnTo>
                    <a:lnTo>
                      <a:pt x="49971" y="194156"/>
                    </a:lnTo>
                    <a:cubicBezTo>
                      <a:pt x="55553" y="202663"/>
                      <a:pt x="63419" y="207997"/>
                      <a:pt x="69763" y="210028"/>
                    </a:cubicBezTo>
                    <a:cubicBezTo>
                      <a:pt x="71539" y="210663"/>
                      <a:pt x="73316" y="210917"/>
                      <a:pt x="74711" y="210917"/>
                    </a:cubicBezTo>
                    <a:lnTo>
                      <a:pt x="113027" y="277074"/>
                    </a:lnTo>
                    <a:lnTo>
                      <a:pt x="184837" y="236441"/>
                    </a:lnTo>
                    <a:lnTo>
                      <a:pt x="138528" y="169140"/>
                    </a:lnTo>
                    <a:cubicBezTo>
                      <a:pt x="149693" y="152252"/>
                      <a:pt x="150455" y="86602"/>
                      <a:pt x="152231" y="63872"/>
                    </a:cubicBezTo>
                    <a:cubicBezTo>
                      <a:pt x="152738" y="57523"/>
                      <a:pt x="148044" y="51809"/>
                      <a:pt x="141700" y="51174"/>
                    </a:cubicBezTo>
                    <a:lnTo>
                      <a:pt x="141700" y="51174"/>
                    </a:lnTo>
                    <a:close/>
                  </a:path>
                </a:pathLst>
              </a:custGeom>
              <a:solidFill>
                <a:srgbClr val="E0E0E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1" name="Forme libre 5220">
                <a:extLst>
                  <a:ext uri="{FF2B5EF4-FFF2-40B4-BE49-F238E27FC236}">
                    <a16:creationId xmlns:a16="http://schemas.microsoft.com/office/drawing/2014/main" id="{137D0286-0138-2FFF-4649-8EEFF2BF2E3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40614" y="4060985"/>
                <a:ext cx="51129" cy="179044"/>
              </a:xfrm>
              <a:custGeom>
                <a:avLst/>
                <a:gdLst>
                  <a:gd name="connsiteX0" fmla="*/ 45421 w 51129"/>
                  <a:gd name="connsiteY0" fmla="*/ 179044 h 179044"/>
                  <a:gd name="connsiteX1" fmla="*/ 51130 w 51129"/>
                  <a:gd name="connsiteY1" fmla="*/ 175870 h 179044"/>
                  <a:gd name="connsiteX2" fmla="*/ 4821 w 51129"/>
                  <a:gd name="connsiteY2" fmla="*/ 108569 h 179044"/>
                  <a:gd name="connsiteX3" fmla="*/ 18524 w 51129"/>
                  <a:gd name="connsiteY3" fmla="*/ 3301 h 179044"/>
                  <a:gd name="connsiteX4" fmla="*/ 18270 w 51129"/>
                  <a:gd name="connsiteY4" fmla="*/ 0 h 179044"/>
                  <a:gd name="connsiteX5" fmla="*/ 0 w 51129"/>
                  <a:gd name="connsiteY5" fmla="*/ 108696 h 179044"/>
                  <a:gd name="connsiteX6" fmla="*/ 45294 w 51129"/>
                  <a:gd name="connsiteY6" fmla="*/ 179044 h 179044"/>
                  <a:gd name="connsiteX7" fmla="*/ 45294 w 51129"/>
                  <a:gd name="connsiteY7" fmla="*/ 179044 h 179044"/>
                  <a:gd name="connsiteX8" fmla="*/ 45294 w 51129"/>
                  <a:gd name="connsiteY8" fmla="*/ 179044 h 179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1129" h="179044">
                    <a:moveTo>
                      <a:pt x="45421" y="179044"/>
                    </a:moveTo>
                    <a:lnTo>
                      <a:pt x="51130" y="175870"/>
                    </a:lnTo>
                    <a:lnTo>
                      <a:pt x="4821" y="108569"/>
                    </a:lnTo>
                    <a:cubicBezTo>
                      <a:pt x="15986" y="91681"/>
                      <a:pt x="16747" y="26031"/>
                      <a:pt x="18524" y="3301"/>
                    </a:cubicBezTo>
                    <a:cubicBezTo>
                      <a:pt x="18524" y="2159"/>
                      <a:pt x="18524" y="1016"/>
                      <a:pt x="18270" y="0"/>
                    </a:cubicBezTo>
                    <a:cubicBezTo>
                      <a:pt x="13576" y="31745"/>
                      <a:pt x="13068" y="90411"/>
                      <a:pt x="0" y="108696"/>
                    </a:cubicBezTo>
                    <a:lnTo>
                      <a:pt x="45294" y="179044"/>
                    </a:lnTo>
                    <a:lnTo>
                      <a:pt x="45294" y="179044"/>
                    </a:lnTo>
                    <a:cubicBezTo>
                      <a:pt x="45294" y="179044"/>
                      <a:pt x="45294" y="179044"/>
                      <a:pt x="45294" y="179044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2" name="Forme libre 5221">
                <a:extLst>
                  <a:ext uri="{FF2B5EF4-FFF2-40B4-BE49-F238E27FC236}">
                    <a16:creationId xmlns:a16="http://schemas.microsoft.com/office/drawing/2014/main" id="{E84F71BB-F443-2DEB-BB3D-55AF83850A4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94686" y="4200538"/>
                <a:ext cx="102386" cy="81395"/>
              </a:xfrm>
              <a:custGeom>
                <a:avLst/>
                <a:gdLst>
                  <a:gd name="connsiteX0" fmla="*/ 81072 w 102386"/>
                  <a:gd name="connsiteY0" fmla="*/ 0 h 81395"/>
                  <a:gd name="connsiteX1" fmla="*/ 0 w 102386"/>
                  <a:gd name="connsiteY1" fmla="*/ 47110 h 81395"/>
                  <a:gd name="connsiteX2" fmla="*/ 17128 w 102386"/>
                  <a:gd name="connsiteY2" fmla="*/ 81395 h 81395"/>
                  <a:gd name="connsiteX3" fmla="*/ 102387 w 102386"/>
                  <a:gd name="connsiteY3" fmla="*/ 33142 h 81395"/>
                  <a:gd name="connsiteX4" fmla="*/ 80945 w 102386"/>
                  <a:gd name="connsiteY4" fmla="*/ 0 h 81395"/>
                  <a:gd name="connsiteX5" fmla="*/ 80945 w 102386"/>
                  <a:gd name="connsiteY5" fmla="*/ 0 h 813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2386" h="81395">
                    <a:moveTo>
                      <a:pt x="81072" y="0"/>
                    </a:moveTo>
                    <a:lnTo>
                      <a:pt x="0" y="47110"/>
                    </a:lnTo>
                    <a:lnTo>
                      <a:pt x="17128" y="81395"/>
                    </a:lnTo>
                    <a:lnTo>
                      <a:pt x="102387" y="33142"/>
                    </a:lnTo>
                    <a:lnTo>
                      <a:pt x="80945" y="0"/>
                    </a:lnTo>
                    <a:lnTo>
                      <a:pt x="80945" y="0"/>
                    </a:lnTo>
                    <a:close/>
                  </a:path>
                </a:pathLst>
              </a:custGeom>
              <a:gradFill>
                <a:gsLst>
                  <a:gs pos="0">
                    <a:srgbClr val="CECECE"/>
                  </a:gs>
                  <a:gs pos="50000">
                    <a:srgbClr val="9A9A9A"/>
                  </a:gs>
                  <a:gs pos="100000">
                    <a:srgbClr val="666666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3" name="Forme libre 5222">
                <a:extLst>
                  <a:ext uri="{FF2B5EF4-FFF2-40B4-BE49-F238E27FC236}">
                    <a16:creationId xmlns:a16="http://schemas.microsoft.com/office/drawing/2014/main" id="{19FC6B7A-AE6F-1820-1EEC-8F7506AE8632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88469" y="4187332"/>
                <a:ext cx="85132" cy="58919"/>
              </a:xfrm>
              <a:custGeom>
                <a:avLst/>
                <a:gdLst>
                  <a:gd name="connsiteX0" fmla="*/ 76251 w 85132"/>
                  <a:gd name="connsiteY0" fmla="*/ 0 h 58919"/>
                  <a:gd name="connsiteX1" fmla="*/ 0 w 85132"/>
                  <a:gd name="connsiteY1" fmla="*/ 43936 h 58919"/>
                  <a:gd name="connsiteX2" fmla="*/ 8881 w 85132"/>
                  <a:gd name="connsiteY2" fmla="*/ 58919 h 58919"/>
                  <a:gd name="connsiteX3" fmla="*/ 85132 w 85132"/>
                  <a:gd name="connsiteY3" fmla="*/ 14984 h 58919"/>
                  <a:gd name="connsiteX4" fmla="*/ 76251 w 85132"/>
                  <a:gd name="connsiteY4" fmla="*/ 0 h 58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5132" h="58919">
                    <a:moveTo>
                      <a:pt x="76251" y="0"/>
                    </a:moveTo>
                    <a:lnTo>
                      <a:pt x="0" y="43936"/>
                    </a:lnTo>
                    <a:lnTo>
                      <a:pt x="8881" y="58919"/>
                    </a:lnTo>
                    <a:lnTo>
                      <a:pt x="85132" y="14984"/>
                    </a:lnTo>
                    <a:lnTo>
                      <a:pt x="76251" y="0"/>
                    </a:lnTo>
                    <a:close/>
                  </a:path>
                </a:pathLst>
              </a:custGeom>
              <a:solidFill>
                <a:srgbClr val="F7F7F7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4" name="Forme libre 5223">
                <a:extLst>
                  <a:ext uri="{FF2B5EF4-FFF2-40B4-BE49-F238E27FC236}">
                    <a16:creationId xmlns:a16="http://schemas.microsoft.com/office/drawing/2014/main" id="{B64351F5-C4BF-2242-1E38-F261AA3D9E71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207462" y="4249552"/>
                <a:ext cx="17456" cy="17524"/>
              </a:xfrm>
              <a:custGeom>
                <a:avLst/>
                <a:gdLst>
                  <a:gd name="connsiteX0" fmla="*/ 4351 w 17456"/>
                  <a:gd name="connsiteY0" fmla="*/ 1270 h 17524"/>
                  <a:gd name="connsiteX1" fmla="*/ 1179 w 17456"/>
                  <a:gd name="connsiteY1" fmla="*/ 13207 h 17524"/>
                  <a:gd name="connsiteX2" fmla="*/ 13106 w 17456"/>
                  <a:gd name="connsiteY2" fmla="*/ 16254 h 17524"/>
                  <a:gd name="connsiteX3" fmla="*/ 16277 w 17456"/>
                  <a:gd name="connsiteY3" fmla="*/ 4318 h 17524"/>
                  <a:gd name="connsiteX4" fmla="*/ 4351 w 17456"/>
                  <a:gd name="connsiteY4" fmla="*/ 1270 h 17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56" h="17524">
                    <a:moveTo>
                      <a:pt x="4351" y="1270"/>
                    </a:moveTo>
                    <a:cubicBezTo>
                      <a:pt x="165" y="3683"/>
                      <a:pt x="-1231" y="9016"/>
                      <a:pt x="1179" y="13207"/>
                    </a:cubicBezTo>
                    <a:cubicBezTo>
                      <a:pt x="3590" y="17397"/>
                      <a:pt x="8919" y="18794"/>
                      <a:pt x="13106" y="16254"/>
                    </a:cubicBezTo>
                    <a:cubicBezTo>
                      <a:pt x="17292" y="13841"/>
                      <a:pt x="18688" y="8508"/>
                      <a:pt x="16277" y="4318"/>
                    </a:cubicBezTo>
                    <a:cubicBezTo>
                      <a:pt x="13867" y="127"/>
                      <a:pt x="8538" y="-1270"/>
                      <a:pt x="4351" y="12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5" name="Forme libre 5224">
                <a:extLst>
                  <a:ext uri="{FF2B5EF4-FFF2-40B4-BE49-F238E27FC236}">
                    <a16:creationId xmlns:a16="http://schemas.microsoft.com/office/drawing/2014/main" id="{A2D8C2E2-0542-481B-25EA-164E10F7BA5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145706" y="4004410"/>
                <a:ext cx="110296" cy="71558"/>
              </a:xfrm>
              <a:custGeom>
                <a:avLst/>
                <a:gdLst>
                  <a:gd name="connsiteX0" fmla="*/ 895 w 110296"/>
                  <a:gd name="connsiteY0" fmla="*/ 10481 h 71558"/>
                  <a:gd name="connsiteX1" fmla="*/ 5843 w 110296"/>
                  <a:gd name="connsiteY1" fmla="*/ 19496 h 71558"/>
                  <a:gd name="connsiteX2" fmla="*/ 19418 w 110296"/>
                  <a:gd name="connsiteY2" fmla="*/ 11750 h 71558"/>
                  <a:gd name="connsiteX3" fmla="*/ 14470 w 110296"/>
                  <a:gd name="connsiteY3" fmla="*/ 2735 h 71558"/>
                  <a:gd name="connsiteX4" fmla="*/ 895 w 110296"/>
                  <a:gd name="connsiteY4" fmla="*/ 10481 h 71558"/>
                  <a:gd name="connsiteX5" fmla="*/ 895 w 110296"/>
                  <a:gd name="connsiteY5" fmla="*/ 10481 h 71558"/>
                  <a:gd name="connsiteX6" fmla="*/ 895 w 110296"/>
                  <a:gd name="connsiteY6" fmla="*/ 10481 h 71558"/>
                  <a:gd name="connsiteX7" fmla="*/ 94908 w 110296"/>
                  <a:gd name="connsiteY7" fmla="*/ 55559 h 71558"/>
                  <a:gd name="connsiteX8" fmla="*/ 94908 w 110296"/>
                  <a:gd name="connsiteY8" fmla="*/ 55559 h 71558"/>
                  <a:gd name="connsiteX9" fmla="*/ 91863 w 110296"/>
                  <a:gd name="connsiteY9" fmla="*/ 67495 h 71558"/>
                  <a:gd name="connsiteX10" fmla="*/ 107088 w 110296"/>
                  <a:gd name="connsiteY10" fmla="*/ 71559 h 71558"/>
                  <a:gd name="connsiteX11" fmla="*/ 110133 w 110296"/>
                  <a:gd name="connsiteY11" fmla="*/ 59622 h 71558"/>
                  <a:gd name="connsiteX12" fmla="*/ 94908 w 110296"/>
                  <a:gd name="connsiteY12" fmla="*/ 55559 h 71558"/>
                  <a:gd name="connsiteX13" fmla="*/ 94908 w 110296"/>
                  <a:gd name="connsiteY13" fmla="*/ 55559 h 71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0296" h="71558">
                    <a:moveTo>
                      <a:pt x="895" y="10481"/>
                    </a:moveTo>
                    <a:lnTo>
                      <a:pt x="5843" y="19496"/>
                    </a:lnTo>
                    <a:lnTo>
                      <a:pt x="19418" y="11750"/>
                    </a:lnTo>
                    <a:lnTo>
                      <a:pt x="14470" y="2735"/>
                    </a:lnTo>
                    <a:cubicBezTo>
                      <a:pt x="10537" y="-4376"/>
                      <a:pt x="-3673" y="3878"/>
                      <a:pt x="895" y="10481"/>
                    </a:cubicBezTo>
                    <a:lnTo>
                      <a:pt x="895" y="10481"/>
                    </a:lnTo>
                    <a:cubicBezTo>
                      <a:pt x="895" y="10481"/>
                      <a:pt x="895" y="10481"/>
                      <a:pt x="895" y="10481"/>
                    </a:cubicBezTo>
                    <a:close/>
                    <a:moveTo>
                      <a:pt x="94908" y="55559"/>
                    </a:moveTo>
                    <a:lnTo>
                      <a:pt x="94908" y="55559"/>
                    </a:lnTo>
                    <a:lnTo>
                      <a:pt x="91863" y="67495"/>
                    </a:lnTo>
                    <a:lnTo>
                      <a:pt x="107088" y="71559"/>
                    </a:lnTo>
                    <a:lnTo>
                      <a:pt x="110133" y="59622"/>
                    </a:lnTo>
                    <a:cubicBezTo>
                      <a:pt x="112036" y="51877"/>
                      <a:pt x="96811" y="47813"/>
                      <a:pt x="94908" y="55559"/>
                    </a:cubicBezTo>
                    <a:lnTo>
                      <a:pt x="94908" y="55559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6" name="Forme libre 5225">
                <a:extLst>
                  <a:ext uri="{FF2B5EF4-FFF2-40B4-BE49-F238E27FC236}">
                    <a16:creationId xmlns:a16="http://schemas.microsoft.com/office/drawing/2014/main" id="{F85C5EBE-544E-21D1-662F-8561CD2CBB0B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01585" y="4161427"/>
                <a:ext cx="24105" cy="24126"/>
              </a:xfrm>
              <a:custGeom>
                <a:avLst/>
                <a:gdLst>
                  <a:gd name="connsiteX0" fmla="*/ 12053 w 24105"/>
                  <a:gd name="connsiteY0" fmla="*/ 0 h 24126"/>
                  <a:gd name="connsiteX1" fmla="*/ 24106 w 24105"/>
                  <a:gd name="connsiteY1" fmla="*/ 12063 h 24126"/>
                  <a:gd name="connsiteX2" fmla="*/ 12053 w 24105"/>
                  <a:gd name="connsiteY2" fmla="*/ 24127 h 24126"/>
                  <a:gd name="connsiteX3" fmla="*/ 0 w 24105"/>
                  <a:gd name="connsiteY3" fmla="*/ 12063 h 24126"/>
                  <a:gd name="connsiteX4" fmla="*/ 12053 w 24105"/>
                  <a:gd name="connsiteY4" fmla="*/ 0 h 24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105" h="24126">
                    <a:moveTo>
                      <a:pt x="12053" y="0"/>
                    </a:moveTo>
                    <a:cubicBezTo>
                      <a:pt x="18650" y="0"/>
                      <a:pt x="24106" y="5333"/>
                      <a:pt x="24106" y="12063"/>
                    </a:cubicBezTo>
                    <a:cubicBezTo>
                      <a:pt x="24106" y="18793"/>
                      <a:pt x="18777" y="24127"/>
                      <a:pt x="12053" y="24127"/>
                    </a:cubicBezTo>
                    <a:cubicBezTo>
                      <a:pt x="5329" y="24127"/>
                      <a:pt x="0" y="18793"/>
                      <a:pt x="0" y="12063"/>
                    </a:cubicBezTo>
                    <a:cubicBezTo>
                      <a:pt x="0" y="5333"/>
                      <a:pt x="5329" y="0"/>
                      <a:pt x="12053" y="0"/>
                    </a:cubicBezTo>
                    <a:close/>
                  </a:path>
                </a:pathLst>
              </a:custGeom>
              <a:solidFill>
                <a:srgbClr val="F7F7F7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7" name="Forme libre 5226">
                <a:extLst>
                  <a:ext uri="{FF2B5EF4-FFF2-40B4-BE49-F238E27FC236}">
                    <a16:creationId xmlns:a16="http://schemas.microsoft.com/office/drawing/2014/main" id="{10712E9B-142A-FD38-DC89-4BBDF49718D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83846" y="3991907"/>
                <a:ext cx="91856" cy="91934"/>
              </a:xfrm>
              <a:custGeom>
                <a:avLst/>
                <a:gdLst>
                  <a:gd name="connsiteX0" fmla="*/ 45928 w 91856"/>
                  <a:gd name="connsiteY0" fmla="*/ 0 h 91934"/>
                  <a:gd name="connsiteX1" fmla="*/ 91856 w 91856"/>
                  <a:gd name="connsiteY1" fmla="*/ 45967 h 91934"/>
                  <a:gd name="connsiteX2" fmla="*/ 45928 w 91856"/>
                  <a:gd name="connsiteY2" fmla="*/ 91935 h 91934"/>
                  <a:gd name="connsiteX3" fmla="*/ 0 w 91856"/>
                  <a:gd name="connsiteY3" fmla="*/ 45967 h 91934"/>
                  <a:gd name="connsiteX4" fmla="*/ 45928 w 91856"/>
                  <a:gd name="connsiteY4" fmla="*/ 0 h 919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856" h="91934">
                    <a:moveTo>
                      <a:pt x="45928" y="0"/>
                    </a:moveTo>
                    <a:cubicBezTo>
                      <a:pt x="71303" y="0"/>
                      <a:pt x="91856" y="20571"/>
                      <a:pt x="91856" y="45967"/>
                    </a:cubicBezTo>
                    <a:cubicBezTo>
                      <a:pt x="91856" y="71364"/>
                      <a:pt x="71303" y="91935"/>
                      <a:pt x="45928" y="91935"/>
                    </a:cubicBezTo>
                    <a:cubicBezTo>
                      <a:pt x="20553" y="91935"/>
                      <a:pt x="0" y="71364"/>
                      <a:pt x="0" y="45967"/>
                    </a:cubicBezTo>
                    <a:cubicBezTo>
                      <a:pt x="0" y="20571"/>
                      <a:pt x="20553" y="0"/>
                      <a:pt x="4592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CECECE"/>
                  </a:gs>
                  <a:gs pos="50000">
                    <a:srgbClr val="9A9A9A"/>
                  </a:gs>
                  <a:gs pos="100000">
                    <a:srgbClr val="666666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8" name="Forme libre 5227">
                <a:extLst>
                  <a:ext uri="{FF2B5EF4-FFF2-40B4-BE49-F238E27FC236}">
                    <a16:creationId xmlns:a16="http://schemas.microsoft.com/office/drawing/2014/main" id="{30740A8E-8692-1A3B-2A86-FFC0C363BEE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83719" y="3991653"/>
                <a:ext cx="92110" cy="92188"/>
              </a:xfrm>
              <a:custGeom>
                <a:avLst/>
                <a:gdLst>
                  <a:gd name="connsiteX0" fmla="*/ 46055 w 92110"/>
                  <a:gd name="connsiteY0" fmla="*/ 0 h 92188"/>
                  <a:gd name="connsiteX1" fmla="*/ 78662 w 92110"/>
                  <a:gd name="connsiteY1" fmla="*/ 13460 h 92188"/>
                  <a:gd name="connsiteX2" fmla="*/ 92110 w 92110"/>
                  <a:gd name="connsiteY2" fmla="*/ 46094 h 92188"/>
                  <a:gd name="connsiteX3" fmla="*/ 78662 w 92110"/>
                  <a:gd name="connsiteY3" fmla="*/ 78729 h 92188"/>
                  <a:gd name="connsiteX4" fmla="*/ 46055 w 92110"/>
                  <a:gd name="connsiteY4" fmla="*/ 92189 h 92188"/>
                  <a:gd name="connsiteX5" fmla="*/ 13449 w 92110"/>
                  <a:gd name="connsiteY5" fmla="*/ 78729 h 92188"/>
                  <a:gd name="connsiteX6" fmla="*/ 0 w 92110"/>
                  <a:gd name="connsiteY6" fmla="*/ 46094 h 92188"/>
                  <a:gd name="connsiteX7" fmla="*/ 13449 w 92110"/>
                  <a:gd name="connsiteY7" fmla="*/ 13460 h 92188"/>
                  <a:gd name="connsiteX8" fmla="*/ 46055 w 92110"/>
                  <a:gd name="connsiteY8" fmla="*/ 0 h 92188"/>
                  <a:gd name="connsiteX9" fmla="*/ 82214 w 92110"/>
                  <a:gd name="connsiteY9" fmla="*/ 69967 h 92188"/>
                  <a:gd name="connsiteX10" fmla="*/ 82214 w 92110"/>
                  <a:gd name="connsiteY10" fmla="*/ 69967 h 92188"/>
                  <a:gd name="connsiteX11" fmla="*/ 82722 w 92110"/>
                  <a:gd name="connsiteY11" fmla="*/ 70602 h 92188"/>
                  <a:gd name="connsiteX12" fmla="*/ 90080 w 92110"/>
                  <a:gd name="connsiteY12" fmla="*/ 47237 h 92188"/>
                  <a:gd name="connsiteX13" fmla="*/ 72699 w 92110"/>
                  <a:gd name="connsiteY13" fmla="*/ 47237 h 92188"/>
                  <a:gd name="connsiteX14" fmla="*/ 68892 w 92110"/>
                  <a:gd name="connsiteY14" fmla="*/ 65776 h 92188"/>
                  <a:gd name="connsiteX15" fmla="*/ 82214 w 92110"/>
                  <a:gd name="connsiteY15" fmla="*/ 69967 h 92188"/>
                  <a:gd name="connsiteX16" fmla="*/ 82214 w 92110"/>
                  <a:gd name="connsiteY16" fmla="*/ 69967 h 92188"/>
                  <a:gd name="connsiteX17" fmla="*/ 81707 w 92110"/>
                  <a:gd name="connsiteY17" fmla="*/ 71999 h 92188"/>
                  <a:gd name="connsiteX18" fmla="*/ 81707 w 92110"/>
                  <a:gd name="connsiteY18" fmla="*/ 71999 h 92188"/>
                  <a:gd name="connsiteX19" fmla="*/ 81072 w 92110"/>
                  <a:gd name="connsiteY19" fmla="*/ 71999 h 92188"/>
                  <a:gd name="connsiteX20" fmla="*/ 68004 w 92110"/>
                  <a:gd name="connsiteY20" fmla="*/ 67935 h 92188"/>
                  <a:gd name="connsiteX21" fmla="*/ 66482 w 92110"/>
                  <a:gd name="connsiteY21" fmla="*/ 71110 h 92188"/>
                  <a:gd name="connsiteX22" fmla="*/ 47705 w 92110"/>
                  <a:gd name="connsiteY22" fmla="*/ 90411 h 92188"/>
                  <a:gd name="connsiteX23" fmla="*/ 77139 w 92110"/>
                  <a:gd name="connsiteY23" fmla="*/ 77586 h 92188"/>
                  <a:gd name="connsiteX24" fmla="*/ 81707 w 92110"/>
                  <a:gd name="connsiteY24" fmla="*/ 72253 h 92188"/>
                  <a:gd name="connsiteX25" fmla="*/ 44406 w 92110"/>
                  <a:gd name="connsiteY25" fmla="*/ 90157 h 92188"/>
                  <a:gd name="connsiteX26" fmla="*/ 44406 w 92110"/>
                  <a:gd name="connsiteY26" fmla="*/ 90157 h 92188"/>
                  <a:gd name="connsiteX27" fmla="*/ 25755 w 92110"/>
                  <a:gd name="connsiteY27" fmla="*/ 70856 h 92188"/>
                  <a:gd name="connsiteX28" fmla="*/ 24233 w 92110"/>
                  <a:gd name="connsiteY28" fmla="*/ 67681 h 92188"/>
                  <a:gd name="connsiteX29" fmla="*/ 11038 w 92110"/>
                  <a:gd name="connsiteY29" fmla="*/ 71745 h 92188"/>
                  <a:gd name="connsiteX30" fmla="*/ 10404 w 92110"/>
                  <a:gd name="connsiteY30" fmla="*/ 71745 h 92188"/>
                  <a:gd name="connsiteX31" fmla="*/ 14971 w 92110"/>
                  <a:gd name="connsiteY31" fmla="*/ 77078 h 92188"/>
                  <a:gd name="connsiteX32" fmla="*/ 44406 w 92110"/>
                  <a:gd name="connsiteY32" fmla="*/ 89903 h 92188"/>
                  <a:gd name="connsiteX33" fmla="*/ 44406 w 92110"/>
                  <a:gd name="connsiteY33" fmla="*/ 89903 h 92188"/>
                  <a:gd name="connsiteX34" fmla="*/ 9516 w 92110"/>
                  <a:gd name="connsiteY34" fmla="*/ 70602 h 92188"/>
                  <a:gd name="connsiteX35" fmla="*/ 9516 w 92110"/>
                  <a:gd name="connsiteY35" fmla="*/ 70602 h 92188"/>
                  <a:gd name="connsiteX36" fmla="*/ 10023 w 92110"/>
                  <a:gd name="connsiteY36" fmla="*/ 69967 h 92188"/>
                  <a:gd name="connsiteX37" fmla="*/ 23345 w 92110"/>
                  <a:gd name="connsiteY37" fmla="*/ 65776 h 92188"/>
                  <a:gd name="connsiteX38" fmla="*/ 19539 w 92110"/>
                  <a:gd name="connsiteY38" fmla="*/ 47237 h 92188"/>
                  <a:gd name="connsiteX39" fmla="*/ 2157 w 92110"/>
                  <a:gd name="connsiteY39" fmla="*/ 47237 h 92188"/>
                  <a:gd name="connsiteX40" fmla="*/ 9516 w 92110"/>
                  <a:gd name="connsiteY40" fmla="*/ 70602 h 92188"/>
                  <a:gd name="connsiteX41" fmla="*/ 2157 w 92110"/>
                  <a:gd name="connsiteY41" fmla="*/ 45205 h 92188"/>
                  <a:gd name="connsiteX42" fmla="*/ 19539 w 92110"/>
                  <a:gd name="connsiteY42" fmla="*/ 45205 h 92188"/>
                  <a:gd name="connsiteX43" fmla="*/ 23852 w 92110"/>
                  <a:gd name="connsiteY43" fmla="*/ 25269 h 92188"/>
                  <a:gd name="connsiteX44" fmla="*/ 10150 w 92110"/>
                  <a:gd name="connsiteY44" fmla="*/ 20952 h 92188"/>
                  <a:gd name="connsiteX45" fmla="*/ 2157 w 92110"/>
                  <a:gd name="connsiteY45" fmla="*/ 45205 h 92188"/>
                  <a:gd name="connsiteX46" fmla="*/ 11419 w 92110"/>
                  <a:gd name="connsiteY46" fmla="*/ 19174 h 92188"/>
                  <a:gd name="connsiteX47" fmla="*/ 11419 w 92110"/>
                  <a:gd name="connsiteY47" fmla="*/ 19174 h 92188"/>
                  <a:gd name="connsiteX48" fmla="*/ 24867 w 92110"/>
                  <a:gd name="connsiteY48" fmla="*/ 23238 h 92188"/>
                  <a:gd name="connsiteX49" fmla="*/ 25882 w 92110"/>
                  <a:gd name="connsiteY49" fmla="*/ 21206 h 92188"/>
                  <a:gd name="connsiteX50" fmla="*/ 44533 w 92110"/>
                  <a:gd name="connsiteY50" fmla="*/ 2159 h 92188"/>
                  <a:gd name="connsiteX51" fmla="*/ 15098 w 92110"/>
                  <a:gd name="connsiteY51" fmla="*/ 14984 h 92188"/>
                  <a:gd name="connsiteX52" fmla="*/ 11419 w 92110"/>
                  <a:gd name="connsiteY52" fmla="*/ 19174 h 92188"/>
                  <a:gd name="connsiteX53" fmla="*/ 11419 w 92110"/>
                  <a:gd name="connsiteY53" fmla="*/ 19174 h 92188"/>
                  <a:gd name="connsiteX54" fmla="*/ 47831 w 92110"/>
                  <a:gd name="connsiteY54" fmla="*/ 2159 h 92188"/>
                  <a:gd name="connsiteX55" fmla="*/ 47831 w 92110"/>
                  <a:gd name="connsiteY55" fmla="*/ 2159 h 92188"/>
                  <a:gd name="connsiteX56" fmla="*/ 66482 w 92110"/>
                  <a:gd name="connsiteY56" fmla="*/ 21206 h 92188"/>
                  <a:gd name="connsiteX57" fmla="*/ 67497 w 92110"/>
                  <a:gd name="connsiteY57" fmla="*/ 23238 h 92188"/>
                  <a:gd name="connsiteX58" fmla="*/ 80945 w 92110"/>
                  <a:gd name="connsiteY58" fmla="*/ 19174 h 92188"/>
                  <a:gd name="connsiteX59" fmla="*/ 77266 w 92110"/>
                  <a:gd name="connsiteY59" fmla="*/ 14984 h 92188"/>
                  <a:gd name="connsiteX60" fmla="*/ 47831 w 92110"/>
                  <a:gd name="connsiteY60" fmla="*/ 2159 h 92188"/>
                  <a:gd name="connsiteX61" fmla="*/ 47831 w 92110"/>
                  <a:gd name="connsiteY61" fmla="*/ 2159 h 92188"/>
                  <a:gd name="connsiteX62" fmla="*/ 82087 w 92110"/>
                  <a:gd name="connsiteY62" fmla="*/ 20825 h 92188"/>
                  <a:gd name="connsiteX63" fmla="*/ 82087 w 92110"/>
                  <a:gd name="connsiteY63" fmla="*/ 20825 h 92188"/>
                  <a:gd name="connsiteX64" fmla="*/ 68385 w 92110"/>
                  <a:gd name="connsiteY64" fmla="*/ 25142 h 92188"/>
                  <a:gd name="connsiteX65" fmla="*/ 72699 w 92110"/>
                  <a:gd name="connsiteY65" fmla="*/ 45079 h 92188"/>
                  <a:gd name="connsiteX66" fmla="*/ 90080 w 92110"/>
                  <a:gd name="connsiteY66" fmla="*/ 45079 h 92188"/>
                  <a:gd name="connsiteX67" fmla="*/ 82087 w 92110"/>
                  <a:gd name="connsiteY67" fmla="*/ 20825 h 92188"/>
                  <a:gd name="connsiteX68" fmla="*/ 82087 w 92110"/>
                  <a:gd name="connsiteY68" fmla="*/ 20825 h 92188"/>
                  <a:gd name="connsiteX69" fmla="*/ 47197 w 92110"/>
                  <a:gd name="connsiteY69" fmla="*/ 4190 h 92188"/>
                  <a:gd name="connsiteX70" fmla="*/ 47197 w 92110"/>
                  <a:gd name="connsiteY70" fmla="*/ 4190 h 92188"/>
                  <a:gd name="connsiteX71" fmla="*/ 47197 w 92110"/>
                  <a:gd name="connsiteY71" fmla="*/ 24889 h 92188"/>
                  <a:gd name="connsiteX72" fmla="*/ 65340 w 92110"/>
                  <a:gd name="connsiteY72" fmla="*/ 23492 h 92188"/>
                  <a:gd name="connsiteX73" fmla="*/ 64579 w 92110"/>
                  <a:gd name="connsiteY73" fmla="*/ 22095 h 92188"/>
                  <a:gd name="connsiteX74" fmla="*/ 47197 w 92110"/>
                  <a:gd name="connsiteY74" fmla="*/ 4064 h 92188"/>
                  <a:gd name="connsiteX75" fmla="*/ 47197 w 92110"/>
                  <a:gd name="connsiteY75" fmla="*/ 4064 h 92188"/>
                  <a:gd name="connsiteX76" fmla="*/ 47197 w 92110"/>
                  <a:gd name="connsiteY76" fmla="*/ 27047 h 92188"/>
                  <a:gd name="connsiteX77" fmla="*/ 47197 w 92110"/>
                  <a:gd name="connsiteY77" fmla="*/ 27047 h 92188"/>
                  <a:gd name="connsiteX78" fmla="*/ 47197 w 92110"/>
                  <a:gd name="connsiteY78" fmla="*/ 45205 h 92188"/>
                  <a:gd name="connsiteX79" fmla="*/ 70669 w 92110"/>
                  <a:gd name="connsiteY79" fmla="*/ 45205 h 92188"/>
                  <a:gd name="connsiteX80" fmla="*/ 66355 w 92110"/>
                  <a:gd name="connsiteY80" fmla="*/ 25650 h 92188"/>
                  <a:gd name="connsiteX81" fmla="*/ 47324 w 92110"/>
                  <a:gd name="connsiteY81" fmla="*/ 27174 h 92188"/>
                  <a:gd name="connsiteX82" fmla="*/ 47324 w 92110"/>
                  <a:gd name="connsiteY82" fmla="*/ 27174 h 92188"/>
                  <a:gd name="connsiteX83" fmla="*/ 47197 w 92110"/>
                  <a:gd name="connsiteY83" fmla="*/ 47237 h 92188"/>
                  <a:gd name="connsiteX84" fmla="*/ 47197 w 92110"/>
                  <a:gd name="connsiteY84" fmla="*/ 47237 h 92188"/>
                  <a:gd name="connsiteX85" fmla="*/ 47197 w 92110"/>
                  <a:gd name="connsiteY85" fmla="*/ 63872 h 92188"/>
                  <a:gd name="connsiteX86" fmla="*/ 66862 w 92110"/>
                  <a:gd name="connsiteY86" fmla="*/ 65396 h 92188"/>
                  <a:gd name="connsiteX87" fmla="*/ 70669 w 92110"/>
                  <a:gd name="connsiteY87" fmla="*/ 47237 h 92188"/>
                  <a:gd name="connsiteX88" fmla="*/ 47324 w 92110"/>
                  <a:gd name="connsiteY88" fmla="*/ 47237 h 92188"/>
                  <a:gd name="connsiteX89" fmla="*/ 47197 w 92110"/>
                  <a:gd name="connsiteY89" fmla="*/ 65904 h 92188"/>
                  <a:gd name="connsiteX90" fmla="*/ 47197 w 92110"/>
                  <a:gd name="connsiteY90" fmla="*/ 65904 h 92188"/>
                  <a:gd name="connsiteX91" fmla="*/ 47197 w 92110"/>
                  <a:gd name="connsiteY91" fmla="*/ 88125 h 92188"/>
                  <a:gd name="connsiteX92" fmla="*/ 64706 w 92110"/>
                  <a:gd name="connsiteY92" fmla="*/ 69840 h 92188"/>
                  <a:gd name="connsiteX93" fmla="*/ 65974 w 92110"/>
                  <a:gd name="connsiteY93" fmla="*/ 67300 h 92188"/>
                  <a:gd name="connsiteX94" fmla="*/ 47197 w 92110"/>
                  <a:gd name="connsiteY94" fmla="*/ 65904 h 92188"/>
                  <a:gd name="connsiteX95" fmla="*/ 47197 w 92110"/>
                  <a:gd name="connsiteY95" fmla="*/ 65904 h 92188"/>
                  <a:gd name="connsiteX96" fmla="*/ 45040 w 92110"/>
                  <a:gd name="connsiteY96" fmla="*/ 88125 h 92188"/>
                  <a:gd name="connsiteX97" fmla="*/ 45040 w 92110"/>
                  <a:gd name="connsiteY97" fmla="*/ 88125 h 92188"/>
                  <a:gd name="connsiteX98" fmla="*/ 45040 w 92110"/>
                  <a:gd name="connsiteY98" fmla="*/ 65904 h 92188"/>
                  <a:gd name="connsiteX99" fmla="*/ 26263 w 92110"/>
                  <a:gd name="connsiteY99" fmla="*/ 67300 h 92188"/>
                  <a:gd name="connsiteX100" fmla="*/ 27532 w 92110"/>
                  <a:gd name="connsiteY100" fmla="*/ 69840 h 92188"/>
                  <a:gd name="connsiteX101" fmla="*/ 45040 w 92110"/>
                  <a:gd name="connsiteY101" fmla="*/ 88125 h 92188"/>
                  <a:gd name="connsiteX102" fmla="*/ 45040 w 92110"/>
                  <a:gd name="connsiteY102" fmla="*/ 88125 h 92188"/>
                  <a:gd name="connsiteX103" fmla="*/ 45040 w 92110"/>
                  <a:gd name="connsiteY103" fmla="*/ 63872 h 92188"/>
                  <a:gd name="connsiteX104" fmla="*/ 45040 w 92110"/>
                  <a:gd name="connsiteY104" fmla="*/ 63872 h 92188"/>
                  <a:gd name="connsiteX105" fmla="*/ 45040 w 92110"/>
                  <a:gd name="connsiteY105" fmla="*/ 47237 h 92188"/>
                  <a:gd name="connsiteX106" fmla="*/ 21695 w 92110"/>
                  <a:gd name="connsiteY106" fmla="*/ 47237 h 92188"/>
                  <a:gd name="connsiteX107" fmla="*/ 25502 w 92110"/>
                  <a:gd name="connsiteY107" fmla="*/ 65396 h 92188"/>
                  <a:gd name="connsiteX108" fmla="*/ 45167 w 92110"/>
                  <a:gd name="connsiteY108" fmla="*/ 63872 h 92188"/>
                  <a:gd name="connsiteX109" fmla="*/ 45040 w 92110"/>
                  <a:gd name="connsiteY109" fmla="*/ 45205 h 92188"/>
                  <a:gd name="connsiteX110" fmla="*/ 45040 w 92110"/>
                  <a:gd name="connsiteY110" fmla="*/ 45205 h 92188"/>
                  <a:gd name="connsiteX111" fmla="*/ 45040 w 92110"/>
                  <a:gd name="connsiteY111" fmla="*/ 27047 h 92188"/>
                  <a:gd name="connsiteX112" fmla="*/ 26009 w 92110"/>
                  <a:gd name="connsiteY112" fmla="*/ 25523 h 92188"/>
                  <a:gd name="connsiteX113" fmla="*/ 21695 w 92110"/>
                  <a:gd name="connsiteY113" fmla="*/ 45079 h 92188"/>
                  <a:gd name="connsiteX114" fmla="*/ 45167 w 92110"/>
                  <a:gd name="connsiteY114" fmla="*/ 45079 h 92188"/>
                  <a:gd name="connsiteX115" fmla="*/ 45040 w 92110"/>
                  <a:gd name="connsiteY115" fmla="*/ 24889 h 92188"/>
                  <a:gd name="connsiteX116" fmla="*/ 45040 w 92110"/>
                  <a:gd name="connsiteY116" fmla="*/ 24889 h 92188"/>
                  <a:gd name="connsiteX117" fmla="*/ 45040 w 92110"/>
                  <a:gd name="connsiteY117" fmla="*/ 4190 h 92188"/>
                  <a:gd name="connsiteX118" fmla="*/ 27659 w 92110"/>
                  <a:gd name="connsiteY118" fmla="*/ 22222 h 92188"/>
                  <a:gd name="connsiteX119" fmla="*/ 26897 w 92110"/>
                  <a:gd name="connsiteY119" fmla="*/ 23619 h 92188"/>
                  <a:gd name="connsiteX120" fmla="*/ 45040 w 92110"/>
                  <a:gd name="connsiteY120" fmla="*/ 25015 h 92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</a:cxnLst>
                <a:rect l="l" t="t" r="r" b="b"/>
                <a:pathLst>
                  <a:path w="92110" h="92188">
                    <a:moveTo>
                      <a:pt x="46055" y="0"/>
                    </a:moveTo>
                    <a:cubicBezTo>
                      <a:pt x="58742" y="0"/>
                      <a:pt x="70288" y="5206"/>
                      <a:pt x="78662" y="13460"/>
                    </a:cubicBezTo>
                    <a:cubicBezTo>
                      <a:pt x="87035" y="21714"/>
                      <a:pt x="92110" y="33396"/>
                      <a:pt x="92110" y="46094"/>
                    </a:cubicBezTo>
                    <a:cubicBezTo>
                      <a:pt x="92110" y="58793"/>
                      <a:pt x="86908" y="70348"/>
                      <a:pt x="78662" y="78729"/>
                    </a:cubicBezTo>
                    <a:cubicBezTo>
                      <a:pt x="70415" y="87109"/>
                      <a:pt x="58742" y="92189"/>
                      <a:pt x="46055" y="92189"/>
                    </a:cubicBezTo>
                    <a:cubicBezTo>
                      <a:pt x="33368" y="92189"/>
                      <a:pt x="21822" y="86983"/>
                      <a:pt x="13449" y="78729"/>
                    </a:cubicBezTo>
                    <a:cubicBezTo>
                      <a:pt x="5075" y="70475"/>
                      <a:pt x="0" y="58793"/>
                      <a:pt x="0" y="46094"/>
                    </a:cubicBezTo>
                    <a:cubicBezTo>
                      <a:pt x="0" y="33396"/>
                      <a:pt x="5202" y="21841"/>
                      <a:pt x="13449" y="13460"/>
                    </a:cubicBezTo>
                    <a:cubicBezTo>
                      <a:pt x="21695" y="5079"/>
                      <a:pt x="33368" y="0"/>
                      <a:pt x="46055" y="0"/>
                    </a:cubicBezTo>
                    <a:close/>
                    <a:moveTo>
                      <a:pt x="82214" y="69967"/>
                    </a:moveTo>
                    <a:lnTo>
                      <a:pt x="82214" y="69967"/>
                    </a:lnTo>
                    <a:cubicBezTo>
                      <a:pt x="82214" y="69967"/>
                      <a:pt x="82595" y="70348"/>
                      <a:pt x="82722" y="70602"/>
                    </a:cubicBezTo>
                    <a:cubicBezTo>
                      <a:pt x="87162" y="63872"/>
                      <a:pt x="89953" y="55872"/>
                      <a:pt x="90080" y="47237"/>
                    </a:cubicBezTo>
                    <a:lnTo>
                      <a:pt x="72699" y="47237"/>
                    </a:lnTo>
                    <a:cubicBezTo>
                      <a:pt x="72572" y="53586"/>
                      <a:pt x="71303" y="59808"/>
                      <a:pt x="68892" y="65776"/>
                    </a:cubicBezTo>
                    <a:cubicBezTo>
                      <a:pt x="74221" y="66792"/>
                      <a:pt x="78789" y="68189"/>
                      <a:pt x="82214" y="69967"/>
                    </a:cubicBezTo>
                    <a:lnTo>
                      <a:pt x="82214" y="69967"/>
                    </a:lnTo>
                    <a:close/>
                    <a:moveTo>
                      <a:pt x="81707" y="71999"/>
                    </a:moveTo>
                    <a:lnTo>
                      <a:pt x="81707" y="71999"/>
                    </a:lnTo>
                    <a:cubicBezTo>
                      <a:pt x="81707" y="71999"/>
                      <a:pt x="81326" y="71999"/>
                      <a:pt x="81072" y="71999"/>
                    </a:cubicBezTo>
                    <a:cubicBezTo>
                      <a:pt x="77773" y="70221"/>
                      <a:pt x="73206" y="68824"/>
                      <a:pt x="68004" y="67935"/>
                    </a:cubicBezTo>
                    <a:cubicBezTo>
                      <a:pt x="67497" y="68951"/>
                      <a:pt x="66989" y="70094"/>
                      <a:pt x="66482" y="71110"/>
                    </a:cubicBezTo>
                    <a:cubicBezTo>
                      <a:pt x="62295" y="78856"/>
                      <a:pt x="56078" y="85586"/>
                      <a:pt x="47705" y="90411"/>
                    </a:cubicBezTo>
                    <a:cubicBezTo>
                      <a:pt x="59123" y="90030"/>
                      <a:pt x="69527" y="85205"/>
                      <a:pt x="77139" y="77586"/>
                    </a:cubicBezTo>
                    <a:cubicBezTo>
                      <a:pt x="78789" y="75935"/>
                      <a:pt x="80311" y="74157"/>
                      <a:pt x="81707" y="72253"/>
                    </a:cubicBezTo>
                    <a:close/>
                    <a:moveTo>
                      <a:pt x="44406" y="90157"/>
                    </a:moveTo>
                    <a:lnTo>
                      <a:pt x="44406" y="90157"/>
                    </a:lnTo>
                    <a:cubicBezTo>
                      <a:pt x="36032" y="85332"/>
                      <a:pt x="29815" y="78602"/>
                      <a:pt x="25755" y="70856"/>
                    </a:cubicBezTo>
                    <a:cubicBezTo>
                      <a:pt x="25248" y="69840"/>
                      <a:pt x="24740" y="68824"/>
                      <a:pt x="24233" y="67681"/>
                    </a:cubicBezTo>
                    <a:cubicBezTo>
                      <a:pt x="18904" y="68697"/>
                      <a:pt x="14337" y="69967"/>
                      <a:pt x="11038" y="71745"/>
                    </a:cubicBezTo>
                    <a:cubicBezTo>
                      <a:pt x="10911" y="71745"/>
                      <a:pt x="10658" y="71872"/>
                      <a:pt x="10404" y="71745"/>
                    </a:cubicBezTo>
                    <a:cubicBezTo>
                      <a:pt x="11799" y="73649"/>
                      <a:pt x="13322" y="75427"/>
                      <a:pt x="14971" y="77078"/>
                    </a:cubicBezTo>
                    <a:cubicBezTo>
                      <a:pt x="22584" y="84697"/>
                      <a:pt x="32860" y="89522"/>
                      <a:pt x="44406" y="89903"/>
                    </a:cubicBezTo>
                    <a:lnTo>
                      <a:pt x="44406" y="89903"/>
                    </a:lnTo>
                    <a:close/>
                    <a:moveTo>
                      <a:pt x="9516" y="70602"/>
                    </a:moveTo>
                    <a:lnTo>
                      <a:pt x="9516" y="70602"/>
                    </a:lnTo>
                    <a:cubicBezTo>
                      <a:pt x="9516" y="70602"/>
                      <a:pt x="9769" y="70094"/>
                      <a:pt x="10023" y="69967"/>
                    </a:cubicBezTo>
                    <a:cubicBezTo>
                      <a:pt x="13322" y="68189"/>
                      <a:pt x="18016" y="66792"/>
                      <a:pt x="23345" y="65776"/>
                    </a:cubicBezTo>
                    <a:cubicBezTo>
                      <a:pt x="20934" y="59808"/>
                      <a:pt x="19665" y="53586"/>
                      <a:pt x="19539" y="47237"/>
                    </a:cubicBezTo>
                    <a:lnTo>
                      <a:pt x="2157" y="47237"/>
                    </a:lnTo>
                    <a:cubicBezTo>
                      <a:pt x="2411" y="55872"/>
                      <a:pt x="5075" y="63872"/>
                      <a:pt x="9516" y="70602"/>
                    </a:cubicBezTo>
                    <a:close/>
                    <a:moveTo>
                      <a:pt x="2157" y="45205"/>
                    </a:moveTo>
                    <a:lnTo>
                      <a:pt x="19539" y="45205"/>
                    </a:lnTo>
                    <a:cubicBezTo>
                      <a:pt x="19539" y="38349"/>
                      <a:pt x="21061" y="31491"/>
                      <a:pt x="23852" y="25269"/>
                    </a:cubicBezTo>
                    <a:cubicBezTo>
                      <a:pt x="18397" y="24254"/>
                      <a:pt x="13576" y="22857"/>
                      <a:pt x="10150" y="20952"/>
                    </a:cubicBezTo>
                    <a:cubicBezTo>
                      <a:pt x="5329" y="27809"/>
                      <a:pt x="2411" y="36190"/>
                      <a:pt x="2157" y="45205"/>
                    </a:cubicBezTo>
                    <a:close/>
                    <a:moveTo>
                      <a:pt x="11419" y="19174"/>
                    </a:moveTo>
                    <a:lnTo>
                      <a:pt x="11419" y="19174"/>
                    </a:lnTo>
                    <a:cubicBezTo>
                      <a:pt x="14844" y="20952"/>
                      <a:pt x="19412" y="22222"/>
                      <a:pt x="24867" y="23238"/>
                    </a:cubicBezTo>
                    <a:cubicBezTo>
                      <a:pt x="25248" y="22603"/>
                      <a:pt x="25502" y="21841"/>
                      <a:pt x="25882" y="21206"/>
                    </a:cubicBezTo>
                    <a:cubicBezTo>
                      <a:pt x="30069" y="13587"/>
                      <a:pt x="36286" y="6984"/>
                      <a:pt x="44533" y="2159"/>
                    </a:cubicBezTo>
                    <a:cubicBezTo>
                      <a:pt x="33114" y="2540"/>
                      <a:pt x="22710" y="7492"/>
                      <a:pt x="15098" y="14984"/>
                    </a:cubicBezTo>
                    <a:cubicBezTo>
                      <a:pt x="13829" y="16254"/>
                      <a:pt x="12561" y="17650"/>
                      <a:pt x="11419" y="19174"/>
                    </a:cubicBezTo>
                    <a:lnTo>
                      <a:pt x="11419" y="19174"/>
                    </a:lnTo>
                    <a:close/>
                    <a:moveTo>
                      <a:pt x="47831" y="2159"/>
                    </a:moveTo>
                    <a:lnTo>
                      <a:pt x="47831" y="2159"/>
                    </a:lnTo>
                    <a:cubicBezTo>
                      <a:pt x="56078" y="6857"/>
                      <a:pt x="62295" y="13587"/>
                      <a:pt x="66482" y="21206"/>
                    </a:cubicBezTo>
                    <a:cubicBezTo>
                      <a:pt x="66862" y="21841"/>
                      <a:pt x="67243" y="22603"/>
                      <a:pt x="67497" y="23238"/>
                    </a:cubicBezTo>
                    <a:cubicBezTo>
                      <a:pt x="72825" y="22222"/>
                      <a:pt x="77520" y="20952"/>
                      <a:pt x="80945" y="19174"/>
                    </a:cubicBezTo>
                    <a:cubicBezTo>
                      <a:pt x="79804" y="17777"/>
                      <a:pt x="78662" y="16381"/>
                      <a:pt x="77266" y="14984"/>
                    </a:cubicBezTo>
                    <a:cubicBezTo>
                      <a:pt x="69654" y="7365"/>
                      <a:pt x="59377" y="2540"/>
                      <a:pt x="47831" y="2159"/>
                    </a:cubicBezTo>
                    <a:lnTo>
                      <a:pt x="47831" y="2159"/>
                    </a:lnTo>
                    <a:close/>
                    <a:moveTo>
                      <a:pt x="82087" y="20825"/>
                    </a:moveTo>
                    <a:lnTo>
                      <a:pt x="82087" y="20825"/>
                    </a:lnTo>
                    <a:cubicBezTo>
                      <a:pt x="78662" y="22730"/>
                      <a:pt x="73840" y="24126"/>
                      <a:pt x="68385" y="25142"/>
                    </a:cubicBezTo>
                    <a:cubicBezTo>
                      <a:pt x="71176" y="31491"/>
                      <a:pt x="72572" y="38221"/>
                      <a:pt x="72699" y="45079"/>
                    </a:cubicBezTo>
                    <a:lnTo>
                      <a:pt x="90080" y="45079"/>
                    </a:lnTo>
                    <a:cubicBezTo>
                      <a:pt x="89826" y="36063"/>
                      <a:pt x="86908" y="27682"/>
                      <a:pt x="82087" y="20825"/>
                    </a:cubicBezTo>
                    <a:lnTo>
                      <a:pt x="82087" y="20825"/>
                    </a:lnTo>
                    <a:close/>
                    <a:moveTo>
                      <a:pt x="47197" y="4190"/>
                    </a:moveTo>
                    <a:lnTo>
                      <a:pt x="47197" y="4190"/>
                    </a:lnTo>
                    <a:lnTo>
                      <a:pt x="47197" y="24889"/>
                    </a:lnTo>
                    <a:cubicBezTo>
                      <a:pt x="53541" y="24889"/>
                      <a:pt x="59757" y="24380"/>
                      <a:pt x="65340" y="23492"/>
                    </a:cubicBezTo>
                    <a:cubicBezTo>
                      <a:pt x="65086" y="22984"/>
                      <a:pt x="64832" y="22603"/>
                      <a:pt x="64579" y="22095"/>
                    </a:cubicBezTo>
                    <a:cubicBezTo>
                      <a:pt x="60646" y="14984"/>
                      <a:pt x="54809" y="8635"/>
                      <a:pt x="47197" y="4064"/>
                    </a:cubicBezTo>
                    <a:lnTo>
                      <a:pt x="47197" y="4064"/>
                    </a:lnTo>
                    <a:close/>
                    <a:moveTo>
                      <a:pt x="47197" y="27047"/>
                    </a:moveTo>
                    <a:lnTo>
                      <a:pt x="47197" y="27047"/>
                    </a:lnTo>
                    <a:lnTo>
                      <a:pt x="47197" y="45205"/>
                    </a:lnTo>
                    <a:lnTo>
                      <a:pt x="70669" y="45205"/>
                    </a:lnTo>
                    <a:cubicBezTo>
                      <a:pt x="70669" y="38475"/>
                      <a:pt x="69146" y="31745"/>
                      <a:pt x="66355" y="25650"/>
                    </a:cubicBezTo>
                    <a:cubicBezTo>
                      <a:pt x="60519" y="26539"/>
                      <a:pt x="53921" y="27047"/>
                      <a:pt x="47324" y="27174"/>
                    </a:cubicBezTo>
                    <a:lnTo>
                      <a:pt x="47324" y="27174"/>
                    </a:lnTo>
                    <a:close/>
                    <a:moveTo>
                      <a:pt x="47197" y="47237"/>
                    </a:moveTo>
                    <a:lnTo>
                      <a:pt x="47197" y="47237"/>
                    </a:lnTo>
                    <a:lnTo>
                      <a:pt x="47197" y="63872"/>
                    </a:lnTo>
                    <a:cubicBezTo>
                      <a:pt x="54048" y="63872"/>
                      <a:pt x="60772" y="64380"/>
                      <a:pt x="66862" y="65396"/>
                    </a:cubicBezTo>
                    <a:cubicBezTo>
                      <a:pt x="69273" y="59681"/>
                      <a:pt x="70542" y="53459"/>
                      <a:pt x="70669" y="47237"/>
                    </a:cubicBezTo>
                    <a:lnTo>
                      <a:pt x="47324" y="47237"/>
                    </a:lnTo>
                    <a:close/>
                    <a:moveTo>
                      <a:pt x="47197" y="65904"/>
                    </a:moveTo>
                    <a:lnTo>
                      <a:pt x="47197" y="65904"/>
                    </a:lnTo>
                    <a:lnTo>
                      <a:pt x="47197" y="88125"/>
                    </a:lnTo>
                    <a:cubicBezTo>
                      <a:pt x="54936" y="83554"/>
                      <a:pt x="60772" y="77078"/>
                      <a:pt x="64706" y="69840"/>
                    </a:cubicBezTo>
                    <a:cubicBezTo>
                      <a:pt x="65086" y="69078"/>
                      <a:pt x="65594" y="68189"/>
                      <a:pt x="65974" y="67300"/>
                    </a:cubicBezTo>
                    <a:cubicBezTo>
                      <a:pt x="60265" y="66411"/>
                      <a:pt x="53794" y="65904"/>
                      <a:pt x="47197" y="65904"/>
                    </a:cubicBezTo>
                    <a:lnTo>
                      <a:pt x="47197" y="65904"/>
                    </a:lnTo>
                    <a:close/>
                    <a:moveTo>
                      <a:pt x="45040" y="88125"/>
                    </a:moveTo>
                    <a:lnTo>
                      <a:pt x="45040" y="88125"/>
                    </a:lnTo>
                    <a:lnTo>
                      <a:pt x="45040" y="65904"/>
                    </a:lnTo>
                    <a:cubicBezTo>
                      <a:pt x="38570" y="65904"/>
                      <a:pt x="32099" y="66411"/>
                      <a:pt x="26263" y="67300"/>
                    </a:cubicBezTo>
                    <a:cubicBezTo>
                      <a:pt x="26644" y="68189"/>
                      <a:pt x="27024" y="68951"/>
                      <a:pt x="27532" y="69840"/>
                    </a:cubicBezTo>
                    <a:cubicBezTo>
                      <a:pt x="31465" y="77078"/>
                      <a:pt x="37301" y="83427"/>
                      <a:pt x="45040" y="88125"/>
                    </a:cubicBezTo>
                    <a:lnTo>
                      <a:pt x="45040" y="88125"/>
                    </a:lnTo>
                    <a:close/>
                    <a:moveTo>
                      <a:pt x="45040" y="63872"/>
                    </a:moveTo>
                    <a:lnTo>
                      <a:pt x="45040" y="63872"/>
                    </a:lnTo>
                    <a:lnTo>
                      <a:pt x="45040" y="47237"/>
                    </a:lnTo>
                    <a:lnTo>
                      <a:pt x="21695" y="47237"/>
                    </a:lnTo>
                    <a:cubicBezTo>
                      <a:pt x="21822" y="53459"/>
                      <a:pt x="23091" y="59681"/>
                      <a:pt x="25502" y="65396"/>
                    </a:cubicBezTo>
                    <a:cubicBezTo>
                      <a:pt x="31465" y="64380"/>
                      <a:pt x="38316" y="63872"/>
                      <a:pt x="45167" y="63872"/>
                    </a:cubicBezTo>
                    <a:close/>
                    <a:moveTo>
                      <a:pt x="45040" y="45205"/>
                    </a:moveTo>
                    <a:lnTo>
                      <a:pt x="45040" y="45205"/>
                    </a:lnTo>
                    <a:lnTo>
                      <a:pt x="45040" y="27047"/>
                    </a:lnTo>
                    <a:cubicBezTo>
                      <a:pt x="38443" y="27047"/>
                      <a:pt x="31845" y="26539"/>
                      <a:pt x="26009" y="25523"/>
                    </a:cubicBezTo>
                    <a:cubicBezTo>
                      <a:pt x="23218" y="31745"/>
                      <a:pt x="21822" y="38349"/>
                      <a:pt x="21695" y="45079"/>
                    </a:cubicBezTo>
                    <a:lnTo>
                      <a:pt x="45167" y="45079"/>
                    </a:lnTo>
                    <a:close/>
                    <a:moveTo>
                      <a:pt x="45040" y="24889"/>
                    </a:moveTo>
                    <a:lnTo>
                      <a:pt x="45040" y="24889"/>
                    </a:lnTo>
                    <a:lnTo>
                      <a:pt x="45040" y="4190"/>
                    </a:lnTo>
                    <a:cubicBezTo>
                      <a:pt x="37301" y="8762"/>
                      <a:pt x="31465" y="14984"/>
                      <a:pt x="27659" y="22222"/>
                    </a:cubicBezTo>
                    <a:cubicBezTo>
                      <a:pt x="27405" y="22730"/>
                      <a:pt x="27151" y="23111"/>
                      <a:pt x="26897" y="23619"/>
                    </a:cubicBezTo>
                    <a:cubicBezTo>
                      <a:pt x="32480" y="24507"/>
                      <a:pt x="38696" y="24889"/>
                      <a:pt x="45040" y="250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29" name="Forme libre 5228">
                <a:extLst>
                  <a:ext uri="{FF2B5EF4-FFF2-40B4-BE49-F238E27FC236}">
                    <a16:creationId xmlns:a16="http://schemas.microsoft.com/office/drawing/2014/main" id="{9EE11A8A-2AF9-23F3-581B-47FC62BC1E6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878771" y="4061874"/>
                <a:ext cx="120402" cy="34337"/>
              </a:xfrm>
              <a:custGeom>
                <a:avLst/>
                <a:gdLst>
                  <a:gd name="connsiteX0" fmla="*/ 103021 w 120402"/>
                  <a:gd name="connsiteY0" fmla="*/ 8762 h 34337"/>
                  <a:gd name="connsiteX1" fmla="*/ 119134 w 120402"/>
                  <a:gd name="connsiteY1" fmla="*/ 11936 h 34337"/>
                  <a:gd name="connsiteX2" fmla="*/ 120403 w 120402"/>
                  <a:gd name="connsiteY2" fmla="*/ 12190 h 34337"/>
                  <a:gd name="connsiteX3" fmla="*/ 120022 w 120402"/>
                  <a:gd name="connsiteY3" fmla="*/ 13460 h 34337"/>
                  <a:gd name="connsiteX4" fmla="*/ 114694 w 120402"/>
                  <a:gd name="connsiteY4" fmla="*/ 30349 h 34337"/>
                  <a:gd name="connsiteX5" fmla="*/ 112537 w 120402"/>
                  <a:gd name="connsiteY5" fmla="*/ 29714 h 34337"/>
                  <a:gd name="connsiteX6" fmla="*/ 116851 w 120402"/>
                  <a:gd name="connsiteY6" fmla="*/ 16127 h 34337"/>
                  <a:gd name="connsiteX7" fmla="*/ 106320 w 120402"/>
                  <a:gd name="connsiteY7" fmla="*/ 22222 h 34337"/>
                  <a:gd name="connsiteX8" fmla="*/ 54175 w 120402"/>
                  <a:gd name="connsiteY8" fmla="*/ 34285 h 34337"/>
                  <a:gd name="connsiteX9" fmla="*/ 5836 w 120402"/>
                  <a:gd name="connsiteY9" fmla="*/ 10540 h 34337"/>
                  <a:gd name="connsiteX10" fmla="*/ 0 w 120402"/>
                  <a:gd name="connsiteY10" fmla="*/ 1016 h 34337"/>
                  <a:gd name="connsiteX11" fmla="*/ 2030 w 120402"/>
                  <a:gd name="connsiteY11" fmla="*/ 0 h 34337"/>
                  <a:gd name="connsiteX12" fmla="*/ 7739 w 120402"/>
                  <a:gd name="connsiteY12" fmla="*/ 9270 h 34337"/>
                  <a:gd name="connsiteX13" fmla="*/ 54302 w 120402"/>
                  <a:gd name="connsiteY13" fmla="*/ 32126 h 34337"/>
                  <a:gd name="connsiteX14" fmla="*/ 105432 w 120402"/>
                  <a:gd name="connsiteY14" fmla="*/ 20317 h 34337"/>
                  <a:gd name="connsiteX15" fmla="*/ 116216 w 120402"/>
                  <a:gd name="connsiteY15" fmla="*/ 13968 h 34337"/>
                  <a:gd name="connsiteX16" fmla="*/ 102641 w 120402"/>
                  <a:gd name="connsiteY16" fmla="*/ 11301 h 34337"/>
                  <a:gd name="connsiteX17" fmla="*/ 103021 w 120402"/>
                  <a:gd name="connsiteY17" fmla="*/ 9016 h 34337"/>
                  <a:gd name="connsiteX18" fmla="*/ 103021 w 120402"/>
                  <a:gd name="connsiteY18" fmla="*/ 9016 h 34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20402" h="34337">
                    <a:moveTo>
                      <a:pt x="103021" y="8762"/>
                    </a:moveTo>
                    <a:lnTo>
                      <a:pt x="119134" y="11936"/>
                    </a:lnTo>
                    <a:lnTo>
                      <a:pt x="120403" y="12190"/>
                    </a:lnTo>
                    <a:lnTo>
                      <a:pt x="120022" y="13460"/>
                    </a:lnTo>
                    <a:lnTo>
                      <a:pt x="114694" y="30349"/>
                    </a:lnTo>
                    <a:lnTo>
                      <a:pt x="112537" y="29714"/>
                    </a:lnTo>
                    <a:lnTo>
                      <a:pt x="116851" y="16127"/>
                    </a:lnTo>
                    <a:cubicBezTo>
                      <a:pt x="113679" y="18285"/>
                      <a:pt x="110126" y="20317"/>
                      <a:pt x="106320" y="22222"/>
                    </a:cubicBezTo>
                    <a:cubicBezTo>
                      <a:pt x="91476" y="29714"/>
                      <a:pt x="72445" y="34920"/>
                      <a:pt x="54175" y="34285"/>
                    </a:cubicBezTo>
                    <a:cubicBezTo>
                      <a:pt x="35778" y="33523"/>
                      <a:pt x="18016" y="26920"/>
                      <a:pt x="5836" y="10540"/>
                    </a:cubicBezTo>
                    <a:cubicBezTo>
                      <a:pt x="3679" y="7619"/>
                      <a:pt x="1776" y="4444"/>
                      <a:pt x="0" y="1016"/>
                    </a:cubicBezTo>
                    <a:lnTo>
                      <a:pt x="2030" y="0"/>
                    </a:lnTo>
                    <a:cubicBezTo>
                      <a:pt x="3679" y="3429"/>
                      <a:pt x="5582" y="6476"/>
                      <a:pt x="7739" y="9270"/>
                    </a:cubicBezTo>
                    <a:cubicBezTo>
                      <a:pt x="19412" y="25015"/>
                      <a:pt x="36540" y="31365"/>
                      <a:pt x="54302" y="32126"/>
                    </a:cubicBezTo>
                    <a:cubicBezTo>
                      <a:pt x="72191" y="32761"/>
                      <a:pt x="90841" y="27682"/>
                      <a:pt x="105432" y="20317"/>
                    </a:cubicBezTo>
                    <a:cubicBezTo>
                      <a:pt x="109365" y="18285"/>
                      <a:pt x="113044" y="16127"/>
                      <a:pt x="116216" y="13968"/>
                    </a:cubicBezTo>
                    <a:lnTo>
                      <a:pt x="102641" y="11301"/>
                    </a:lnTo>
                    <a:lnTo>
                      <a:pt x="103021" y="9016"/>
                    </a:lnTo>
                    <a:lnTo>
                      <a:pt x="103021" y="9016"/>
                    </a:lnTo>
                    <a:close/>
                  </a:path>
                </a:pathLst>
              </a:custGeom>
              <a:gradFill>
                <a:gsLst>
                  <a:gs pos="0">
                    <a:srgbClr val="CECECE"/>
                  </a:gs>
                  <a:gs pos="50000">
                    <a:srgbClr val="9A9A9A"/>
                  </a:gs>
                  <a:gs pos="100000">
                    <a:srgbClr val="666666"/>
                  </a:gs>
                </a:gsLst>
                <a:lin ang="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0" name="Forme libre 5229">
                <a:extLst>
                  <a:ext uri="{FF2B5EF4-FFF2-40B4-BE49-F238E27FC236}">
                    <a16:creationId xmlns:a16="http://schemas.microsoft.com/office/drawing/2014/main" id="{6AB6DCC9-638D-C25C-9A85-438E8E02C576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40939" y="3880544"/>
                <a:ext cx="17000" cy="17015"/>
              </a:xfrm>
              <a:custGeom>
                <a:avLst/>
                <a:gdLst>
                  <a:gd name="connsiteX0" fmla="*/ 8500 w 17000"/>
                  <a:gd name="connsiteY0" fmla="*/ 0 h 17015"/>
                  <a:gd name="connsiteX1" fmla="*/ 17001 w 17000"/>
                  <a:gd name="connsiteY1" fmla="*/ 8508 h 17015"/>
                  <a:gd name="connsiteX2" fmla="*/ 8500 w 17000"/>
                  <a:gd name="connsiteY2" fmla="*/ 17016 h 17015"/>
                  <a:gd name="connsiteX3" fmla="*/ 0 w 17000"/>
                  <a:gd name="connsiteY3" fmla="*/ 8508 h 17015"/>
                  <a:gd name="connsiteX4" fmla="*/ 8500 w 17000"/>
                  <a:gd name="connsiteY4" fmla="*/ 0 h 170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000" h="17015">
                    <a:moveTo>
                      <a:pt x="8500" y="0"/>
                    </a:moveTo>
                    <a:cubicBezTo>
                      <a:pt x="13195" y="0"/>
                      <a:pt x="17001" y="3809"/>
                      <a:pt x="17001" y="8508"/>
                    </a:cubicBezTo>
                    <a:cubicBezTo>
                      <a:pt x="17001" y="13206"/>
                      <a:pt x="13195" y="17016"/>
                      <a:pt x="8500" y="17016"/>
                    </a:cubicBezTo>
                    <a:cubicBezTo>
                      <a:pt x="3806" y="17016"/>
                      <a:pt x="0" y="13206"/>
                      <a:pt x="0" y="8508"/>
                    </a:cubicBezTo>
                    <a:cubicBezTo>
                      <a:pt x="0" y="3809"/>
                      <a:pt x="3806" y="0"/>
                      <a:pt x="8500" y="0"/>
                    </a:cubicBezTo>
                    <a:close/>
                  </a:path>
                </a:pathLst>
              </a:custGeom>
              <a:solidFill>
                <a:srgbClr val="F7F7F7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1" name="Forme libre 5230">
                <a:extLst>
                  <a:ext uri="{FF2B5EF4-FFF2-40B4-BE49-F238E27FC236}">
                    <a16:creationId xmlns:a16="http://schemas.microsoft.com/office/drawing/2014/main" id="{F9B8BD78-60B4-A201-0604-EF883D39ED7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42588" y="3882195"/>
                <a:ext cx="13702" cy="13714"/>
              </a:xfrm>
              <a:custGeom>
                <a:avLst/>
                <a:gdLst>
                  <a:gd name="connsiteX0" fmla="*/ 6851 w 13702"/>
                  <a:gd name="connsiteY0" fmla="*/ 0 h 13714"/>
                  <a:gd name="connsiteX1" fmla="*/ 13702 w 13702"/>
                  <a:gd name="connsiteY1" fmla="*/ 6857 h 13714"/>
                  <a:gd name="connsiteX2" fmla="*/ 6851 w 13702"/>
                  <a:gd name="connsiteY2" fmla="*/ 13714 h 13714"/>
                  <a:gd name="connsiteX3" fmla="*/ 0 w 13702"/>
                  <a:gd name="connsiteY3" fmla="*/ 6857 h 13714"/>
                  <a:gd name="connsiteX4" fmla="*/ 6851 w 13702"/>
                  <a:gd name="connsiteY4" fmla="*/ 0 h 13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02" h="13714">
                    <a:moveTo>
                      <a:pt x="6851" y="0"/>
                    </a:moveTo>
                    <a:cubicBezTo>
                      <a:pt x="10657" y="0"/>
                      <a:pt x="13702" y="3047"/>
                      <a:pt x="13702" y="6857"/>
                    </a:cubicBezTo>
                    <a:cubicBezTo>
                      <a:pt x="13702" y="10666"/>
                      <a:pt x="10657" y="13714"/>
                      <a:pt x="6851" y="13714"/>
                    </a:cubicBezTo>
                    <a:cubicBezTo>
                      <a:pt x="3045" y="13714"/>
                      <a:pt x="0" y="10666"/>
                      <a:pt x="0" y="6857"/>
                    </a:cubicBezTo>
                    <a:cubicBezTo>
                      <a:pt x="0" y="3047"/>
                      <a:pt x="3045" y="0"/>
                      <a:pt x="6851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32" name="Forme libre 5231">
                <a:extLst>
                  <a:ext uri="{FF2B5EF4-FFF2-40B4-BE49-F238E27FC236}">
                    <a16:creationId xmlns:a16="http://schemas.microsoft.com/office/drawing/2014/main" id="{276CEEAE-4BBA-A1D5-0957-ACE293E48DB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5947156" y="3886766"/>
                <a:ext cx="4567" cy="4571"/>
              </a:xfrm>
              <a:custGeom>
                <a:avLst/>
                <a:gdLst>
                  <a:gd name="connsiteX0" fmla="*/ 2284 w 4567"/>
                  <a:gd name="connsiteY0" fmla="*/ 0 h 4571"/>
                  <a:gd name="connsiteX1" fmla="*/ 4567 w 4567"/>
                  <a:gd name="connsiteY1" fmla="*/ 2286 h 4571"/>
                  <a:gd name="connsiteX2" fmla="*/ 2284 w 4567"/>
                  <a:gd name="connsiteY2" fmla="*/ 4571 h 4571"/>
                  <a:gd name="connsiteX3" fmla="*/ 0 w 4567"/>
                  <a:gd name="connsiteY3" fmla="*/ 2286 h 4571"/>
                  <a:gd name="connsiteX4" fmla="*/ 2284 w 4567"/>
                  <a:gd name="connsiteY4" fmla="*/ 0 h 4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67" h="4571">
                    <a:moveTo>
                      <a:pt x="2284" y="0"/>
                    </a:moveTo>
                    <a:cubicBezTo>
                      <a:pt x="3553" y="0"/>
                      <a:pt x="4567" y="1016"/>
                      <a:pt x="4567" y="2286"/>
                    </a:cubicBezTo>
                    <a:cubicBezTo>
                      <a:pt x="4567" y="3555"/>
                      <a:pt x="3553" y="4571"/>
                      <a:pt x="2284" y="4571"/>
                    </a:cubicBezTo>
                    <a:cubicBezTo>
                      <a:pt x="1015" y="4571"/>
                      <a:pt x="0" y="3555"/>
                      <a:pt x="0" y="2286"/>
                    </a:cubicBezTo>
                    <a:cubicBezTo>
                      <a:pt x="0" y="1016"/>
                      <a:pt x="1015" y="0"/>
                      <a:pt x="2284" y="0"/>
                    </a:cubicBezTo>
                    <a:close/>
                  </a:path>
                </a:pathLst>
              </a:custGeom>
              <a:solidFill>
                <a:srgbClr val="F7F7F7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pic>
        <p:nvPicPr>
          <p:cNvPr id="48" name="Graphique 47">
            <a:extLst>
              <a:ext uri="{FF2B5EF4-FFF2-40B4-BE49-F238E27FC236}">
                <a16:creationId xmlns:a16="http://schemas.microsoft.com/office/drawing/2014/main" id="{CE0DE5AF-9B33-F925-F882-455444FA17B0}"/>
              </a:ext>
            </a:extLst>
          </p:cNvPr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702018" y="3044543"/>
            <a:ext cx="768632" cy="768632"/>
          </a:xfrm>
          <a:prstGeom prst="rect">
            <a:avLst/>
          </a:prstGeom>
        </p:spPr>
      </p:pic>
      <p:grpSp>
        <p:nvGrpSpPr>
          <p:cNvPr id="2" name="Groupe 1">
            <a:extLst>
              <a:ext uri="{FF2B5EF4-FFF2-40B4-BE49-F238E27FC236}">
                <a16:creationId xmlns:a16="http://schemas.microsoft.com/office/drawing/2014/main" id="{01F50123-810E-0F08-477E-3FDB6BED7AFB}"/>
              </a:ext>
            </a:extLst>
          </p:cNvPr>
          <p:cNvGrpSpPr>
            <a:grpSpLocks noGrp="1" noUngrp="1" noRot="1" noMove="1" noResize="1"/>
          </p:cNvGrpSpPr>
          <p:nvPr>
            <p:custDataLst>
              <p:tags r:id="rId14"/>
            </p:custDataLst>
          </p:nvPr>
        </p:nvGrpSpPr>
        <p:grpSpPr>
          <a:xfrm>
            <a:off x="5702460" y="3044825"/>
            <a:ext cx="769367" cy="770047"/>
            <a:chOff x="5705346" y="3055798"/>
            <a:chExt cx="755001" cy="755668"/>
          </a:xfrm>
        </p:grpSpPr>
        <p:sp>
          <p:nvSpPr>
            <p:cNvPr id="3" name="Forme libre 2">
              <a:extLst>
                <a:ext uri="{FF2B5EF4-FFF2-40B4-BE49-F238E27FC236}">
                  <a16:creationId xmlns:a16="http://schemas.microsoft.com/office/drawing/2014/main" id="{BD76E0F4-3B78-FA10-C58E-4070C766E3D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82783" y="3433568"/>
              <a:ext cx="126" cy="126"/>
            </a:xfrm>
            <a:custGeom>
              <a:avLst/>
              <a:gdLst>
                <a:gd name="connsiteX0" fmla="*/ 0 w 126"/>
                <a:gd name="connsiteY0" fmla="*/ 0 h 126"/>
                <a:gd name="connsiteX1" fmla="*/ 0 w 126"/>
                <a:gd name="connsiteY1" fmla="*/ 127 h 126"/>
                <a:gd name="connsiteX2" fmla="*/ 127 w 126"/>
                <a:gd name="connsiteY2" fmla="*/ 127 h 126"/>
                <a:gd name="connsiteX3" fmla="*/ 0 w 126"/>
                <a:gd name="connsiteY3" fmla="*/ 0 h 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" h="126">
                  <a:moveTo>
                    <a:pt x="0" y="0"/>
                  </a:moveTo>
                  <a:lnTo>
                    <a:pt x="0" y="127"/>
                  </a:lnTo>
                  <a:lnTo>
                    <a:pt x="127" y="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" name="Forme libre 3">
              <a:extLst>
                <a:ext uri="{FF2B5EF4-FFF2-40B4-BE49-F238E27FC236}">
                  <a16:creationId xmlns:a16="http://schemas.microsoft.com/office/drawing/2014/main" id="{7F01C971-558C-40B1-1D75-7BA05E1DE9B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82783" y="3433695"/>
              <a:ext cx="12687" cy="12698"/>
            </a:xfrm>
            <a:custGeom>
              <a:avLst/>
              <a:gdLst>
                <a:gd name="connsiteX0" fmla="*/ 0 w 12687"/>
                <a:gd name="connsiteY0" fmla="*/ 0 h 12698"/>
                <a:gd name="connsiteX1" fmla="*/ 0 w 12687"/>
                <a:gd name="connsiteY1" fmla="*/ 0 h 12698"/>
                <a:gd name="connsiteX2" fmla="*/ 0 w 12687"/>
                <a:gd name="connsiteY2" fmla="*/ 0 h 12698"/>
                <a:gd name="connsiteX3" fmla="*/ 0 w 12687"/>
                <a:gd name="connsiteY3" fmla="*/ 0 h 12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87" h="12698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" name="Forme libre 4">
              <a:extLst>
                <a:ext uri="{FF2B5EF4-FFF2-40B4-BE49-F238E27FC236}">
                  <a16:creationId xmlns:a16="http://schemas.microsoft.com/office/drawing/2014/main" id="{0DCFAC9C-0E63-EEC6-DECF-771D0070E73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82783" y="3433568"/>
              <a:ext cx="12687" cy="12698"/>
            </a:xfrm>
            <a:custGeom>
              <a:avLst/>
              <a:gdLst>
                <a:gd name="connsiteX0" fmla="*/ 0 w 12687"/>
                <a:gd name="connsiteY0" fmla="*/ 0 h 12698"/>
                <a:gd name="connsiteX1" fmla="*/ 0 w 12687"/>
                <a:gd name="connsiteY1" fmla="*/ 0 h 12698"/>
                <a:gd name="connsiteX2" fmla="*/ 0 w 12687"/>
                <a:gd name="connsiteY2" fmla="*/ 0 h 12698"/>
                <a:gd name="connsiteX3" fmla="*/ 0 w 12687"/>
                <a:gd name="connsiteY3" fmla="*/ 0 h 12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87" h="12698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" name="Forme libre 5">
              <a:extLst>
                <a:ext uri="{FF2B5EF4-FFF2-40B4-BE49-F238E27FC236}">
                  <a16:creationId xmlns:a16="http://schemas.microsoft.com/office/drawing/2014/main" id="{601FD39C-A83B-C425-D089-BE956E82708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856695" y="3207541"/>
              <a:ext cx="452176" cy="452562"/>
            </a:xfrm>
            <a:custGeom>
              <a:avLst/>
              <a:gdLst>
                <a:gd name="connsiteX0" fmla="*/ 226088 w 452176"/>
                <a:gd name="connsiteY0" fmla="*/ 452563 h 452562"/>
                <a:gd name="connsiteX1" fmla="*/ 452177 w 452176"/>
                <a:gd name="connsiteY1" fmla="*/ 226282 h 452562"/>
                <a:gd name="connsiteX2" fmla="*/ 226088 w 452176"/>
                <a:gd name="connsiteY2" fmla="*/ 0 h 452562"/>
                <a:gd name="connsiteX3" fmla="*/ 0 w 452176"/>
                <a:gd name="connsiteY3" fmla="*/ 226282 h 452562"/>
                <a:gd name="connsiteX4" fmla="*/ 226088 w 452176"/>
                <a:gd name="connsiteY4" fmla="*/ 452563 h 452562"/>
                <a:gd name="connsiteX5" fmla="*/ 226088 w 452176"/>
                <a:gd name="connsiteY5" fmla="*/ 452563 h 45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2176" h="452562">
                  <a:moveTo>
                    <a:pt x="226088" y="452563"/>
                  </a:moveTo>
                  <a:cubicBezTo>
                    <a:pt x="350551" y="452563"/>
                    <a:pt x="452177" y="350977"/>
                    <a:pt x="452177" y="226282"/>
                  </a:cubicBezTo>
                  <a:cubicBezTo>
                    <a:pt x="452177" y="101585"/>
                    <a:pt x="350678" y="0"/>
                    <a:pt x="226088" y="0"/>
                  </a:cubicBezTo>
                  <a:cubicBezTo>
                    <a:pt x="101499" y="0"/>
                    <a:pt x="0" y="101585"/>
                    <a:pt x="0" y="226282"/>
                  </a:cubicBezTo>
                  <a:cubicBezTo>
                    <a:pt x="0" y="350977"/>
                    <a:pt x="101499" y="452563"/>
                    <a:pt x="226088" y="452563"/>
                  </a:cubicBezTo>
                  <a:lnTo>
                    <a:pt x="226088" y="452563"/>
                  </a:lnTo>
                  <a:close/>
                </a:path>
              </a:pathLst>
            </a:custGeom>
            <a:solidFill>
              <a:srgbClr val="FFFFFF"/>
            </a:solidFill>
            <a:ln w="15201" cap="flat">
              <a:gradFill>
                <a:gsLst>
                  <a:gs pos="0">
                    <a:srgbClr val="BBBBBB"/>
                  </a:gs>
                  <a:gs pos="50000">
                    <a:srgbClr val="707070"/>
                  </a:gs>
                  <a:gs pos="100000">
                    <a:srgbClr val="262626"/>
                  </a:gs>
                </a:gsLst>
                <a:lin ang="5723324" scaled="1"/>
              </a:gra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" name="Forme libre 6">
              <a:extLst>
                <a:ext uri="{FF2B5EF4-FFF2-40B4-BE49-F238E27FC236}">
                  <a16:creationId xmlns:a16="http://schemas.microsoft.com/office/drawing/2014/main" id="{4800A2F7-0E42-C0FD-5EBF-39203909FC5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916833" y="3379166"/>
              <a:ext cx="355753" cy="202971"/>
            </a:xfrm>
            <a:custGeom>
              <a:avLst/>
              <a:gdLst>
                <a:gd name="connsiteX0" fmla="*/ 315154 w 355753"/>
                <a:gd name="connsiteY0" fmla="*/ 111164 h 202971"/>
                <a:gd name="connsiteX1" fmla="*/ 305892 w 355753"/>
                <a:gd name="connsiteY1" fmla="*/ 98338 h 202971"/>
                <a:gd name="connsiteX2" fmla="*/ 268464 w 355753"/>
                <a:gd name="connsiteY2" fmla="*/ 58085 h 202971"/>
                <a:gd name="connsiteX3" fmla="*/ 235731 w 355753"/>
                <a:gd name="connsiteY3" fmla="*/ 29514 h 202971"/>
                <a:gd name="connsiteX4" fmla="*/ 221141 w 355753"/>
                <a:gd name="connsiteY4" fmla="*/ 30911 h 202971"/>
                <a:gd name="connsiteX5" fmla="*/ 222536 w 355753"/>
                <a:gd name="connsiteY5" fmla="*/ 44879 h 202971"/>
                <a:gd name="connsiteX6" fmla="*/ 247784 w 355753"/>
                <a:gd name="connsiteY6" fmla="*/ 65958 h 202971"/>
                <a:gd name="connsiteX7" fmla="*/ 247784 w 355753"/>
                <a:gd name="connsiteY7" fmla="*/ 67355 h 202971"/>
                <a:gd name="connsiteX8" fmla="*/ 246008 w 355753"/>
                <a:gd name="connsiteY8" fmla="*/ 67355 h 202971"/>
                <a:gd name="connsiteX9" fmla="*/ 205408 w 355753"/>
                <a:gd name="connsiteY9" fmla="*/ 33832 h 202971"/>
                <a:gd name="connsiteX10" fmla="*/ 192975 w 355753"/>
                <a:gd name="connsiteY10" fmla="*/ 32816 h 202971"/>
                <a:gd name="connsiteX11" fmla="*/ 193355 w 355753"/>
                <a:gd name="connsiteY11" fmla="*/ 20372 h 202971"/>
                <a:gd name="connsiteX12" fmla="*/ 193355 w 355753"/>
                <a:gd name="connsiteY12" fmla="*/ 20372 h 202971"/>
                <a:gd name="connsiteX13" fmla="*/ 192594 w 355753"/>
                <a:gd name="connsiteY13" fmla="*/ 19610 h 202971"/>
                <a:gd name="connsiteX14" fmla="*/ 178384 w 355753"/>
                <a:gd name="connsiteY14" fmla="*/ 18594 h 202971"/>
                <a:gd name="connsiteX15" fmla="*/ 124970 w 355753"/>
                <a:gd name="connsiteY15" fmla="*/ 56434 h 202971"/>
                <a:gd name="connsiteX16" fmla="*/ 123575 w 355753"/>
                <a:gd name="connsiteY16" fmla="*/ 56053 h 202971"/>
                <a:gd name="connsiteX17" fmla="*/ 123955 w 355753"/>
                <a:gd name="connsiteY17" fmla="*/ 54657 h 202971"/>
                <a:gd name="connsiteX18" fmla="*/ 172421 w 355753"/>
                <a:gd name="connsiteY18" fmla="*/ 20118 h 202971"/>
                <a:gd name="connsiteX19" fmla="*/ 174959 w 355753"/>
                <a:gd name="connsiteY19" fmla="*/ 4372 h 202971"/>
                <a:gd name="connsiteX20" fmla="*/ 159987 w 355753"/>
                <a:gd name="connsiteY20" fmla="*/ 1832 h 202971"/>
                <a:gd name="connsiteX21" fmla="*/ 104036 w 355753"/>
                <a:gd name="connsiteY21" fmla="*/ 40689 h 202971"/>
                <a:gd name="connsiteX22" fmla="*/ 113679 w 355753"/>
                <a:gd name="connsiteY22" fmla="*/ 8562 h 202971"/>
                <a:gd name="connsiteX23" fmla="*/ 101626 w 355753"/>
                <a:gd name="connsiteY23" fmla="*/ 2848 h 202971"/>
                <a:gd name="connsiteX24" fmla="*/ 95536 w 355753"/>
                <a:gd name="connsiteY24" fmla="*/ 8562 h 202971"/>
                <a:gd name="connsiteX25" fmla="*/ 73460 w 355753"/>
                <a:gd name="connsiteY25" fmla="*/ 35990 h 202971"/>
                <a:gd name="connsiteX26" fmla="*/ 47451 w 355753"/>
                <a:gd name="connsiteY26" fmla="*/ 86656 h 202971"/>
                <a:gd name="connsiteX27" fmla="*/ 0 w 355753"/>
                <a:gd name="connsiteY27" fmla="*/ 130465 h 202971"/>
                <a:gd name="connsiteX28" fmla="*/ 34256 w 355753"/>
                <a:gd name="connsiteY28" fmla="*/ 175035 h 202971"/>
                <a:gd name="connsiteX29" fmla="*/ 89446 w 355753"/>
                <a:gd name="connsiteY29" fmla="*/ 148623 h 202971"/>
                <a:gd name="connsiteX30" fmla="*/ 104417 w 355753"/>
                <a:gd name="connsiteY30" fmla="*/ 142909 h 202971"/>
                <a:gd name="connsiteX31" fmla="*/ 153263 w 355753"/>
                <a:gd name="connsiteY31" fmla="*/ 117640 h 202971"/>
                <a:gd name="connsiteX32" fmla="*/ 178257 w 355753"/>
                <a:gd name="connsiteY32" fmla="*/ 100497 h 202971"/>
                <a:gd name="connsiteX33" fmla="*/ 207819 w 355753"/>
                <a:gd name="connsiteY33" fmla="*/ 125512 h 202971"/>
                <a:gd name="connsiteX34" fmla="*/ 174324 w 355753"/>
                <a:gd name="connsiteY34" fmla="*/ 124751 h 202971"/>
                <a:gd name="connsiteX35" fmla="*/ 171787 w 355753"/>
                <a:gd name="connsiteY35" fmla="*/ 137957 h 202971"/>
                <a:gd name="connsiteX36" fmla="*/ 178892 w 355753"/>
                <a:gd name="connsiteY36" fmla="*/ 142655 h 202971"/>
                <a:gd name="connsiteX37" fmla="*/ 211371 w 355753"/>
                <a:gd name="connsiteY37" fmla="*/ 156877 h 202971"/>
                <a:gd name="connsiteX38" fmla="*/ 266942 w 355753"/>
                <a:gd name="connsiteY38" fmla="*/ 168686 h 202971"/>
                <a:gd name="connsiteX39" fmla="*/ 321497 w 355753"/>
                <a:gd name="connsiteY39" fmla="*/ 202971 h 202971"/>
                <a:gd name="connsiteX40" fmla="*/ 355753 w 355753"/>
                <a:gd name="connsiteY40" fmla="*/ 158401 h 202971"/>
                <a:gd name="connsiteX41" fmla="*/ 315534 w 355753"/>
                <a:gd name="connsiteY41" fmla="*/ 111290 h 202971"/>
                <a:gd name="connsiteX42" fmla="*/ 149838 w 355753"/>
                <a:gd name="connsiteY42" fmla="*/ 95545 h 202971"/>
                <a:gd name="connsiteX43" fmla="*/ 148442 w 355753"/>
                <a:gd name="connsiteY43" fmla="*/ 95164 h 202971"/>
                <a:gd name="connsiteX44" fmla="*/ 148823 w 355753"/>
                <a:gd name="connsiteY44" fmla="*/ 93767 h 202971"/>
                <a:gd name="connsiteX45" fmla="*/ 160241 w 355753"/>
                <a:gd name="connsiteY45" fmla="*/ 85513 h 202971"/>
                <a:gd name="connsiteX46" fmla="*/ 162017 w 355753"/>
                <a:gd name="connsiteY46" fmla="*/ 86910 h 202971"/>
                <a:gd name="connsiteX47" fmla="*/ 149965 w 355753"/>
                <a:gd name="connsiteY47" fmla="*/ 95418 h 202971"/>
                <a:gd name="connsiteX48" fmla="*/ 140830 w 355753"/>
                <a:gd name="connsiteY48" fmla="*/ 73069 h 202971"/>
                <a:gd name="connsiteX49" fmla="*/ 139434 w 355753"/>
                <a:gd name="connsiteY49" fmla="*/ 72688 h 202971"/>
                <a:gd name="connsiteX50" fmla="*/ 139815 w 355753"/>
                <a:gd name="connsiteY50" fmla="*/ 71291 h 202971"/>
                <a:gd name="connsiteX51" fmla="*/ 163667 w 355753"/>
                <a:gd name="connsiteY51" fmla="*/ 54530 h 202971"/>
                <a:gd name="connsiteX52" fmla="*/ 164682 w 355753"/>
                <a:gd name="connsiteY52" fmla="*/ 56307 h 202971"/>
                <a:gd name="connsiteX53" fmla="*/ 140830 w 355753"/>
                <a:gd name="connsiteY53" fmla="*/ 73069 h 202971"/>
                <a:gd name="connsiteX54" fmla="*/ 217207 w 355753"/>
                <a:gd name="connsiteY54" fmla="*/ 102275 h 202971"/>
                <a:gd name="connsiteX55" fmla="*/ 215812 w 355753"/>
                <a:gd name="connsiteY55" fmla="*/ 102275 h 202971"/>
                <a:gd name="connsiteX56" fmla="*/ 192975 w 355753"/>
                <a:gd name="connsiteY56" fmla="*/ 83735 h 202971"/>
                <a:gd name="connsiteX57" fmla="*/ 191198 w 355753"/>
                <a:gd name="connsiteY57" fmla="*/ 79037 h 202971"/>
                <a:gd name="connsiteX58" fmla="*/ 217207 w 355753"/>
                <a:gd name="connsiteY58" fmla="*/ 100751 h 202971"/>
                <a:gd name="connsiteX59" fmla="*/ 217207 w 355753"/>
                <a:gd name="connsiteY59" fmla="*/ 102148 h 202971"/>
                <a:gd name="connsiteX60" fmla="*/ 229260 w 355753"/>
                <a:gd name="connsiteY60" fmla="*/ 82339 h 202971"/>
                <a:gd name="connsiteX61" fmla="*/ 227865 w 355753"/>
                <a:gd name="connsiteY61" fmla="*/ 82339 h 202971"/>
                <a:gd name="connsiteX62" fmla="*/ 196527 w 355753"/>
                <a:gd name="connsiteY62" fmla="*/ 56307 h 202971"/>
                <a:gd name="connsiteX63" fmla="*/ 196908 w 355753"/>
                <a:gd name="connsiteY63" fmla="*/ 53514 h 202971"/>
                <a:gd name="connsiteX64" fmla="*/ 229387 w 355753"/>
                <a:gd name="connsiteY64" fmla="*/ 80561 h 202971"/>
                <a:gd name="connsiteX65" fmla="*/ 229387 w 355753"/>
                <a:gd name="connsiteY65" fmla="*/ 82339 h 202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355753" h="202971">
                  <a:moveTo>
                    <a:pt x="315154" y="111164"/>
                  </a:moveTo>
                  <a:lnTo>
                    <a:pt x="305892" y="98338"/>
                  </a:lnTo>
                  <a:cubicBezTo>
                    <a:pt x="295235" y="83355"/>
                    <a:pt x="282674" y="69767"/>
                    <a:pt x="268464" y="58085"/>
                  </a:cubicBezTo>
                  <a:lnTo>
                    <a:pt x="235731" y="29514"/>
                  </a:lnTo>
                  <a:cubicBezTo>
                    <a:pt x="231417" y="25578"/>
                    <a:pt x="224693" y="26340"/>
                    <a:pt x="221141" y="30911"/>
                  </a:cubicBezTo>
                  <a:cubicBezTo>
                    <a:pt x="217969" y="35228"/>
                    <a:pt x="218603" y="41197"/>
                    <a:pt x="222536" y="44879"/>
                  </a:cubicBezTo>
                  <a:lnTo>
                    <a:pt x="247784" y="65958"/>
                  </a:lnTo>
                  <a:cubicBezTo>
                    <a:pt x="247784" y="65958"/>
                    <a:pt x="248165" y="66974"/>
                    <a:pt x="247784" y="67355"/>
                  </a:cubicBezTo>
                  <a:cubicBezTo>
                    <a:pt x="247403" y="67736"/>
                    <a:pt x="246769" y="67736"/>
                    <a:pt x="246008" y="67355"/>
                  </a:cubicBezTo>
                  <a:lnTo>
                    <a:pt x="205408" y="33832"/>
                  </a:lnTo>
                  <a:cubicBezTo>
                    <a:pt x="201856" y="31038"/>
                    <a:pt x="196527" y="30276"/>
                    <a:pt x="192975" y="32816"/>
                  </a:cubicBezTo>
                  <a:cubicBezTo>
                    <a:pt x="195766" y="29260"/>
                    <a:pt x="196146" y="24308"/>
                    <a:pt x="193355" y="20372"/>
                  </a:cubicBezTo>
                  <a:lnTo>
                    <a:pt x="193355" y="20372"/>
                  </a:lnTo>
                  <a:cubicBezTo>
                    <a:pt x="193355" y="20372"/>
                    <a:pt x="192975" y="19991"/>
                    <a:pt x="192594" y="19610"/>
                  </a:cubicBezTo>
                  <a:cubicBezTo>
                    <a:pt x="189042" y="15673"/>
                    <a:pt x="182571" y="15292"/>
                    <a:pt x="178384" y="18594"/>
                  </a:cubicBezTo>
                  <a:lnTo>
                    <a:pt x="124970" y="56434"/>
                  </a:lnTo>
                  <a:cubicBezTo>
                    <a:pt x="124970" y="56434"/>
                    <a:pt x="123955" y="56815"/>
                    <a:pt x="123575" y="56053"/>
                  </a:cubicBezTo>
                  <a:cubicBezTo>
                    <a:pt x="123194" y="55672"/>
                    <a:pt x="123194" y="55038"/>
                    <a:pt x="123955" y="54657"/>
                  </a:cubicBezTo>
                  <a:lnTo>
                    <a:pt x="172421" y="20118"/>
                  </a:lnTo>
                  <a:cubicBezTo>
                    <a:pt x="177369" y="16562"/>
                    <a:pt x="178511" y="9451"/>
                    <a:pt x="174959" y="4372"/>
                  </a:cubicBezTo>
                  <a:cubicBezTo>
                    <a:pt x="171406" y="-326"/>
                    <a:pt x="164935" y="-1342"/>
                    <a:pt x="159987" y="1832"/>
                  </a:cubicBezTo>
                  <a:lnTo>
                    <a:pt x="104036" y="40689"/>
                  </a:lnTo>
                  <a:cubicBezTo>
                    <a:pt x="110507" y="30022"/>
                    <a:pt x="114694" y="18594"/>
                    <a:pt x="113679" y="8562"/>
                  </a:cubicBezTo>
                  <a:cubicBezTo>
                    <a:pt x="113298" y="3610"/>
                    <a:pt x="106574" y="1070"/>
                    <a:pt x="101626" y="2848"/>
                  </a:cubicBezTo>
                  <a:cubicBezTo>
                    <a:pt x="99469" y="3610"/>
                    <a:pt x="96931" y="5388"/>
                    <a:pt x="95536" y="8562"/>
                  </a:cubicBezTo>
                  <a:cubicBezTo>
                    <a:pt x="95536" y="8562"/>
                    <a:pt x="93759" y="23927"/>
                    <a:pt x="73460" y="35990"/>
                  </a:cubicBezTo>
                  <a:cubicBezTo>
                    <a:pt x="52779" y="48054"/>
                    <a:pt x="47451" y="86656"/>
                    <a:pt x="47451" y="86656"/>
                  </a:cubicBezTo>
                  <a:cubicBezTo>
                    <a:pt x="44279" y="100878"/>
                    <a:pt x="0" y="130465"/>
                    <a:pt x="0" y="130465"/>
                  </a:cubicBezTo>
                  <a:lnTo>
                    <a:pt x="34256" y="175035"/>
                  </a:lnTo>
                  <a:cubicBezTo>
                    <a:pt x="54936" y="161448"/>
                    <a:pt x="89446" y="148623"/>
                    <a:pt x="89446" y="148623"/>
                  </a:cubicBezTo>
                  <a:lnTo>
                    <a:pt x="104417" y="142909"/>
                  </a:lnTo>
                  <a:cubicBezTo>
                    <a:pt x="121545" y="136433"/>
                    <a:pt x="137912" y="127925"/>
                    <a:pt x="153263" y="117640"/>
                  </a:cubicBezTo>
                  <a:lnTo>
                    <a:pt x="178257" y="100497"/>
                  </a:lnTo>
                  <a:lnTo>
                    <a:pt x="207819" y="125512"/>
                  </a:lnTo>
                  <a:cubicBezTo>
                    <a:pt x="195766" y="121957"/>
                    <a:pt x="183586" y="121195"/>
                    <a:pt x="174324" y="124751"/>
                  </a:cubicBezTo>
                  <a:cubicBezTo>
                    <a:pt x="169630" y="126528"/>
                    <a:pt x="168996" y="133639"/>
                    <a:pt x="171787" y="137957"/>
                  </a:cubicBezTo>
                  <a:cubicBezTo>
                    <a:pt x="172802" y="139734"/>
                    <a:pt x="175339" y="141893"/>
                    <a:pt x="178892" y="142655"/>
                  </a:cubicBezTo>
                  <a:cubicBezTo>
                    <a:pt x="178892" y="142655"/>
                    <a:pt x="194243" y="140496"/>
                    <a:pt x="211371" y="156877"/>
                  </a:cubicBezTo>
                  <a:cubicBezTo>
                    <a:pt x="228499" y="173258"/>
                    <a:pt x="266942" y="168686"/>
                    <a:pt x="266942" y="168686"/>
                  </a:cubicBezTo>
                  <a:cubicBezTo>
                    <a:pt x="281532" y="167924"/>
                    <a:pt x="321497" y="202971"/>
                    <a:pt x="321497" y="202971"/>
                  </a:cubicBezTo>
                  <a:lnTo>
                    <a:pt x="355753" y="158401"/>
                  </a:lnTo>
                  <a:cubicBezTo>
                    <a:pt x="337230" y="141258"/>
                    <a:pt x="315534" y="111290"/>
                    <a:pt x="315534" y="111290"/>
                  </a:cubicBezTo>
                  <a:close/>
                  <a:moveTo>
                    <a:pt x="149838" y="95545"/>
                  </a:moveTo>
                  <a:cubicBezTo>
                    <a:pt x="149838" y="95545"/>
                    <a:pt x="148823" y="95926"/>
                    <a:pt x="148442" y="95164"/>
                  </a:cubicBezTo>
                  <a:cubicBezTo>
                    <a:pt x="148061" y="94783"/>
                    <a:pt x="148442" y="94148"/>
                    <a:pt x="148823" y="93767"/>
                  </a:cubicBezTo>
                  <a:lnTo>
                    <a:pt x="160241" y="85513"/>
                  </a:lnTo>
                  <a:lnTo>
                    <a:pt x="162017" y="86910"/>
                  </a:lnTo>
                  <a:lnTo>
                    <a:pt x="149965" y="95418"/>
                  </a:lnTo>
                  <a:close/>
                  <a:moveTo>
                    <a:pt x="140830" y="73069"/>
                  </a:moveTo>
                  <a:cubicBezTo>
                    <a:pt x="140830" y="73069"/>
                    <a:pt x="139815" y="73450"/>
                    <a:pt x="139434" y="72688"/>
                  </a:cubicBezTo>
                  <a:cubicBezTo>
                    <a:pt x="139053" y="72307"/>
                    <a:pt x="139053" y="71672"/>
                    <a:pt x="139815" y="71291"/>
                  </a:cubicBezTo>
                  <a:lnTo>
                    <a:pt x="163667" y="54530"/>
                  </a:lnTo>
                  <a:cubicBezTo>
                    <a:pt x="164047" y="55292"/>
                    <a:pt x="164428" y="55926"/>
                    <a:pt x="164682" y="56307"/>
                  </a:cubicBezTo>
                  <a:lnTo>
                    <a:pt x="140830" y="73069"/>
                  </a:lnTo>
                  <a:close/>
                  <a:moveTo>
                    <a:pt x="217207" y="102275"/>
                  </a:moveTo>
                  <a:cubicBezTo>
                    <a:pt x="217207" y="102275"/>
                    <a:pt x="216192" y="102656"/>
                    <a:pt x="215812" y="102275"/>
                  </a:cubicBezTo>
                  <a:lnTo>
                    <a:pt x="192975" y="83735"/>
                  </a:lnTo>
                  <a:cubicBezTo>
                    <a:pt x="192594" y="81958"/>
                    <a:pt x="192213" y="80561"/>
                    <a:pt x="191198" y="79037"/>
                  </a:cubicBezTo>
                  <a:lnTo>
                    <a:pt x="217207" y="100751"/>
                  </a:lnTo>
                  <a:cubicBezTo>
                    <a:pt x="217207" y="100751"/>
                    <a:pt x="217588" y="101513"/>
                    <a:pt x="217207" y="102148"/>
                  </a:cubicBezTo>
                  <a:close/>
                  <a:moveTo>
                    <a:pt x="229260" y="82339"/>
                  </a:moveTo>
                  <a:cubicBezTo>
                    <a:pt x="229260" y="82339"/>
                    <a:pt x="228245" y="82720"/>
                    <a:pt x="227865" y="82339"/>
                  </a:cubicBezTo>
                  <a:lnTo>
                    <a:pt x="196527" y="56307"/>
                  </a:lnTo>
                  <a:cubicBezTo>
                    <a:pt x="196908" y="55546"/>
                    <a:pt x="196908" y="54530"/>
                    <a:pt x="196908" y="53514"/>
                  </a:cubicBezTo>
                  <a:lnTo>
                    <a:pt x="229387" y="80561"/>
                  </a:lnTo>
                  <a:cubicBezTo>
                    <a:pt x="229768" y="81323"/>
                    <a:pt x="229768" y="81958"/>
                    <a:pt x="229387" y="82339"/>
                  </a:cubicBezTo>
                  <a:close/>
                </a:path>
              </a:pathLst>
            </a:custGeom>
            <a:solidFill>
              <a:srgbClr val="E0E0E0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" name="Forme libre 7">
              <a:extLst>
                <a:ext uri="{FF2B5EF4-FFF2-40B4-BE49-F238E27FC236}">
                  <a16:creationId xmlns:a16="http://schemas.microsoft.com/office/drawing/2014/main" id="{9425CF8F-66AF-F8C2-BCB0-FE3B1E8CA69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41550" y="3247921"/>
              <a:ext cx="124580" cy="221964"/>
            </a:xfrm>
            <a:custGeom>
              <a:avLst/>
              <a:gdLst>
                <a:gd name="connsiteX0" fmla="*/ 11926 w 124580"/>
                <a:gd name="connsiteY0" fmla="*/ 187171 h 221964"/>
                <a:gd name="connsiteX1" fmla="*/ 21569 w 124580"/>
                <a:gd name="connsiteY1" fmla="*/ 176886 h 221964"/>
                <a:gd name="connsiteX2" fmla="*/ 20807 w 124580"/>
                <a:gd name="connsiteY2" fmla="*/ 144124 h 221964"/>
                <a:gd name="connsiteX3" fmla="*/ 21822 w 124580"/>
                <a:gd name="connsiteY3" fmla="*/ 143108 h 221964"/>
                <a:gd name="connsiteX4" fmla="*/ 22837 w 124580"/>
                <a:gd name="connsiteY4" fmla="*/ 144124 h 221964"/>
                <a:gd name="connsiteX5" fmla="*/ 24233 w 124580"/>
                <a:gd name="connsiteY5" fmla="*/ 196568 h 221964"/>
                <a:gd name="connsiteX6" fmla="*/ 33114 w 124580"/>
                <a:gd name="connsiteY6" fmla="*/ 207234 h 221964"/>
                <a:gd name="connsiteX7" fmla="*/ 44913 w 124580"/>
                <a:gd name="connsiteY7" fmla="*/ 196568 h 221964"/>
                <a:gd name="connsiteX8" fmla="*/ 43898 w 124580"/>
                <a:gd name="connsiteY8" fmla="*/ 148823 h 221964"/>
                <a:gd name="connsiteX9" fmla="*/ 44913 w 124580"/>
                <a:gd name="connsiteY9" fmla="*/ 147807 h 221964"/>
                <a:gd name="connsiteX10" fmla="*/ 45928 w 124580"/>
                <a:gd name="connsiteY10" fmla="*/ 148823 h 221964"/>
                <a:gd name="connsiteX11" fmla="*/ 47324 w 124580"/>
                <a:gd name="connsiteY11" fmla="*/ 211298 h 221964"/>
                <a:gd name="connsiteX12" fmla="*/ 58362 w 124580"/>
                <a:gd name="connsiteY12" fmla="*/ 221964 h 221964"/>
                <a:gd name="connsiteX13" fmla="*/ 59377 w 124580"/>
                <a:gd name="connsiteY13" fmla="*/ 221964 h 221964"/>
                <a:gd name="connsiteX14" fmla="*/ 68258 w 124580"/>
                <a:gd name="connsiteY14" fmla="*/ 210536 h 221964"/>
                <a:gd name="connsiteX15" fmla="*/ 66482 w 124580"/>
                <a:gd name="connsiteY15" fmla="*/ 144886 h 221964"/>
                <a:gd name="connsiteX16" fmla="*/ 67497 w 124580"/>
                <a:gd name="connsiteY16" fmla="*/ 143870 h 221964"/>
                <a:gd name="connsiteX17" fmla="*/ 68512 w 124580"/>
                <a:gd name="connsiteY17" fmla="*/ 144886 h 221964"/>
                <a:gd name="connsiteX18" fmla="*/ 70288 w 124580"/>
                <a:gd name="connsiteY18" fmla="*/ 204441 h 221964"/>
                <a:gd name="connsiteX19" fmla="*/ 82087 w 124580"/>
                <a:gd name="connsiteY19" fmla="*/ 215107 h 221964"/>
                <a:gd name="connsiteX20" fmla="*/ 92364 w 124580"/>
                <a:gd name="connsiteY20" fmla="*/ 204060 h 221964"/>
                <a:gd name="connsiteX21" fmla="*/ 91349 w 124580"/>
                <a:gd name="connsiteY21" fmla="*/ 136252 h 221964"/>
                <a:gd name="connsiteX22" fmla="*/ 112790 w 124580"/>
                <a:gd name="connsiteY22" fmla="*/ 161902 h 221964"/>
                <a:gd name="connsiteX23" fmla="*/ 124209 w 124580"/>
                <a:gd name="connsiteY23" fmla="*/ 155172 h 221964"/>
                <a:gd name="connsiteX24" fmla="*/ 122814 w 124580"/>
                <a:gd name="connsiteY24" fmla="*/ 146918 h 221964"/>
                <a:gd name="connsiteX25" fmla="*/ 112156 w 124580"/>
                <a:gd name="connsiteY25" fmla="*/ 113014 h 221964"/>
                <a:gd name="connsiteX26" fmla="*/ 84371 w 124580"/>
                <a:gd name="connsiteY26" fmla="*/ 63491 h 221964"/>
                <a:gd name="connsiteX27" fmla="*/ 74094 w 124580"/>
                <a:gd name="connsiteY27" fmla="*/ 0 h 221964"/>
                <a:gd name="connsiteX28" fmla="*/ 18143 w 124580"/>
                <a:gd name="connsiteY28" fmla="*/ 3556 h 221964"/>
                <a:gd name="connsiteX29" fmla="*/ 9643 w 124580"/>
                <a:gd name="connsiteY29" fmla="*/ 64126 h 221964"/>
                <a:gd name="connsiteX30" fmla="*/ 6090 w 124580"/>
                <a:gd name="connsiteY30" fmla="*/ 79872 h 221964"/>
                <a:gd name="connsiteX31" fmla="*/ 0 w 124580"/>
                <a:gd name="connsiteY31" fmla="*/ 134474 h 221964"/>
                <a:gd name="connsiteX32" fmla="*/ 381 w 124580"/>
                <a:gd name="connsiteY32" fmla="*/ 177647 h 221964"/>
                <a:gd name="connsiteX33" fmla="*/ 11799 w 124580"/>
                <a:gd name="connsiteY33" fmla="*/ 187298 h 221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24580" h="221964">
                  <a:moveTo>
                    <a:pt x="11926" y="187171"/>
                  </a:moveTo>
                  <a:cubicBezTo>
                    <a:pt x="17255" y="186790"/>
                    <a:pt x="21569" y="182219"/>
                    <a:pt x="21569" y="176886"/>
                  </a:cubicBezTo>
                  <a:lnTo>
                    <a:pt x="20807" y="144124"/>
                  </a:lnTo>
                  <a:cubicBezTo>
                    <a:pt x="20807" y="143362"/>
                    <a:pt x="21188" y="143108"/>
                    <a:pt x="21822" y="143108"/>
                  </a:cubicBezTo>
                  <a:cubicBezTo>
                    <a:pt x="22457" y="143108"/>
                    <a:pt x="22837" y="143489"/>
                    <a:pt x="22837" y="144124"/>
                  </a:cubicBezTo>
                  <a:lnTo>
                    <a:pt x="24233" y="196568"/>
                  </a:lnTo>
                  <a:cubicBezTo>
                    <a:pt x="24233" y="201901"/>
                    <a:pt x="28166" y="206599"/>
                    <a:pt x="33114" y="207234"/>
                  </a:cubicBezTo>
                  <a:cubicBezTo>
                    <a:pt x="39585" y="207996"/>
                    <a:pt x="45167" y="202917"/>
                    <a:pt x="44913" y="196568"/>
                  </a:cubicBezTo>
                  <a:lnTo>
                    <a:pt x="43898" y="148823"/>
                  </a:lnTo>
                  <a:cubicBezTo>
                    <a:pt x="43898" y="148061"/>
                    <a:pt x="44279" y="147807"/>
                    <a:pt x="44913" y="147807"/>
                  </a:cubicBezTo>
                  <a:cubicBezTo>
                    <a:pt x="45548" y="147807"/>
                    <a:pt x="45928" y="148188"/>
                    <a:pt x="45928" y="148823"/>
                  </a:cubicBezTo>
                  <a:lnTo>
                    <a:pt x="47324" y="211298"/>
                  </a:lnTo>
                  <a:cubicBezTo>
                    <a:pt x="47324" y="217393"/>
                    <a:pt x="52272" y="221964"/>
                    <a:pt x="58362" y="221964"/>
                  </a:cubicBezTo>
                  <a:lnTo>
                    <a:pt x="59377" y="221964"/>
                  </a:lnTo>
                  <a:cubicBezTo>
                    <a:pt x="64706" y="220948"/>
                    <a:pt x="68258" y="215869"/>
                    <a:pt x="68258" y="210536"/>
                  </a:cubicBezTo>
                  <a:lnTo>
                    <a:pt x="66482" y="144886"/>
                  </a:lnTo>
                  <a:cubicBezTo>
                    <a:pt x="66482" y="144124"/>
                    <a:pt x="66862" y="143870"/>
                    <a:pt x="67497" y="143870"/>
                  </a:cubicBezTo>
                  <a:cubicBezTo>
                    <a:pt x="68131" y="143870"/>
                    <a:pt x="68512" y="144251"/>
                    <a:pt x="68512" y="144886"/>
                  </a:cubicBezTo>
                  <a:lnTo>
                    <a:pt x="70288" y="204441"/>
                  </a:lnTo>
                  <a:cubicBezTo>
                    <a:pt x="70288" y="210536"/>
                    <a:pt x="75617" y="215488"/>
                    <a:pt x="82087" y="215107"/>
                  </a:cubicBezTo>
                  <a:cubicBezTo>
                    <a:pt x="87796" y="214726"/>
                    <a:pt x="92364" y="209774"/>
                    <a:pt x="92364" y="204060"/>
                  </a:cubicBezTo>
                  <a:lnTo>
                    <a:pt x="91349" y="136252"/>
                  </a:lnTo>
                  <a:cubicBezTo>
                    <a:pt x="96678" y="147680"/>
                    <a:pt x="103783" y="157331"/>
                    <a:pt x="112790" y="161902"/>
                  </a:cubicBezTo>
                  <a:cubicBezTo>
                    <a:pt x="117485" y="164441"/>
                    <a:pt x="122814" y="160124"/>
                    <a:pt x="124209" y="155172"/>
                  </a:cubicBezTo>
                  <a:cubicBezTo>
                    <a:pt x="124970" y="153013"/>
                    <a:pt x="124590" y="149838"/>
                    <a:pt x="122814" y="146918"/>
                  </a:cubicBezTo>
                  <a:cubicBezTo>
                    <a:pt x="122814" y="146918"/>
                    <a:pt x="111014" y="136632"/>
                    <a:pt x="112156" y="113014"/>
                  </a:cubicBezTo>
                  <a:cubicBezTo>
                    <a:pt x="113298" y="89395"/>
                    <a:pt x="84371" y="63491"/>
                    <a:pt x="84371" y="63491"/>
                  </a:cubicBezTo>
                  <a:cubicBezTo>
                    <a:pt x="74348" y="52824"/>
                    <a:pt x="74094" y="0"/>
                    <a:pt x="74094" y="0"/>
                  </a:cubicBezTo>
                  <a:lnTo>
                    <a:pt x="18143" y="3556"/>
                  </a:lnTo>
                  <a:cubicBezTo>
                    <a:pt x="18143" y="28190"/>
                    <a:pt x="9643" y="64126"/>
                    <a:pt x="9643" y="64126"/>
                  </a:cubicBezTo>
                  <a:lnTo>
                    <a:pt x="6090" y="79872"/>
                  </a:lnTo>
                  <a:cubicBezTo>
                    <a:pt x="2157" y="97649"/>
                    <a:pt x="0" y="116188"/>
                    <a:pt x="0" y="134474"/>
                  </a:cubicBezTo>
                  <a:lnTo>
                    <a:pt x="381" y="177647"/>
                  </a:lnTo>
                  <a:cubicBezTo>
                    <a:pt x="1142" y="182981"/>
                    <a:pt x="6090" y="187679"/>
                    <a:pt x="11799" y="187298"/>
                  </a:cubicBezTo>
                  <a:close/>
                </a:path>
              </a:pathLst>
            </a:custGeom>
            <a:solidFill>
              <a:srgbClr val="BFBFB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9" name="Forme libre 8">
              <a:extLst>
                <a:ext uri="{FF2B5EF4-FFF2-40B4-BE49-F238E27FC236}">
                  <a16:creationId xmlns:a16="http://schemas.microsoft.com/office/drawing/2014/main" id="{41308D89-3F9A-118C-B57B-F7CAFC5E0FC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872808" y="3471409"/>
              <a:ext cx="118626" cy="122410"/>
            </a:xfrm>
            <a:custGeom>
              <a:avLst/>
              <a:gdLst>
                <a:gd name="connsiteX0" fmla="*/ 0 w 118626"/>
                <a:gd name="connsiteY0" fmla="*/ 46094 h 122410"/>
                <a:gd name="connsiteX1" fmla="*/ 50242 w 118626"/>
                <a:gd name="connsiteY1" fmla="*/ 122410 h 122410"/>
                <a:gd name="connsiteX2" fmla="*/ 118627 w 118626"/>
                <a:gd name="connsiteY2" fmla="*/ 78856 h 122410"/>
                <a:gd name="connsiteX3" fmla="*/ 72318 w 118626"/>
                <a:gd name="connsiteY3" fmla="*/ 0 h 122410"/>
                <a:gd name="connsiteX4" fmla="*/ 0 w 118626"/>
                <a:gd name="connsiteY4" fmla="*/ 45967 h 122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626" h="122410">
                  <a:moveTo>
                    <a:pt x="0" y="46094"/>
                  </a:moveTo>
                  <a:cubicBezTo>
                    <a:pt x="11419" y="75046"/>
                    <a:pt x="28927" y="101078"/>
                    <a:pt x="50242" y="122410"/>
                  </a:cubicBezTo>
                  <a:lnTo>
                    <a:pt x="118627" y="78856"/>
                  </a:lnTo>
                  <a:lnTo>
                    <a:pt x="72318" y="0"/>
                  </a:lnTo>
                  <a:lnTo>
                    <a:pt x="0" y="45967"/>
                  </a:lnTo>
                  <a:close/>
                </a:path>
              </a:pathLst>
            </a:custGeom>
            <a:gradFill>
              <a:gsLst>
                <a:gs pos="0">
                  <a:srgbClr val="BBBBBB"/>
                </a:gs>
                <a:gs pos="50000">
                  <a:srgbClr val="707070"/>
                </a:gs>
                <a:gs pos="100000">
                  <a:srgbClr val="262626"/>
                </a:gs>
              </a:gsLst>
              <a:lin ang="17930002" scaled="1"/>
            </a:gra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0" name="Forme libre 9">
              <a:extLst>
                <a:ext uri="{FF2B5EF4-FFF2-40B4-BE49-F238E27FC236}">
                  <a16:creationId xmlns:a16="http://schemas.microsoft.com/office/drawing/2014/main" id="{395E1856-95B6-621B-1BC8-AFF5ECE1DB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193798" y="3498202"/>
              <a:ext cx="95535" cy="103109"/>
            </a:xfrm>
            <a:custGeom>
              <a:avLst/>
              <a:gdLst>
                <a:gd name="connsiteX0" fmla="*/ 63817 w 95535"/>
                <a:gd name="connsiteY0" fmla="*/ 0 h 103109"/>
                <a:gd name="connsiteX1" fmla="*/ 0 w 95535"/>
                <a:gd name="connsiteY1" fmla="*/ 65650 h 103109"/>
                <a:gd name="connsiteX2" fmla="*/ 41361 w 95535"/>
                <a:gd name="connsiteY2" fmla="*/ 103109 h 103109"/>
                <a:gd name="connsiteX3" fmla="*/ 95536 w 95535"/>
                <a:gd name="connsiteY3" fmla="*/ 28571 h 103109"/>
                <a:gd name="connsiteX4" fmla="*/ 63817 w 95535"/>
                <a:gd name="connsiteY4" fmla="*/ 0 h 103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535" h="103109">
                  <a:moveTo>
                    <a:pt x="63817" y="0"/>
                  </a:moveTo>
                  <a:lnTo>
                    <a:pt x="0" y="65650"/>
                  </a:lnTo>
                  <a:lnTo>
                    <a:pt x="41361" y="103109"/>
                  </a:lnTo>
                  <a:cubicBezTo>
                    <a:pt x="64198" y="82411"/>
                    <a:pt x="82722" y="57142"/>
                    <a:pt x="95536" y="28571"/>
                  </a:cubicBezTo>
                  <a:lnTo>
                    <a:pt x="63817" y="0"/>
                  </a:lnTo>
                  <a:close/>
                </a:path>
              </a:pathLst>
            </a:custGeom>
            <a:gradFill>
              <a:gsLst>
                <a:gs pos="0">
                  <a:srgbClr val="BBBBBB"/>
                </a:gs>
                <a:gs pos="50000">
                  <a:srgbClr val="707070"/>
                </a:gs>
                <a:gs pos="100000">
                  <a:srgbClr val="262626"/>
                </a:gs>
              </a:gsLst>
              <a:lin ang="17929129" scaled="1"/>
            </a:gra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1" name="Forme libre 10">
              <a:extLst>
                <a:ext uri="{FF2B5EF4-FFF2-40B4-BE49-F238E27FC236}">
                  <a16:creationId xmlns:a16="http://schemas.microsoft.com/office/drawing/2014/main" id="{192F7EC0-F80F-5B78-4C9E-02CDF374971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41296" y="3207033"/>
              <a:ext cx="92617" cy="84950"/>
            </a:xfrm>
            <a:custGeom>
              <a:avLst/>
              <a:gdLst>
                <a:gd name="connsiteX0" fmla="*/ 1396 w 92617"/>
                <a:gd name="connsiteY0" fmla="*/ 3682 h 84950"/>
                <a:gd name="connsiteX1" fmla="*/ 0 w 92617"/>
                <a:gd name="connsiteY1" fmla="*/ 79998 h 84950"/>
                <a:gd name="connsiteX2" fmla="*/ 91222 w 92617"/>
                <a:gd name="connsiteY2" fmla="*/ 84951 h 84950"/>
                <a:gd name="connsiteX3" fmla="*/ 92617 w 92617"/>
                <a:gd name="connsiteY3" fmla="*/ 5714 h 84950"/>
                <a:gd name="connsiteX4" fmla="*/ 41614 w 92617"/>
                <a:gd name="connsiteY4" fmla="*/ 0 h 84950"/>
                <a:gd name="connsiteX5" fmla="*/ 1396 w 92617"/>
                <a:gd name="connsiteY5" fmla="*/ 3555 h 84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617" h="84950">
                  <a:moveTo>
                    <a:pt x="1396" y="3682"/>
                  </a:moveTo>
                  <a:lnTo>
                    <a:pt x="0" y="79998"/>
                  </a:lnTo>
                  <a:lnTo>
                    <a:pt x="91222" y="84951"/>
                  </a:lnTo>
                  <a:lnTo>
                    <a:pt x="92617" y="5714"/>
                  </a:lnTo>
                  <a:cubicBezTo>
                    <a:pt x="76251" y="2159"/>
                    <a:pt x="59123" y="0"/>
                    <a:pt x="41614" y="0"/>
                  </a:cubicBezTo>
                  <a:cubicBezTo>
                    <a:pt x="27658" y="0"/>
                    <a:pt x="14210" y="1397"/>
                    <a:pt x="1396" y="3555"/>
                  </a:cubicBezTo>
                  <a:close/>
                </a:path>
              </a:pathLst>
            </a:custGeom>
            <a:gradFill>
              <a:gsLst>
                <a:gs pos="0">
                  <a:srgbClr val="BBBBBB"/>
                </a:gs>
                <a:gs pos="50000">
                  <a:srgbClr val="707070"/>
                </a:gs>
                <a:gs pos="100000">
                  <a:srgbClr val="262626"/>
                </a:gs>
              </a:gsLst>
              <a:lin ang="17930002" scaled="1"/>
            </a:gra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2" name="Forme libre 11">
              <a:extLst>
                <a:ext uri="{FF2B5EF4-FFF2-40B4-BE49-F238E27FC236}">
                  <a16:creationId xmlns:a16="http://schemas.microsoft.com/office/drawing/2014/main" id="{792B7EEE-DB4A-BEEC-E2CA-D361E8FE482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705346" y="3055798"/>
              <a:ext cx="755001" cy="755668"/>
            </a:xfrm>
            <a:custGeom>
              <a:avLst/>
              <a:gdLst>
                <a:gd name="connsiteX0" fmla="*/ 376803 w 755001"/>
                <a:gd name="connsiteY0" fmla="*/ 151235 h 755668"/>
                <a:gd name="connsiteX1" fmla="*/ 588428 w 755001"/>
                <a:gd name="connsiteY1" fmla="*/ 295359 h 755668"/>
                <a:gd name="connsiteX2" fmla="*/ 460032 w 755001"/>
                <a:gd name="connsiteY2" fmla="*/ 588941 h 755668"/>
                <a:gd name="connsiteX3" fmla="*/ 378325 w 755001"/>
                <a:gd name="connsiteY3" fmla="*/ 604433 h 755668"/>
                <a:gd name="connsiteX4" fmla="*/ 166700 w 755001"/>
                <a:gd name="connsiteY4" fmla="*/ 460309 h 755668"/>
                <a:gd name="connsiteX5" fmla="*/ 295096 w 755001"/>
                <a:gd name="connsiteY5" fmla="*/ 166727 h 755668"/>
                <a:gd name="connsiteX6" fmla="*/ 376803 w 755001"/>
                <a:gd name="connsiteY6" fmla="*/ 151235 h 755668"/>
                <a:gd name="connsiteX7" fmla="*/ 376803 w 755001"/>
                <a:gd name="connsiteY7" fmla="*/ 0 h 755668"/>
                <a:gd name="connsiteX8" fmla="*/ 240033 w 755001"/>
                <a:gd name="connsiteY8" fmla="*/ 25904 h 755668"/>
                <a:gd name="connsiteX9" fmla="*/ 25871 w 755001"/>
                <a:gd name="connsiteY9" fmla="*/ 515419 h 755668"/>
                <a:gd name="connsiteX10" fmla="*/ 378198 w 755001"/>
                <a:gd name="connsiteY10" fmla="*/ 755668 h 755668"/>
                <a:gd name="connsiteX11" fmla="*/ 514968 w 755001"/>
                <a:gd name="connsiteY11" fmla="*/ 729764 h 755668"/>
                <a:gd name="connsiteX12" fmla="*/ 729130 w 755001"/>
                <a:gd name="connsiteY12" fmla="*/ 240249 h 755668"/>
                <a:gd name="connsiteX13" fmla="*/ 376803 w 755001"/>
                <a:gd name="connsiteY13" fmla="*/ 0 h 755668"/>
                <a:gd name="connsiteX14" fmla="*/ 376803 w 755001"/>
                <a:gd name="connsiteY14" fmla="*/ 0 h 755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5001" h="755668">
                  <a:moveTo>
                    <a:pt x="376803" y="151235"/>
                  </a:moveTo>
                  <a:cubicBezTo>
                    <a:pt x="469674" y="151235"/>
                    <a:pt x="554679" y="209139"/>
                    <a:pt x="588428" y="295359"/>
                  </a:cubicBezTo>
                  <a:cubicBezTo>
                    <a:pt x="633849" y="411802"/>
                    <a:pt x="576248" y="543482"/>
                    <a:pt x="460032" y="588941"/>
                  </a:cubicBezTo>
                  <a:cubicBezTo>
                    <a:pt x="433769" y="599227"/>
                    <a:pt x="406237" y="604433"/>
                    <a:pt x="378325" y="604433"/>
                  </a:cubicBezTo>
                  <a:cubicBezTo>
                    <a:pt x="285454" y="604433"/>
                    <a:pt x="200449" y="546529"/>
                    <a:pt x="166700" y="460309"/>
                  </a:cubicBezTo>
                  <a:cubicBezTo>
                    <a:pt x="121280" y="343867"/>
                    <a:pt x="178880" y="212186"/>
                    <a:pt x="295096" y="166727"/>
                  </a:cubicBezTo>
                  <a:cubicBezTo>
                    <a:pt x="321359" y="156441"/>
                    <a:pt x="348891" y="151235"/>
                    <a:pt x="376803" y="151235"/>
                  </a:cubicBezTo>
                  <a:moveTo>
                    <a:pt x="376803" y="0"/>
                  </a:moveTo>
                  <a:cubicBezTo>
                    <a:pt x="331255" y="0"/>
                    <a:pt x="284946" y="8254"/>
                    <a:pt x="240033" y="25904"/>
                  </a:cubicBezTo>
                  <a:cubicBezTo>
                    <a:pt x="46424" y="101712"/>
                    <a:pt x="-49873" y="321518"/>
                    <a:pt x="25871" y="515419"/>
                  </a:cubicBezTo>
                  <a:cubicBezTo>
                    <a:pt x="83979" y="664241"/>
                    <a:pt x="227092" y="755668"/>
                    <a:pt x="378198" y="755668"/>
                  </a:cubicBezTo>
                  <a:cubicBezTo>
                    <a:pt x="423746" y="755668"/>
                    <a:pt x="470055" y="747414"/>
                    <a:pt x="514968" y="729764"/>
                  </a:cubicBezTo>
                  <a:cubicBezTo>
                    <a:pt x="708577" y="653956"/>
                    <a:pt x="804874" y="434151"/>
                    <a:pt x="729130" y="240249"/>
                  </a:cubicBezTo>
                  <a:cubicBezTo>
                    <a:pt x="671022" y="91427"/>
                    <a:pt x="527909" y="0"/>
                    <a:pt x="376803" y="0"/>
                  </a:cubicBezTo>
                  <a:lnTo>
                    <a:pt x="376803" y="0"/>
                  </a:lnTo>
                  <a:close/>
                </a:path>
              </a:pathLst>
            </a:custGeom>
            <a:gradFill>
              <a:gsLst>
                <a:gs pos="0">
                  <a:srgbClr val="CECECE"/>
                </a:gs>
                <a:gs pos="50000">
                  <a:srgbClr val="9A9A9A"/>
                </a:gs>
                <a:gs pos="100000">
                  <a:srgbClr val="666666"/>
                </a:gs>
              </a:gsLst>
              <a:lin ang="15241371" scaled="1"/>
            </a:gra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3" name="Forme libre 12">
              <a:extLst>
                <a:ext uri="{FF2B5EF4-FFF2-40B4-BE49-F238E27FC236}">
                  <a16:creationId xmlns:a16="http://schemas.microsoft.com/office/drawing/2014/main" id="{A51FC2E9-F19F-CA4F-764F-4F678439FB5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852635" y="3203477"/>
              <a:ext cx="460296" cy="460689"/>
            </a:xfrm>
            <a:custGeom>
              <a:avLst/>
              <a:gdLst>
                <a:gd name="connsiteX0" fmla="*/ 230148 w 460296"/>
                <a:gd name="connsiteY0" fmla="*/ 460690 h 460689"/>
                <a:gd name="connsiteX1" fmla="*/ 0 w 460296"/>
                <a:gd name="connsiteY1" fmla="*/ 230345 h 460689"/>
                <a:gd name="connsiteX2" fmla="*/ 230148 w 460296"/>
                <a:gd name="connsiteY2" fmla="*/ 0 h 460689"/>
                <a:gd name="connsiteX3" fmla="*/ 460297 w 460296"/>
                <a:gd name="connsiteY3" fmla="*/ 230345 h 460689"/>
                <a:gd name="connsiteX4" fmla="*/ 230148 w 460296"/>
                <a:gd name="connsiteY4" fmla="*/ 460690 h 460689"/>
                <a:gd name="connsiteX5" fmla="*/ 230148 w 460296"/>
                <a:gd name="connsiteY5" fmla="*/ 15365 h 460689"/>
                <a:gd name="connsiteX6" fmla="*/ 15225 w 460296"/>
                <a:gd name="connsiteY6" fmla="*/ 230472 h 460689"/>
                <a:gd name="connsiteX7" fmla="*/ 230148 w 460296"/>
                <a:gd name="connsiteY7" fmla="*/ 445452 h 460689"/>
                <a:gd name="connsiteX8" fmla="*/ 444945 w 460296"/>
                <a:gd name="connsiteY8" fmla="*/ 230472 h 460689"/>
                <a:gd name="connsiteX9" fmla="*/ 230148 w 460296"/>
                <a:gd name="connsiteY9" fmla="*/ 15365 h 460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60296" h="460689">
                  <a:moveTo>
                    <a:pt x="230148" y="460690"/>
                  </a:moveTo>
                  <a:cubicBezTo>
                    <a:pt x="103275" y="460690"/>
                    <a:pt x="0" y="357327"/>
                    <a:pt x="0" y="230345"/>
                  </a:cubicBezTo>
                  <a:cubicBezTo>
                    <a:pt x="0" y="103363"/>
                    <a:pt x="103275" y="0"/>
                    <a:pt x="230148" y="0"/>
                  </a:cubicBezTo>
                  <a:cubicBezTo>
                    <a:pt x="357022" y="0"/>
                    <a:pt x="460297" y="103363"/>
                    <a:pt x="460297" y="230345"/>
                  </a:cubicBezTo>
                  <a:cubicBezTo>
                    <a:pt x="460297" y="357327"/>
                    <a:pt x="357022" y="460690"/>
                    <a:pt x="230148" y="460690"/>
                  </a:cubicBezTo>
                  <a:close/>
                  <a:moveTo>
                    <a:pt x="230148" y="15365"/>
                  </a:moveTo>
                  <a:cubicBezTo>
                    <a:pt x="111649" y="15365"/>
                    <a:pt x="15225" y="111871"/>
                    <a:pt x="15225" y="230472"/>
                  </a:cubicBezTo>
                  <a:cubicBezTo>
                    <a:pt x="15225" y="349073"/>
                    <a:pt x="111649" y="445452"/>
                    <a:pt x="230148" y="445452"/>
                  </a:cubicBezTo>
                  <a:cubicBezTo>
                    <a:pt x="348648" y="445452"/>
                    <a:pt x="444945" y="348946"/>
                    <a:pt x="444945" y="230472"/>
                  </a:cubicBezTo>
                  <a:cubicBezTo>
                    <a:pt x="444945" y="111998"/>
                    <a:pt x="348521" y="15365"/>
                    <a:pt x="230148" y="15365"/>
                  </a:cubicBezTo>
                  <a:close/>
                </a:path>
              </a:pathLst>
            </a:custGeom>
            <a:gradFill>
              <a:gsLst>
                <a:gs pos="0">
                  <a:srgbClr val="CECECE"/>
                </a:gs>
                <a:gs pos="50000">
                  <a:srgbClr val="9A9A9A"/>
                </a:gs>
                <a:gs pos="100000">
                  <a:srgbClr val="666666"/>
                </a:gs>
              </a:gsLst>
              <a:lin ang="5722558" scaled="1"/>
            </a:gra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4" name="Forme libre 13">
              <a:extLst>
                <a:ext uri="{FF2B5EF4-FFF2-40B4-BE49-F238E27FC236}">
                  <a16:creationId xmlns:a16="http://schemas.microsoft.com/office/drawing/2014/main" id="{542E2AB1-CDBE-4F61-B545-28ED4D78982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749841" y="3440486"/>
              <a:ext cx="83779" cy="77287"/>
            </a:xfrm>
            <a:custGeom>
              <a:avLst/>
              <a:gdLst>
                <a:gd name="connsiteX0" fmla="*/ 83636 w 83779"/>
                <a:gd name="connsiteY0" fmla="*/ 58605 h 77287"/>
                <a:gd name="connsiteX1" fmla="*/ 82495 w 83779"/>
                <a:gd name="connsiteY1" fmla="*/ 64573 h 77287"/>
                <a:gd name="connsiteX2" fmla="*/ 77039 w 83779"/>
                <a:gd name="connsiteY2" fmla="*/ 67367 h 77287"/>
                <a:gd name="connsiteX3" fmla="*/ 12841 w 83779"/>
                <a:gd name="connsiteY3" fmla="*/ 77144 h 77287"/>
                <a:gd name="connsiteX4" fmla="*/ 6878 w 83779"/>
                <a:gd name="connsiteY4" fmla="*/ 76002 h 77287"/>
                <a:gd name="connsiteX5" fmla="*/ 4087 w 83779"/>
                <a:gd name="connsiteY5" fmla="*/ 70541 h 77287"/>
                <a:gd name="connsiteX6" fmla="*/ 788 w 83779"/>
                <a:gd name="connsiteY6" fmla="*/ 48573 h 77287"/>
                <a:gd name="connsiteX7" fmla="*/ 6370 w 83779"/>
                <a:gd name="connsiteY7" fmla="*/ 16066 h 77287"/>
                <a:gd name="connsiteX8" fmla="*/ 34156 w 83779"/>
                <a:gd name="connsiteY8" fmla="*/ 701 h 77287"/>
                <a:gd name="connsiteX9" fmla="*/ 51537 w 83779"/>
                <a:gd name="connsiteY9" fmla="*/ 828 h 77287"/>
                <a:gd name="connsiteX10" fmla="*/ 65240 w 83779"/>
                <a:gd name="connsiteY10" fmla="*/ 7050 h 77287"/>
                <a:gd name="connsiteX11" fmla="*/ 75009 w 83779"/>
                <a:gd name="connsiteY11" fmla="*/ 18987 h 77287"/>
                <a:gd name="connsiteX12" fmla="*/ 80338 w 83779"/>
                <a:gd name="connsiteY12" fmla="*/ 36383 h 77287"/>
                <a:gd name="connsiteX13" fmla="*/ 83636 w 83779"/>
                <a:gd name="connsiteY13" fmla="*/ 58351 h 77287"/>
                <a:gd name="connsiteX14" fmla="*/ 70695 w 83779"/>
                <a:gd name="connsiteY14" fmla="*/ 53653 h 77287"/>
                <a:gd name="connsiteX15" fmla="*/ 68538 w 83779"/>
                <a:gd name="connsiteY15" fmla="*/ 39431 h 77287"/>
                <a:gd name="connsiteX16" fmla="*/ 64986 w 83779"/>
                <a:gd name="connsiteY16" fmla="*/ 27494 h 77287"/>
                <a:gd name="connsiteX17" fmla="*/ 58515 w 83779"/>
                <a:gd name="connsiteY17" fmla="*/ 19622 h 77287"/>
                <a:gd name="connsiteX18" fmla="*/ 49000 w 83779"/>
                <a:gd name="connsiteY18" fmla="*/ 15812 h 77287"/>
                <a:gd name="connsiteX19" fmla="*/ 36439 w 83779"/>
                <a:gd name="connsiteY19" fmla="*/ 15939 h 77287"/>
                <a:gd name="connsiteX20" fmla="*/ 16647 w 83779"/>
                <a:gd name="connsiteY20" fmla="*/ 25971 h 77287"/>
                <a:gd name="connsiteX21" fmla="*/ 12841 w 83779"/>
                <a:gd name="connsiteY21" fmla="*/ 47685 h 77287"/>
                <a:gd name="connsiteX22" fmla="*/ 14998 w 83779"/>
                <a:gd name="connsiteY22" fmla="*/ 61907 h 77287"/>
                <a:gd name="connsiteX23" fmla="*/ 70695 w 83779"/>
                <a:gd name="connsiteY23" fmla="*/ 53526 h 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83779" h="77287">
                  <a:moveTo>
                    <a:pt x="83636" y="58605"/>
                  </a:moveTo>
                  <a:cubicBezTo>
                    <a:pt x="84017" y="61145"/>
                    <a:pt x="83636" y="63049"/>
                    <a:pt x="82495" y="64573"/>
                  </a:cubicBezTo>
                  <a:cubicBezTo>
                    <a:pt x="81353" y="66097"/>
                    <a:pt x="79576" y="66986"/>
                    <a:pt x="77039" y="67367"/>
                  </a:cubicBezTo>
                  <a:lnTo>
                    <a:pt x="12841" y="77144"/>
                  </a:lnTo>
                  <a:cubicBezTo>
                    <a:pt x="10304" y="77525"/>
                    <a:pt x="8400" y="77144"/>
                    <a:pt x="6878" y="76002"/>
                  </a:cubicBezTo>
                  <a:cubicBezTo>
                    <a:pt x="5355" y="74859"/>
                    <a:pt x="4467" y="73081"/>
                    <a:pt x="4087" y="70541"/>
                  </a:cubicBezTo>
                  <a:lnTo>
                    <a:pt x="788" y="48573"/>
                  </a:lnTo>
                  <a:cubicBezTo>
                    <a:pt x="-1242" y="35240"/>
                    <a:pt x="661" y="24447"/>
                    <a:pt x="6370" y="16066"/>
                  </a:cubicBezTo>
                  <a:cubicBezTo>
                    <a:pt x="12080" y="7812"/>
                    <a:pt x="21341" y="2606"/>
                    <a:pt x="34156" y="701"/>
                  </a:cubicBezTo>
                  <a:cubicBezTo>
                    <a:pt x="40499" y="-314"/>
                    <a:pt x="46336" y="-188"/>
                    <a:pt x="51537" y="828"/>
                  </a:cubicBezTo>
                  <a:cubicBezTo>
                    <a:pt x="56739" y="1971"/>
                    <a:pt x="61307" y="4003"/>
                    <a:pt x="65240" y="7050"/>
                  </a:cubicBezTo>
                  <a:cubicBezTo>
                    <a:pt x="69173" y="10098"/>
                    <a:pt x="72345" y="14161"/>
                    <a:pt x="75009" y="18987"/>
                  </a:cubicBezTo>
                  <a:cubicBezTo>
                    <a:pt x="77547" y="23939"/>
                    <a:pt x="79323" y="29653"/>
                    <a:pt x="80338" y="36383"/>
                  </a:cubicBezTo>
                  <a:lnTo>
                    <a:pt x="83636" y="58351"/>
                  </a:lnTo>
                  <a:close/>
                  <a:moveTo>
                    <a:pt x="70695" y="53653"/>
                  </a:moveTo>
                  <a:lnTo>
                    <a:pt x="68538" y="39431"/>
                  </a:lnTo>
                  <a:cubicBezTo>
                    <a:pt x="67777" y="34732"/>
                    <a:pt x="66635" y="30796"/>
                    <a:pt x="64986" y="27494"/>
                  </a:cubicBezTo>
                  <a:cubicBezTo>
                    <a:pt x="63337" y="24193"/>
                    <a:pt x="61180" y="21653"/>
                    <a:pt x="58515" y="19622"/>
                  </a:cubicBezTo>
                  <a:cubicBezTo>
                    <a:pt x="55851" y="17717"/>
                    <a:pt x="52679" y="16447"/>
                    <a:pt x="49000" y="15812"/>
                  </a:cubicBezTo>
                  <a:cubicBezTo>
                    <a:pt x="45321" y="15177"/>
                    <a:pt x="41134" y="15304"/>
                    <a:pt x="36439" y="15939"/>
                  </a:cubicBezTo>
                  <a:cubicBezTo>
                    <a:pt x="27051" y="17336"/>
                    <a:pt x="20453" y="20764"/>
                    <a:pt x="16647" y="25971"/>
                  </a:cubicBezTo>
                  <a:cubicBezTo>
                    <a:pt x="12714" y="31304"/>
                    <a:pt x="11445" y="38542"/>
                    <a:pt x="12841" y="47685"/>
                  </a:cubicBezTo>
                  <a:lnTo>
                    <a:pt x="14998" y="61907"/>
                  </a:lnTo>
                  <a:lnTo>
                    <a:pt x="70695" y="53526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5" name="Forme libre 14">
              <a:extLst>
                <a:ext uri="{FF2B5EF4-FFF2-40B4-BE49-F238E27FC236}">
                  <a16:creationId xmlns:a16="http://schemas.microsoft.com/office/drawing/2014/main" id="{E758E207-71BB-A1B3-D236-E22603C8FD1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748472" y="3369605"/>
              <a:ext cx="83052" cy="51356"/>
            </a:xfrm>
            <a:custGeom>
              <a:avLst/>
              <a:gdLst>
                <a:gd name="connsiteX0" fmla="*/ 78154 w 83052"/>
                <a:gd name="connsiteY0" fmla="*/ 45932 h 51356"/>
                <a:gd name="connsiteX1" fmla="*/ 75870 w 83052"/>
                <a:gd name="connsiteY1" fmla="*/ 50249 h 51356"/>
                <a:gd name="connsiteX2" fmla="*/ 71176 w 83052"/>
                <a:gd name="connsiteY2" fmla="*/ 51265 h 51356"/>
                <a:gd name="connsiteX3" fmla="*/ 66989 w 83052"/>
                <a:gd name="connsiteY3" fmla="*/ 48979 h 51356"/>
                <a:gd name="connsiteX4" fmla="*/ 66101 w 83052"/>
                <a:gd name="connsiteY4" fmla="*/ 44154 h 51356"/>
                <a:gd name="connsiteX5" fmla="*/ 67750 w 83052"/>
                <a:gd name="connsiteY5" fmla="*/ 31456 h 51356"/>
                <a:gd name="connsiteX6" fmla="*/ 12180 w 83052"/>
                <a:gd name="connsiteY6" fmla="*/ 24091 h 51356"/>
                <a:gd name="connsiteX7" fmla="*/ 13068 w 83052"/>
                <a:gd name="connsiteY7" fmla="*/ 17107 h 51356"/>
                <a:gd name="connsiteX8" fmla="*/ 20934 w 83052"/>
                <a:gd name="connsiteY8" fmla="*/ 35139 h 51356"/>
                <a:gd name="connsiteX9" fmla="*/ 21315 w 83052"/>
                <a:gd name="connsiteY9" fmla="*/ 39329 h 51356"/>
                <a:gd name="connsiteX10" fmla="*/ 19285 w 83052"/>
                <a:gd name="connsiteY10" fmla="*/ 42249 h 51356"/>
                <a:gd name="connsiteX11" fmla="*/ 15986 w 83052"/>
                <a:gd name="connsiteY11" fmla="*/ 43646 h 51356"/>
                <a:gd name="connsiteX12" fmla="*/ 12307 w 83052"/>
                <a:gd name="connsiteY12" fmla="*/ 42884 h 51356"/>
                <a:gd name="connsiteX13" fmla="*/ 9642 w 83052"/>
                <a:gd name="connsiteY13" fmla="*/ 39583 h 51356"/>
                <a:gd name="connsiteX14" fmla="*/ 2284 w 83052"/>
                <a:gd name="connsiteY14" fmla="*/ 22694 h 51356"/>
                <a:gd name="connsiteX15" fmla="*/ 507 w 83052"/>
                <a:gd name="connsiteY15" fmla="*/ 17869 h 51356"/>
                <a:gd name="connsiteX16" fmla="*/ 127 w 83052"/>
                <a:gd name="connsiteY16" fmla="*/ 13552 h 51356"/>
                <a:gd name="connsiteX17" fmla="*/ 1903 w 83052"/>
                <a:gd name="connsiteY17" fmla="*/ 9742 h 51356"/>
                <a:gd name="connsiteX18" fmla="*/ 6344 w 83052"/>
                <a:gd name="connsiteY18" fmla="*/ 8726 h 51356"/>
                <a:gd name="connsiteX19" fmla="*/ 69527 w 83052"/>
                <a:gd name="connsiteY19" fmla="*/ 17107 h 51356"/>
                <a:gd name="connsiteX20" fmla="*/ 71049 w 83052"/>
                <a:gd name="connsiteY20" fmla="*/ 5552 h 51356"/>
                <a:gd name="connsiteX21" fmla="*/ 73079 w 83052"/>
                <a:gd name="connsiteY21" fmla="*/ 1107 h 51356"/>
                <a:gd name="connsiteX22" fmla="*/ 77647 w 83052"/>
                <a:gd name="connsiteY22" fmla="*/ 92 h 51356"/>
                <a:gd name="connsiteX23" fmla="*/ 81960 w 83052"/>
                <a:gd name="connsiteY23" fmla="*/ 2377 h 51356"/>
                <a:gd name="connsiteX24" fmla="*/ 82975 w 83052"/>
                <a:gd name="connsiteY24" fmla="*/ 7203 h 51356"/>
                <a:gd name="connsiteX25" fmla="*/ 77773 w 83052"/>
                <a:gd name="connsiteY25" fmla="*/ 45932 h 51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83052" h="51356">
                  <a:moveTo>
                    <a:pt x="78154" y="45932"/>
                  </a:moveTo>
                  <a:cubicBezTo>
                    <a:pt x="77900" y="47837"/>
                    <a:pt x="77139" y="49360"/>
                    <a:pt x="75870" y="50249"/>
                  </a:cubicBezTo>
                  <a:cubicBezTo>
                    <a:pt x="74602" y="51265"/>
                    <a:pt x="73079" y="51519"/>
                    <a:pt x="71176" y="51265"/>
                  </a:cubicBezTo>
                  <a:cubicBezTo>
                    <a:pt x="69273" y="51011"/>
                    <a:pt x="67877" y="50249"/>
                    <a:pt x="66989" y="48979"/>
                  </a:cubicBezTo>
                  <a:cubicBezTo>
                    <a:pt x="66101" y="47710"/>
                    <a:pt x="65847" y="46186"/>
                    <a:pt x="66101" y="44154"/>
                  </a:cubicBezTo>
                  <a:lnTo>
                    <a:pt x="67750" y="31456"/>
                  </a:lnTo>
                  <a:lnTo>
                    <a:pt x="12180" y="24091"/>
                  </a:lnTo>
                  <a:lnTo>
                    <a:pt x="13068" y="17107"/>
                  </a:lnTo>
                  <a:lnTo>
                    <a:pt x="20934" y="35139"/>
                  </a:lnTo>
                  <a:cubicBezTo>
                    <a:pt x="21569" y="36662"/>
                    <a:pt x="21695" y="38059"/>
                    <a:pt x="21315" y="39329"/>
                  </a:cubicBezTo>
                  <a:cubicBezTo>
                    <a:pt x="20934" y="40599"/>
                    <a:pt x="20300" y="41488"/>
                    <a:pt x="19285" y="42249"/>
                  </a:cubicBezTo>
                  <a:cubicBezTo>
                    <a:pt x="18270" y="43011"/>
                    <a:pt x="17128" y="43392"/>
                    <a:pt x="15986" y="43646"/>
                  </a:cubicBezTo>
                  <a:cubicBezTo>
                    <a:pt x="14844" y="43900"/>
                    <a:pt x="13575" y="43646"/>
                    <a:pt x="12307" y="42884"/>
                  </a:cubicBezTo>
                  <a:cubicBezTo>
                    <a:pt x="11038" y="42123"/>
                    <a:pt x="10277" y="41107"/>
                    <a:pt x="9642" y="39583"/>
                  </a:cubicBezTo>
                  <a:lnTo>
                    <a:pt x="2284" y="22694"/>
                  </a:lnTo>
                  <a:cubicBezTo>
                    <a:pt x="1522" y="21044"/>
                    <a:pt x="1015" y="19520"/>
                    <a:pt x="507" y="17869"/>
                  </a:cubicBezTo>
                  <a:cubicBezTo>
                    <a:pt x="0" y="16218"/>
                    <a:pt x="-127" y="14821"/>
                    <a:pt x="127" y="13552"/>
                  </a:cubicBezTo>
                  <a:cubicBezTo>
                    <a:pt x="381" y="12028"/>
                    <a:pt x="888" y="10758"/>
                    <a:pt x="1903" y="9742"/>
                  </a:cubicBezTo>
                  <a:cubicBezTo>
                    <a:pt x="2918" y="8726"/>
                    <a:pt x="4441" y="8472"/>
                    <a:pt x="6344" y="8726"/>
                  </a:cubicBezTo>
                  <a:lnTo>
                    <a:pt x="69527" y="17107"/>
                  </a:lnTo>
                  <a:lnTo>
                    <a:pt x="71049" y="5552"/>
                  </a:lnTo>
                  <a:cubicBezTo>
                    <a:pt x="71303" y="3520"/>
                    <a:pt x="72064" y="2123"/>
                    <a:pt x="73079" y="1107"/>
                  </a:cubicBezTo>
                  <a:cubicBezTo>
                    <a:pt x="74221" y="92"/>
                    <a:pt x="75744" y="-162"/>
                    <a:pt x="77647" y="92"/>
                  </a:cubicBezTo>
                  <a:cubicBezTo>
                    <a:pt x="79550" y="345"/>
                    <a:pt x="81072" y="1107"/>
                    <a:pt x="81960" y="2377"/>
                  </a:cubicBezTo>
                  <a:cubicBezTo>
                    <a:pt x="82848" y="3647"/>
                    <a:pt x="83229" y="5171"/>
                    <a:pt x="82975" y="7203"/>
                  </a:cubicBezTo>
                  <a:lnTo>
                    <a:pt x="77773" y="45932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6" name="Forme libre 15">
              <a:extLst>
                <a:ext uri="{FF2B5EF4-FFF2-40B4-BE49-F238E27FC236}">
                  <a16:creationId xmlns:a16="http://schemas.microsoft.com/office/drawing/2014/main" id="{E4092999-F54C-DEE7-EBE7-0491AB55466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803313" y="3318062"/>
              <a:ext cx="20050" cy="34528"/>
            </a:xfrm>
            <a:custGeom>
              <a:avLst/>
              <a:gdLst>
                <a:gd name="connsiteX0" fmla="*/ 11133 w 20050"/>
                <a:gd name="connsiteY0" fmla="*/ 30683 h 34528"/>
                <a:gd name="connsiteX1" fmla="*/ 8215 w 20050"/>
                <a:gd name="connsiteY1" fmla="*/ 33985 h 34528"/>
                <a:gd name="connsiteX2" fmla="*/ 3774 w 20050"/>
                <a:gd name="connsiteY2" fmla="*/ 34112 h 34528"/>
                <a:gd name="connsiteX3" fmla="*/ 476 w 20050"/>
                <a:gd name="connsiteY3" fmla="*/ 31191 h 34528"/>
                <a:gd name="connsiteX4" fmla="*/ 476 w 20050"/>
                <a:gd name="connsiteY4" fmla="*/ 26747 h 34528"/>
                <a:gd name="connsiteX5" fmla="*/ 8849 w 20050"/>
                <a:gd name="connsiteY5" fmla="*/ 3890 h 34528"/>
                <a:gd name="connsiteX6" fmla="*/ 11768 w 20050"/>
                <a:gd name="connsiteY6" fmla="*/ 588 h 34528"/>
                <a:gd name="connsiteX7" fmla="*/ 16208 w 20050"/>
                <a:gd name="connsiteY7" fmla="*/ 461 h 34528"/>
                <a:gd name="connsiteX8" fmla="*/ 19507 w 20050"/>
                <a:gd name="connsiteY8" fmla="*/ 3382 h 34528"/>
                <a:gd name="connsiteX9" fmla="*/ 19634 w 20050"/>
                <a:gd name="connsiteY9" fmla="*/ 7826 h 34528"/>
                <a:gd name="connsiteX10" fmla="*/ 11260 w 20050"/>
                <a:gd name="connsiteY10" fmla="*/ 30683 h 34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050" h="34528">
                  <a:moveTo>
                    <a:pt x="11133" y="30683"/>
                  </a:moveTo>
                  <a:cubicBezTo>
                    <a:pt x="10626" y="32207"/>
                    <a:pt x="9611" y="33350"/>
                    <a:pt x="8215" y="33985"/>
                  </a:cubicBezTo>
                  <a:cubicBezTo>
                    <a:pt x="6819" y="34619"/>
                    <a:pt x="5297" y="34746"/>
                    <a:pt x="3774" y="34112"/>
                  </a:cubicBezTo>
                  <a:cubicBezTo>
                    <a:pt x="2252" y="33604"/>
                    <a:pt x="1110" y="32588"/>
                    <a:pt x="476" y="31191"/>
                  </a:cubicBezTo>
                  <a:cubicBezTo>
                    <a:pt x="-159" y="29794"/>
                    <a:pt x="-159" y="28270"/>
                    <a:pt x="476" y="26747"/>
                  </a:cubicBezTo>
                  <a:lnTo>
                    <a:pt x="8849" y="3890"/>
                  </a:lnTo>
                  <a:cubicBezTo>
                    <a:pt x="9357" y="2366"/>
                    <a:pt x="10372" y="1350"/>
                    <a:pt x="11768" y="588"/>
                  </a:cubicBezTo>
                  <a:cubicBezTo>
                    <a:pt x="13163" y="-174"/>
                    <a:pt x="14686" y="-174"/>
                    <a:pt x="16208" y="461"/>
                  </a:cubicBezTo>
                  <a:cubicBezTo>
                    <a:pt x="17731" y="969"/>
                    <a:pt x="18746" y="1985"/>
                    <a:pt x="19507" y="3382"/>
                  </a:cubicBezTo>
                  <a:cubicBezTo>
                    <a:pt x="20141" y="4779"/>
                    <a:pt x="20268" y="6302"/>
                    <a:pt x="19634" y="7826"/>
                  </a:cubicBezTo>
                  <a:lnTo>
                    <a:pt x="11260" y="30683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7" name="Forme libre 16">
              <a:extLst>
                <a:ext uri="{FF2B5EF4-FFF2-40B4-BE49-F238E27FC236}">
                  <a16:creationId xmlns:a16="http://schemas.microsoft.com/office/drawing/2014/main" id="{81A3D1B3-3378-2C8F-4A35-C61EB2D2831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797223" y="3225016"/>
              <a:ext cx="84484" cy="81036"/>
            </a:xfrm>
            <a:custGeom>
              <a:avLst/>
              <a:gdLst>
                <a:gd name="connsiteX0" fmla="*/ 76600 w 84484"/>
                <a:gd name="connsiteY0" fmla="*/ 62015 h 81036"/>
                <a:gd name="connsiteX1" fmla="*/ 60487 w 84484"/>
                <a:gd name="connsiteY1" fmla="*/ 77253 h 81036"/>
                <a:gd name="connsiteX2" fmla="*/ 40948 w 84484"/>
                <a:gd name="connsiteY2" fmla="*/ 80808 h 81036"/>
                <a:gd name="connsiteX3" fmla="*/ 20014 w 84484"/>
                <a:gd name="connsiteY3" fmla="*/ 72682 h 81036"/>
                <a:gd name="connsiteX4" fmla="*/ 7327 w 84484"/>
                <a:gd name="connsiteY4" fmla="*/ 60999 h 81036"/>
                <a:gd name="connsiteX5" fmla="*/ 856 w 84484"/>
                <a:gd name="connsiteY5" fmla="*/ 47285 h 81036"/>
                <a:gd name="connsiteX6" fmla="*/ 856 w 84484"/>
                <a:gd name="connsiteY6" fmla="*/ 32174 h 81036"/>
                <a:gd name="connsiteX7" fmla="*/ 7708 w 84484"/>
                <a:gd name="connsiteY7" fmla="*/ 16556 h 81036"/>
                <a:gd name="connsiteX8" fmla="*/ 15828 w 84484"/>
                <a:gd name="connsiteY8" fmla="*/ 7159 h 81036"/>
                <a:gd name="connsiteX9" fmla="*/ 25470 w 84484"/>
                <a:gd name="connsiteY9" fmla="*/ 810 h 81036"/>
                <a:gd name="connsiteX10" fmla="*/ 30291 w 84484"/>
                <a:gd name="connsiteY10" fmla="*/ 175 h 81036"/>
                <a:gd name="connsiteX11" fmla="*/ 33970 w 84484"/>
                <a:gd name="connsiteY11" fmla="*/ 2207 h 81036"/>
                <a:gd name="connsiteX12" fmla="*/ 35747 w 84484"/>
                <a:gd name="connsiteY12" fmla="*/ 5635 h 81036"/>
                <a:gd name="connsiteX13" fmla="*/ 35112 w 84484"/>
                <a:gd name="connsiteY13" fmla="*/ 9445 h 81036"/>
                <a:gd name="connsiteX14" fmla="*/ 31433 w 84484"/>
                <a:gd name="connsiteY14" fmla="*/ 12492 h 81036"/>
                <a:gd name="connsiteX15" fmla="*/ 24455 w 84484"/>
                <a:gd name="connsiteY15" fmla="*/ 17064 h 81036"/>
                <a:gd name="connsiteX16" fmla="*/ 18999 w 84484"/>
                <a:gd name="connsiteY16" fmla="*/ 23413 h 81036"/>
                <a:gd name="connsiteX17" fmla="*/ 14178 w 84484"/>
                <a:gd name="connsiteY17" fmla="*/ 36619 h 81036"/>
                <a:gd name="connsiteX18" fmla="*/ 17477 w 84484"/>
                <a:gd name="connsiteY18" fmla="*/ 48936 h 81036"/>
                <a:gd name="connsiteX19" fmla="*/ 28769 w 84484"/>
                <a:gd name="connsiteY19" fmla="*/ 59856 h 81036"/>
                <a:gd name="connsiteX20" fmla="*/ 43232 w 84484"/>
                <a:gd name="connsiteY20" fmla="*/ 65952 h 81036"/>
                <a:gd name="connsiteX21" fmla="*/ 56046 w 84484"/>
                <a:gd name="connsiteY21" fmla="*/ 64301 h 81036"/>
                <a:gd name="connsiteX22" fmla="*/ 66323 w 84484"/>
                <a:gd name="connsiteY22" fmla="*/ 54650 h 81036"/>
                <a:gd name="connsiteX23" fmla="*/ 70129 w 84484"/>
                <a:gd name="connsiteY23" fmla="*/ 46904 h 81036"/>
                <a:gd name="connsiteX24" fmla="*/ 71779 w 84484"/>
                <a:gd name="connsiteY24" fmla="*/ 38396 h 81036"/>
                <a:gd name="connsiteX25" fmla="*/ 73174 w 84484"/>
                <a:gd name="connsiteY25" fmla="*/ 33952 h 81036"/>
                <a:gd name="connsiteX26" fmla="*/ 76219 w 84484"/>
                <a:gd name="connsiteY26" fmla="*/ 31920 h 81036"/>
                <a:gd name="connsiteX27" fmla="*/ 79899 w 84484"/>
                <a:gd name="connsiteY27" fmla="*/ 32174 h 81036"/>
                <a:gd name="connsiteX28" fmla="*/ 83071 w 84484"/>
                <a:gd name="connsiteY28" fmla="*/ 34460 h 81036"/>
                <a:gd name="connsiteX29" fmla="*/ 84466 w 84484"/>
                <a:gd name="connsiteY29" fmla="*/ 38650 h 81036"/>
                <a:gd name="connsiteX30" fmla="*/ 82690 w 84484"/>
                <a:gd name="connsiteY30" fmla="*/ 50587 h 81036"/>
                <a:gd name="connsiteX31" fmla="*/ 77107 w 84484"/>
                <a:gd name="connsiteY31" fmla="*/ 62269 h 81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4484" h="81036">
                  <a:moveTo>
                    <a:pt x="76600" y="62015"/>
                  </a:moveTo>
                  <a:cubicBezTo>
                    <a:pt x="72032" y="68999"/>
                    <a:pt x="66577" y="74078"/>
                    <a:pt x="60487" y="77253"/>
                  </a:cubicBezTo>
                  <a:cubicBezTo>
                    <a:pt x="54397" y="80428"/>
                    <a:pt x="47800" y="81570"/>
                    <a:pt x="40948" y="80808"/>
                  </a:cubicBezTo>
                  <a:cubicBezTo>
                    <a:pt x="33970" y="80046"/>
                    <a:pt x="26992" y="77380"/>
                    <a:pt x="20014" y="72682"/>
                  </a:cubicBezTo>
                  <a:cubicBezTo>
                    <a:pt x="14686" y="69253"/>
                    <a:pt x="10499" y="65317"/>
                    <a:pt x="7327" y="60999"/>
                  </a:cubicBezTo>
                  <a:cubicBezTo>
                    <a:pt x="4155" y="56682"/>
                    <a:pt x="1998" y="52110"/>
                    <a:pt x="856" y="47285"/>
                  </a:cubicBezTo>
                  <a:cubicBezTo>
                    <a:pt x="-285" y="42460"/>
                    <a:pt x="-285" y="37381"/>
                    <a:pt x="856" y="32174"/>
                  </a:cubicBezTo>
                  <a:cubicBezTo>
                    <a:pt x="1998" y="26968"/>
                    <a:pt x="4282" y="21762"/>
                    <a:pt x="7708" y="16556"/>
                  </a:cubicBezTo>
                  <a:cubicBezTo>
                    <a:pt x="9991" y="13000"/>
                    <a:pt x="12782" y="9953"/>
                    <a:pt x="15828" y="7159"/>
                  </a:cubicBezTo>
                  <a:cubicBezTo>
                    <a:pt x="18999" y="4365"/>
                    <a:pt x="22171" y="2207"/>
                    <a:pt x="25470" y="810"/>
                  </a:cubicBezTo>
                  <a:cubicBezTo>
                    <a:pt x="27119" y="48"/>
                    <a:pt x="28769" y="-206"/>
                    <a:pt x="30291" y="175"/>
                  </a:cubicBezTo>
                  <a:cubicBezTo>
                    <a:pt x="31814" y="556"/>
                    <a:pt x="32956" y="1191"/>
                    <a:pt x="33970" y="2207"/>
                  </a:cubicBezTo>
                  <a:cubicBezTo>
                    <a:pt x="34859" y="3223"/>
                    <a:pt x="35493" y="4365"/>
                    <a:pt x="35747" y="5635"/>
                  </a:cubicBezTo>
                  <a:cubicBezTo>
                    <a:pt x="36000" y="6905"/>
                    <a:pt x="35747" y="8175"/>
                    <a:pt x="35112" y="9445"/>
                  </a:cubicBezTo>
                  <a:cubicBezTo>
                    <a:pt x="34478" y="10715"/>
                    <a:pt x="33209" y="11730"/>
                    <a:pt x="31433" y="12492"/>
                  </a:cubicBezTo>
                  <a:cubicBezTo>
                    <a:pt x="28895" y="13635"/>
                    <a:pt x="26485" y="15159"/>
                    <a:pt x="24455" y="17064"/>
                  </a:cubicBezTo>
                  <a:cubicBezTo>
                    <a:pt x="22425" y="18968"/>
                    <a:pt x="20522" y="21127"/>
                    <a:pt x="18999" y="23413"/>
                  </a:cubicBezTo>
                  <a:cubicBezTo>
                    <a:pt x="16081" y="27984"/>
                    <a:pt x="14432" y="32301"/>
                    <a:pt x="14178" y="36619"/>
                  </a:cubicBezTo>
                  <a:cubicBezTo>
                    <a:pt x="13925" y="40936"/>
                    <a:pt x="15066" y="45126"/>
                    <a:pt x="17477" y="48936"/>
                  </a:cubicBezTo>
                  <a:cubicBezTo>
                    <a:pt x="19887" y="52872"/>
                    <a:pt x="23694" y="56428"/>
                    <a:pt x="28769" y="59856"/>
                  </a:cubicBezTo>
                  <a:cubicBezTo>
                    <a:pt x="33844" y="63158"/>
                    <a:pt x="38538" y="65190"/>
                    <a:pt x="43232" y="65952"/>
                  </a:cubicBezTo>
                  <a:cubicBezTo>
                    <a:pt x="47800" y="66713"/>
                    <a:pt x="52113" y="66205"/>
                    <a:pt x="56046" y="64301"/>
                  </a:cubicBezTo>
                  <a:cubicBezTo>
                    <a:pt x="59979" y="62396"/>
                    <a:pt x="63405" y="59221"/>
                    <a:pt x="66323" y="54650"/>
                  </a:cubicBezTo>
                  <a:cubicBezTo>
                    <a:pt x="67973" y="52238"/>
                    <a:pt x="69241" y="49698"/>
                    <a:pt x="70129" y="46904"/>
                  </a:cubicBezTo>
                  <a:cubicBezTo>
                    <a:pt x="71144" y="44111"/>
                    <a:pt x="71652" y="41317"/>
                    <a:pt x="71779" y="38396"/>
                  </a:cubicBezTo>
                  <a:cubicBezTo>
                    <a:pt x="71779" y="36492"/>
                    <a:pt x="72286" y="34968"/>
                    <a:pt x="73174" y="33952"/>
                  </a:cubicBezTo>
                  <a:cubicBezTo>
                    <a:pt x="74062" y="32936"/>
                    <a:pt x="75077" y="32174"/>
                    <a:pt x="76219" y="31920"/>
                  </a:cubicBezTo>
                  <a:cubicBezTo>
                    <a:pt x="77361" y="31666"/>
                    <a:pt x="78630" y="31666"/>
                    <a:pt x="79899" y="32174"/>
                  </a:cubicBezTo>
                  <a:cubicBezTo>
                    <a:pt x="81167" y="32682"/>
                    <a:pt x="82182" y="33444"/>
                    <a:pt x="83071" y="34460"/>
                  </a:cubicBezTo>
                  <a:cubicBezTo>
                    <a:pt x="83959" y="35476"/>
                    <a:pt x="84339" y="37000"/>
                    <a:pt x="84466" y="38650"/>
                  </a:cubicBezTo>
                  <a:cubicBezTo>
                    <a:pt x="84593" y="42460"/>
                    <a:pt x="84086" y="46396"/>
                    <a:pt x="82690" y="50587"/>
                  </a:cubicBezTo>
                  <a:cubicBezTo>
                    <a:pt x="81294" y="54777"/>
                    <a:pt x="79518" y="58714"/>
                    <a:pt x="77107" y="62269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8" name="Forme libre 17">
              <a:extLst>
                <a:ext uri="{FF2B5EF4-FFF2-40B4-BE49-F238E27FC236}">
                  <a16:creationId xmlns:a16="http://schemas.microsoft.com/office/drawing/2014/main" id="{A5ECB8F2-B3B9-9CDD-A794-2B271F6A5F4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838285" y="3193051"/>
              <a:ext cx="64718" cy="63772"/>
            </a:xfrm>
            <a:custGeom>
              <a:avLst/>
              <a:gdLst>
                <a:gd name="connsiteX0" fmla="*/ 13716 w 64718"/>
                <a:gd name="connsiteY0" fmla="*/ 13728 h 63772"/>
                <a:gd name="connsiteX1" fmla="*/ 7880 w 64718"/>
                <a:gd name="connsiteY1" fmla="*/ 16775 h 63772"/>
                <a:gd name="connsiteX2" fmla="*/ 2424 w 64718"/>
                <a:gd name="connsiteY2" fmla="*/ 14489 h 63772"/>
                <a:gd name="connsiteX3" fmla="*/ 14 w 64718"/>
                <a:gd name="connsiteY3" fmla="*/ 9029 h 63772"/>
                <a:gd name="connsiteX4" fmla="*/ 2932 w 64718"/>
                <a:gd name="connsiteY4" fmla="*/ 3188 h 63772"/>
                <a:gd name="connsiteX5" fmla="*/ 8768 w 64718"/>
                <a:gd name="connsiteY5" fmla="*/ 14 h 63772"/>
                <a:gd name="connsiteX6" fmla="*/ 14223 w 64718"/>
                <a:gd name="connsiteY6" fmla="*/ 2426 h 63772"/>
                <a:gd name="connsiteX7" fmla="*/ 16634 w 64718"/>
                <a:gd name="connsiteY7" fmla="*/ 7886 h 63772"/>
                <a:gd name="connsiteX8" fmla="*/ 13716 w 64718"/>
                <a:gd name="connsiteY8" fmla="*/ 13728 h 63772"/>
                <a:gd name="connsiteX9" fmla="*/ 62308 w 64718"/>
                <a:gd name="connsiteY9" fmla="*/ 61473 h 63772"/>
                <a:gd name="connsiteX10" fmla="*/ 57107 w 64718"/>
                <a:gd name="connsiteY10" fmla="*/ 63758 h 63772"/>
                <a:gd name="connsiteX11" fmla="*/ 51778 w 64718"/>
                <a:gd name="connsiteY11" fmla="*/ 61092 h 63772"/>
                <a:gd name="connsiteX12" fmla="*/ 21836 w 64718"/>
                <a:gd name="connsiteY12" fmla="*/ 31759 h 63772"/>
                <a:gd name="connsiteX13" fmla="*/ 19045 w 64718"/>
                <a:gd name="connsiteY13" fmla="*/ 26426 h 63772"/>
                <a:gd name="connsiteX14" fmla="*/ 21328 w 64718"/>
                <a:gd name="connsiteY14" fmla="*/ 21219 h 63772"/>
                <a:gd name="connsiteX15" fmla="*/ 26530 w 64718"/>
                <a:gd name="connsiteY15" fmla="*/ 18807 h 63772"/>
                <a:gd name="connsiteX16" fmla="*/ 31986 w 64718"/>
                <a:gd name="connsiteY16" fmla="*/ 21473 h 63772"/>
                <a:gd name="connsiteX17" fmla="*/ 61928 w 64718"/>
                <a:gd name="connsiteY17" fmla="*/ 50806 h 63772"/>
                <a:gd name="connsiteX18" fmla="*/ 64719 w 64718"/>
                <a:gd name="connsiteY18" fmla="*/ 56139 h 63772"/>
                <a:gd name="connsiteX19" fmla="*/ 62435 w 64718"/>
                <a:gd name="connsiteY19" fmla="*/ 61473 h 63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4718" h="63772">
                  <a:moveTo>
                    <a:pt x="13716" y="13728"/>
                  </a:moveTo>
                  <a:cubicBezTo>
                    <a:pt x="11813" y="15632"/>
                    <a:pt x="9910" y="16648"/>
                    <a:pt x="7880" y="16775"/>
                  </a:cubicBezTo>
                  <a:cubicBezTo>
                    <a:pt x="5850" y="16902"/>
                    <a:pt x="4073" y="16140"/>
                    <a:pt x="2424" y="14489"/>
                  </a:cubicBezTo>
                  <a:cubicBezTo>
                    <a:pt x="648" y="12839"/>
                    <a:pt x="-113" y="10934"/>
                    <a:pt x="14" y="9029"/>
                  </a:cubicBezTo>
                  <a:cubicBezTo>
                    <a:pt x="140" y="7124"/>
                    <a:pt x="1155" y="5093"/>
                    <a:pt x="2932" y="3188"/>
                  </a:cubicBezTo>
                  <a:cubicBezTo>
                    <a:pt x="4835" y="1283"/>
                    <a:pt x="6738" y="140"/>
                    <a:pt x="8768" y="14"/>
                  </a:cubicBezTo>
                  <a:cubicBezTo>
                    <a:pt x="10798" y="-113"/>
                    <a:pt x="12574" y="648"/>
                    <a:pt x="14223" y="2426"/>
                  </a:cubicBezTo>
                  <a:cubicBezTo>
                    <a:pt x="15873" y="4077"/>
                    <a:pt x="16761" y="5855"/>
                    <a:pt x="16634" y="7886"/>
                  </a:cubicBezTo>
                  <a:cubicBezTo>
                    <a:pt x="16634" y="9791"/>
                    <a:pt x="15619" y="11823"/>
                    <a:pt x="13716" y="13728"/>
                  </a:cubicBezTo>
                  <a:close/>
                  <a:moveTo>
                    <a:pt x="62308" y="61473"/>
                  </a:moveTo>
                  <a:cubicBezTo>
                    <a:pt x="60659" y="63123"/>
                    <a:pt x="59010" y="63885"/>
                    <a:pt x="57107" y="63758"/>
                  </a:cubicBezTo>
                  <a:cubicBezTo>
                    <a:pt x="55330" y="63758"/>
                    <a:pt x="53427" y="62743"/>
                    <a:pt x="51778" y="61092"/>
                  </a:cubicBezTo>
                  <a:lnTo>
                    <a:pt x="21836" y="31759"/>
                  </a:lnTo>
                  <a:cubicBezTo>
                    <a:pt x="20059" y="29981"/>
                    <a:pt x="19045" y="28204"/>
                    <a:pt x="19045" y="26426"/>
                  </a:cubicBezTo>
                  <a:cubicBezTo>
                    <a:pt x="19045" y="24648"/>
                    <a:pt x="19679" y="22870"/>
                    <a:pt x="21328" y="21219"/>
                  </a:cubicBezTo>
                  <a:cubicBezTo>
                    <a:pt x="22978" y="19569"/>
                    <a:pt x="24627" y="18807"/>
                    <a:pt x="26530" y="18807"/>
                  </a:cubicBezTo>
                  <a:cubicBezTo>
                    <a:pt x="28306" y="18807"/>
                    <a:pt x="30209" y="19696"/>
                    <a:pt x="31986" y="21473"/>
                  </a:cubicBezTo>
                  <a:lnTo>
                    <a:pt x="61928" y="50806"/>
                  </a:lnTo>
                  <a:cubicBezTo>
                    <a:pt x="63704" y="52457"/>
                    <a:pt x="64592" y="54235"/>
                    <a:pt x="64719" y="56139"/>
                  </a:cubicBezTo>
                  <a:cubicBezTo>
                    <a:pt x="64719" y="57917"/>
                    <a:pt x="64085" y="59695"/>
                    <a:pt x="62435" y="61473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9" name="Forme libre 18">
              <a:extLst>
                <a:ext uri="{FF2B5EF4-FFF2-40B4-BE49-F238E27FC236}">
                  <a16:creationId xmlns:a16="http://schemas.microsoft.com/office/drawing/2014/main" id="{9D1E8BE3-7016-0387-E57B-EDD9F68AAFA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874276" y="3174217"/>
              <a:ext cx="67345" cy="57292"/>
            </a:xfrm>
            <a:custGeom>
              <a:avLst/>
              <a:gdLst>
                <a:gd name="connsiteX0" fmla="*/ 60446 w 67345"/>
                <a:gd name="connsiteY0" fmla="*/ 51228 h 57292"/>
                <a:gd name="connsiteX1" fmla="*/ 49155 w 67345"/>
                <a:gd name="connsiteY1" fmla="*/ 56943 h 57292"/>
                <a:gd name="connsiteX2" fmla="*/ 38878 w 67345"/>
                <a:gd name="connsiteY2" fmla="*/ 55673 h 57292"/>
                <a:gd name="connsiteX3" fmla="*/ 29616 w 67345"/>
                <a:gd name="connsiteY3" fmla="*/ 47673 h 57292"/>
                <a:gd name="connsiteX4" fmla="*/ 14645 w 67345"/>
                <a:gd name="connsiteY4" fmla="*/ 28499 h 57292"/>
                <a:gd name="connsiteX5" fmla="*/ 9951 w 67345"/>
                <a:gd name="connsiteY5" fmla="*/ 32181 h 57292"/>
                <a:gd name="connsiteX6" fmla="*/ 5764 w 67345"/>
                <a:gd name="connsiteY6" fmla="*/ 33705 h 57292"/>
                <a:gd name="connsiteX7" fmla="*/ 2212 w 67345"/>
                <a:gd name="connsiteY7" fmla="*/ 31546 h 57292"/>
                <a:gd name="connsiteX8" fmla="*/ 943 w 67345"/>
                <a:gd name="connsiteY8" fmla="*/ 27483 h 57292"/>
                <a:gd name="connsiteX9" fmla="*/ 3480 w 67345"/>
                <a:gd name="connsiteY9" fmla="*/ 23800 h 57292"/>
                <a:gd name="connsiteX10" fmla="*/ 8175 w 67345"/>
                <a:gd name="connsiteY10" fmla="*/ 20118 h 57292"/>
                <a:gd name="connsiteX11" fmla="*/ 1831 w 67345"/>
                <a:gd name="connsiteY11" fmla="*/ 11864 h 57292"/>
                <a:gd name="connsiteX12" fmla="*/ 55 w 67345"/>
                <a:gd name="connsiteY12" fmla="*/ 6531 h 57292"/>
                <a:gd name="connsiteX13" fmla="*/ 3100 w 67345"/>
                <a:gd name="connsiteY13" fmla="*/ 1833 h 57292"/>
                <a:gd name="connsiteX14" fmla="*/ 8428 w 67345"/>
                <a:gd name="connsiteY14" fmla="*/ 55 h 57292"/>
                <a:gd name="connsiteX15" fmla="*/ 13123 w 67345"/>
                <a:gd name="connsiteY15" fmla="*/ 3102 h 57292"/>
                <a:gd name="connsiteX16" fmla="*/ 19466 w 67345"/>
                <a:gd name="connsiteY16" fmla="*/ 11356 h 57292"/>
                <a:gd name="connsiteX17" fmla="*/ 28982 w 67345"/>
                <a:gd name="connsiteY17" fmla="*/ 3864 h 57292"/>
                <a:gd name="connsiteX18" fmla="*/ 33169 w 67345"/>
                <a:gd name="connsiteY18" fmla="*/ 2340 h 57292"/>
                <a:gd name="connsiteX19" fmla="*/ 36848 w 67345"/>
                <a:gd name="connsiteY19" fmla="*/ 4626 h 57292"/>
                <a:gd name="connsiteX20" fmla="*/ 38117 w 67345"/>
                <a:gd name="connsiteY20" fmla="*/ 8689 h 57292"/>
                <a:gd name="connsiteX21" fmla="*/ 35706 w 67345"/>
                <a:gd name="connsiteY21" fmla="*/ 12372 h 57292"/>
                <a:gd name="connsiteX22" fmla="*/ 26191 w 67345"/>
                <a:gd name="connsiteY22" fmla="*/ 19864 h 57292"/>
                <a:gd name="connsiteX23" fmla="*/ 40654 w 67345"/>
                <a:gd name="connsiteY23" fmla="*/ 38403 h 57292"/>
                <a:gd name="connsiteX24" fmla="*/ 47632 w 67345"/>
                <a:gd name="connsiteY24" fmla="*/ 43355 h 57292"/>
                <a:gd name="connsiteX25" fmla="*/ 55498 w 67345"/>
                <a:gd name="connsiteY25" fmla="*/ 40689 h 57292"/>
                <a:gd name="connsiteX26" fmla="*/ 58036 w 67345"/>
                <a:gd name="connsiteY26" fmla="*/ 38276 h 57292"/>
                <a:gd name="connsiteX27" fmla="*/ 59812 w 67345"/>
                <a:gd name="connsiteY27" fmla="*/ 36244 h 57292"/>
                <a:gd name="connsiteX28" fmla="*/ 62096 w 67345"/>
                <a:gd name="connsiteY28" fmla="*/ 35483 h 57292"/>
                <a:gd name="connsiteX29" fmla="*/ 65268 w 67345"/>
                <a:gd name="connsiteY29" fmla="*/ 38022 h 57292"/>
                <a:gd name="connsiteX30" fmla="*/ 67171 w 67345"/>
                <a:gd name="connsiteY30" fmla="*/ 41705 h 57292"/>
                <a:gd name="connsiteX31" fmla="*/ 66536 w 67345"/>
                <a:gd name="connsiteY31" fmla="*/ 45260 h 57292"/>
                <a:gd name="connsiteX32" fmla="*/ 63999 w 67345"/>
                <a:gd name="connsiteY32" fmla="*/ 48308 h 57292"/>
                <a:gd name="connsiteX33" fmla="*/ 60954 w 67345"/>
                <a:gd name="connsiteY33" fmla="*/ 51228 h 57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7345" h="57292">
                  <a:moveTo>
                    <a:pt x="60446" y="51228"/>
                  </a:moveTo>
                  <a:cubicBezTo>
                    <a:pt x="56513" y="54276"/>
                    <a:pt x="52834" y="56181"/>
                    <a:pt x="49155" y="56943"/>
                  </a:cubicBezTo>
                  <a:cubicBezTo>
                    <a:pt x="45475" y="57704"/>
                    <a:pt x="42050" y="57197"/>
                    <a:pt x="38878" y="55673"/>
                  </a:cubicBezTo>
                  <a:cubicBezTo>
                    <a:pt x="35579" y="54149"/>
                    <a:pt x="32534" y="51482"/>
                    <a:pt x="29616" y="47673"/>
                  </a:cubicBezTo>
                  <a:lnTo>
                    <a:pt x="14645" y="28499"/>
                  </a:lnTo>
                  <a:lnTo>
                    <a:pt x="9951" y="32181"/>
                  </a:lnTo>
                  <a:cubicBezTo>
                    <a:pt x="8555" y="33324"/>
                    <a:pt x="7160" y="33832"/>
                    <a:pt x="5764" y="33705"/>
                  </a:cubicBezTo>
                  <a:cubicBezTo>
                    <a:pt x="4368" y="33578"/>
                    <a:pt x="3227" y="32816"/>
                    <a:pt x="2212" y="31546"/>
                  </a:cubicBezTo>
                  <a:cubicBezTo>
                    <a:pt x="1197" y="30149"/>
                    <a:pt x="689" y="28880"/>
                    <a:pt x="943" y="27483"/>
                  </a:cubicBezTo>
                  <a:cubicBezTo>
                    <a:pt x="1197" y="26213"/>
                    <a:pt x="1958" y="24943"/>
                    <a:pt x="3480" y="23800"/>
                  </a:cubicBezTo>
                  <a:lnTo>
                    <a:pt x="8175" y="20118"/>
                  </a:lnTo>
                  <a:lnTo>
                    <a:pt x="1831" y="11864"/>
                  </a:lnTo>
                  <a:cubicBezTo>
                    <a:pt x="435" y="9959"/>
                    <a:pt x="-199" y="8182"/>
                    <a:pt x="55" y="6531"/>
                  </a:cubicBezTo>
                  <a:cubicBezTo>
                    <a:pt x="309" y="4753"/>
                    <a:pt x="1323" y="3229"/>
                    <a:pt x="3100" y="1833"/>
                  </a:cubicBezTo>
                  <a:cubicBezTo>
                    <a:pt x="4876" y="436"/>
                    <a:pt x="6652" y="-199"/>
                    <a:pt x="8428" y="55"/>
                  </a:cubicBezTo>
                  <a:cubicBezTo>
                    <a:pt x="10078" y="309"/>
                    <a:pt x="11727" y="1325"/>
                    <a:pt x="13123" y="3102"/>
                  </a:cubicBezTo>
                  <a:lnTo>
                    <a:pt x="19466" y="11356"/>
                  </a:lnTo>
                  <a:lnTo>
                    <a:pt x="28982" y="3864"/>
                  </a:lnTo>
                  <a:cubicBezTo>
                    <a:pt x="30378" y="2721"/>
                    <a:pt x="31773" y="2213"/>
                    <a:pt x="33169" y="2340"/>
                  </a:cubicBezTo>
                  <a:cubicBezTo>
                    <a:pt x="34564" y="2467"/>
                    <a:pt x="35706" y="3229"/>
                    <a:pt x="36848" y="4626"/>
                  </a:cubicBezTo>
                  <a:cubicBezTo>
                    <a:pt x="37863" y="5896"/>
                    <a:pt x="38244" y="7293"/>
                    <a:pt x="38117" y="8689"/>
                  </a:cubicBezTo>
                  <a:cubicBezTo>
                    <a:pt x="37863" y="10086"/>
                    <a:pt x="37102" y="11356"/>
                    <a:pt x="35706" y="12372"/>
                  </a:cubicBezTo>
                  <a:lnTo>
                    <a:pt x="26191" y="19864"/>
                  </a:lnTo>
                  <a:lnTo>
                    <a:pt x="40654" y="38403"/>
                  </a:lnTo>
                  <a:cubicBezTo>
                    <a:pt x="42938" y="41324"/>
                    <a:pt x="45222" y="42975"/>
                    <a:pt x="47632" y="43355"/>
                  </a:cubicBezTo>
                  <a:cubicBezTo>
                    <a:pt x="50043" y="43737"/>
                    <a:pt x="52580" y="42975"/>
                    <a:pt x="55498" y="40689"/>
                  </a:cubicBezTo>
                  <a:cubicBezTo>
                    <a:pt x="56513" y="39927"/>
                    <a:pt x="57402" y="39038"/>
                    <a:pt x="58036" y="38276"/>
                  </a:cubicBezTo>
                  <a:cubicBezTo>
                    <a:pt x="58670" y="37514"/>
                    <a:pt x="59305" y="36879"/>
                    <a:pt x="59812" y="36244"/>
                  </a:cubicBezTo>
                  <a:cubicBezTo>
                    <a:pt x="60446" y="35610"/>
                    <a:pt x="61208" y="35356"/>
                    <a:pt x="62096" y="35483"/>
                  </a:cubicBezTo>
                  <a:cubicBezTo>
                    <a:pt x="62984" y="35610"/>
                    <a:pt x="63999" y="36499"/>
                    <a:pt x="65268" y="38022"/>
                  </a:cubicBezTo>
                  <a:cubicBezTo>
                    <a:pt x="66156" y="39165"/>
                    <a:pt x="66790" y="40435"/>
                    <a:pt x="67171" y="41705"/>
                  </a:cubicBezTo>
                  <a:cubicBezTo>
                    <a:pt x="67551" y="42975"/>
                    <a:pt x="67298" y="44117"/>
                    <a:pt x="66536" y="45260"/>
                  </a:cubicBezTo>
                  <a:cubicBezTo>
                    <a:pt x="65902" y="46149"/>
                    <a:pt x="65141" y="47165"/>
                    <a:pt x="63999" y="48308"/>
                  </a:cubicBezTo>
                  <a:cubicBezTo>
                    <a:pt x="62857" y="49451"/>
                    <a:pt x="61842" y="50467"/>
                    <a:pt x="60954" y="51228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0" name="Forme libre 19">
              <a:extLst>
                <a:ext uri="{FF2B5EF4-FFF2-40B4-BE49-F238E27FC236}">
                  <a16:creationId xmlns:a16="http://schemas.microsoft.com/office/drawing/2014/main" id="{082EA241-662E-F481-DD17-EEB35AFF533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926711" y="3149478"/>
              <a:ext cx="58524" cy="59237"/>
            </a:xfrm>
            <a:custGeom>
              <a:avLst/>
              <a:gdLst>
                <a:gd name="connsiteX0" fmla="*/ 42267 w 58524"/>
                <a:gd name="connsiteY0" fmla="*/ 55650 h 59237"/>
                <a:gd name="connsiteX1" fmla="*/ 27169 w 58524"/>
                <a:gd name="connsiteY1" fmla="*/ 59205 h 59237"/>
                <a:gd name="connsiteX2" fmla="*/ 13720 w 58524"/>
                <a:gd name="connsiteY2" fmla="*/ 54634 h 59237"/>
                <a:gd name="connsiteX3" fmla="*/ 3697 w 58524"/>
                <a:gd name="connsiteY3" fmla="*/ 42317 h 59237"/>
                <a:gd name="connsiteX4" fmla="*/ 145 w 58524"/>
                <a:gd name="connsiteY4" fmla="*/ 30635 h 59237"/>
                <a:gd name="connsiteX5" fmla="*/ 1160 w 58524"/>
                <a:gd name="connsiteY5" fmla="*/ 19841 h 59237"/>
                <a:gd name="connsiteX6" fmla="*/ 6615 w 58524"/>
                <a:gd name="connsiteY6" fmla="*/ 10571 h 59237"/>
                <a:gd name="connsiteX7" fmla="*/ 16258 w 58524"/>
                <a:gd name="connsiteY7" fmla="*/ 3588 h 59237"/>
                <a:gd name="connsiteX8" fmla="*/ 31356 w 58524"/>
                <a:gd name="connsiteY8" fmla="*/ 32 h 59237"/>
                <a:gd name="connsiteX9" fmla="*/ 44677 w 58524"/>
                <a:gd name="connsiteY9" fmla="*/ 4603 h 59237"/>
                <a:gd name="connsiteX10" fmla="*/ 54700 w 58524"/>
                <a:gd name="connsiteY10" fmla="*/ 16794 h 59237"/>
                <a:gd name="connsiteX11" fmla="*/ 58380 w 58524"/>
                <a:gd name="connsiteY11" fmla="*/ 28476 h 59237"/>
                <a:gd name="connsiteX12" fmla="*/ 57365 w 58524"/>
                <a:gd name="connsiteY12" fmla="*/ 39269 h 59237"/>
                <a:gd name="connsiteX13" fmla="*/ 51909 w 58524"/>
                <a:gd name="connsiteY13" fmla="*/ 48539 h 59237"/>
                <a:gd name="connsiteX14" fmla="*/ 42267 w 58524"/>
                <a:gd name="connsiteY14" fmla="*/ 55650 h 59237"/>
                <a:gd name="connsiteX15" fmla="*/ 37446 w 58524"/>
                <a:gd name="connsiteY15" fmla="*/ 45872 h 59237"/>
                <a:gd name="connsiteX16" fmla="*/ 43155 w 58524"/>
                <a:gd name="connsiteY16" fmla="*/ 40666 h 59237"/>
                <a:gd name="connsiteX17" fmla="*/ 44804 w 58524"/>
                <a:gd name="connsiteY17" fmla="*/ 32920 h 59237"/>
                <a:gd name="connsiteX18" fmla="*/ 41886 w 58524"/>
                <a:gd name="connsiteY18" fmla="*/ 23143 h 59237"/>
                <a:gd name="connsiteX19" fmla="*/ 32371 w 58524"/>
                <a:gd name="connsiteY19" fmla="*/ 12603 h 59237"/>
                <a:gd name="connsiteX20" fmla="*/ 21206 w 58524"/>
                <a:gd name="connsiteY20" fmla="*/ 13111 h 59237"/>
                <a:gd name="connsiteX21" fmla="*/ 15496 w 58524"/>
                <a:gd name="connsiteY21" fmla="*/ 18190 h 59237"/>
                <a:gd name="connsiteX22" fmla="*/ 13720 w 58524"/>
                <a:gd name="connsiteY22" fmla="*/ 25809 h 59237"/>
                <a:gd name="connsiteX23" fmla="*/ 16638 w 58524"/>
                <a:gd name="connsiteY23" fmla="*/ 35714 h 59237"/>
                <a:gd name="connsiteX24" fmla="*/ 26154 w 58524"/>
                <a:gd name="connsiteY24" fmla="*/ 46253 h 59237"/>
                <a:gd name="connsiteX25" fmla="*/ 37446 w 58524"/>
                <a:gd name="connsiteY25" fmla="*/ 45745 h 5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8524" h="59237">
                  <a:moveTo>
                    <a:pt x="42267" y="55650"/>
                  </a:moveTo>
                  <a:cubicBezTo>
                    <a:pt x="37065" y="58190"/>
                    <a:pt x="32117" y="59459"/>
                    <a:pt x="27169" y="59205"/>
                  </a:cubicBezTo>
                  <a:cubicBezTo>
                    <a:pt x="22348" y="58952"/>
                    <a:pt x="17780" y="57428"/>
                    <a:pt x="13720" y="54634"/>
                  </a:cubicBezTo>
                  <a:cubicBezTo>
                    <a:pt x="9660" y="51714"/>
                    <a:pt x="6235" y="47650"/>
                    <a:pt x="3697" y="42317"/>
                  </a:cubicBezTo>
                  <a:cubicBezTo>
                    <a:pt x="1667" y="38253"/>
                    <a:pt x="525" y="34444"/>
                    <a:pt x="145" y="30635"/>
                  </a:cubicBezTo>
                  <a:cubicBezTo>
                    <a:pt x="-236" y="26825"/>
                    <a:pt x="145" y="23270"/>
                    <a:pt x="1160" y="19841"/>
                  </a:cubicBezTo>
                  <a:cubicBezTo>
                    <a:pt x="2302" y="16413"/>
                    <a:pt x="4078" y="13365"/>
                    <a:pt x="6615" y="10571"/>
                  </a:cubicBezTo>
                  <a:cubicBezTo>
                    <a:pt x="9153" y="7778"/>
                    <a:pt x="12325" y="5492"/>
                    <a:pt x="16258" y="3588"/>
                  </a:cubicBezTo>
                  <a:cubicBezTo>
                    <a:pt x="21459" y="1048"/>
                    <a:pt x="26407" y="-222"/>
                    <a:pt x="31356" y="32"/>
                  </a:cubicBezTo>
                  <a:cubicBezTo>
                    <a:pt x="36177" y="286"/>
                    <a:pt x="40617" y="1683"/>
                    <a:pt x="44677" y="4603"/>
                  </a:cubicBezTo>
                  <a:cubicBezTo>
                    <a:pt x="48737" y="7397"/>
                    <a:pt x="52036" y="11460"/>
                    <a:pt x="54700" y="16794"/>
                  </a:cubicBezTo>
                  <a:cubicBezTo>
                    <a:pt x="56730" y="20857"/>
                    <a:pt x="57872" y="24666"/>
                    <a:pt x="58380" y="28476"/>
                  </a:cubicBezTo>
                  <a:cubicBezTo>
                    <a:pt x="58760" y="32285"/>
                    <a:pt x="58380" y="35841"/>
                    <a:pt x="57365" y="39269"/>
                  </a:cubicBezTo>
                  <a:cubicBezTo>
                    <a:pt x="56223" y="42698"/>
                    <a:pt x="54447" y="45745"/>
                    <a:pt x="51909" y="48539"/>
                  </a:cubicBezTo>
                  <a:cubicBezTo>
                    <a:pt x="49372" y="51333"/>
                    <a:pt x="46200" y="53618"/>
                    <a:pt x="42267" y="55650"/>
                  </a:cubicBezTo>
                  <a:close/>
                  <a:moveTo>
                    <a:pt x="37446" y="45872"/>
                  </a:moveTo>
                  <a:cubicBezTo>
                    <a:pt x="39983" y="44603"/>
                    <a:pt x="41886" y="42825"/>
                    <a:pt x="43155" y="40666"/>
                  </a:cubicBezTo>
                  <a:cubicBezTo>
                    <a:pt x="44424" y="38508"/>
                    <a:pt x="45058" y="35968"/>
                    <a:pt x="44804" y="32920"/>
                  </a:cubicBezTo>
                  <a:cubicBezTo>
                    <a:pt x="44677" y="30000"/>
                    <a:pt x="43662" y="26698"/>
                    <a:pt x="41886" y="23143"/>
                  </a:cubicBezTo>
                  <a:cubicBezTo>
                    <a:pt x="39222" y="17683"/>
                    <a:pt x="35923" y="14254"/>
                    <a:pt x="32371" y="12603"/>
                  </a:cubicBezTo>
                  <a:cubicBezTo>
                    <a:pt x="28818" y="10952"/>
                    <a:pt x="25012" y="11206"/>
                    <a:pt x="21206" y="13111"/>
                  </a:cubicBezTo>
                  <a:cubicBezTo>
                    <a:pt x="18668" y="14381"/>
                    <a:pt x="16765" y="16032"/>
                    <a:pt x="15496" y="18190"/>
                  </a:cubicBezTo>
                  <a:cubicBezTo>
                    <a:pt x="14228" y="20349"/>
                    <a:pt x="13593" y="22889"/>
                    <a:pt x="13720" y="25809"/>
                  </a:cubicBezTo>
                  <a:cubicBezTo>
                    <a:pt x="13847" y="28730"/>
                    <a:pt x="14862" y="32031"/>
                    <a:pt x="16638" y="35714"/>
                  </a:cubicBezTo>
                  <a:cubicBezTo>
                    <a:pt x="19303" y="41047"/>
                    <a:pt x="22474" y="44603"/>
                    <a:pt x="26154" y="46253"/>
                  </a:cubicBezTo>
                  <a:cubicBezTo>
                    <a:pt x="29833" y="47904"/>
                    <a:pt x="33639" y="47650"/>
                    <a:pt x="37446" y="45745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1" name="Forme libre 20">
              <a:extLst>
                <a:ext uri="{FF2B5EF4-FFF2-40B4-BE49-F238E27FC236}">
                  <a16:creationId xmlns:a16="http://schemas.microsoft.com/office/drawing/2014/main" id="{250821AB-6A33-56D8-9535-74C45B2BA1B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984941" y="3123519"/>
              <a:ext cx="54292" cy="83601"/>
            </a:xfrm>
            <a:custGeom>
              <a:avLst/>
              <a:gdLst>
                <a:gd name="connsiteX0" fmla="*/ 35421 w 54292"/>
                <a:gd name="connsiteY0" fmla="*/ 83387 h 83601"/>
                <a:gd name="connsiteX1" fmla="*/ 31108 w 54292"/>
                <a:gd name="connsiteY1" fmla="*/ 83006 h 83601"/>
                <a:gd name="connsiteX2" fmla="*/ 28443 w 54292"/>
                <a:gd name="connsiteY2" fmla="*/ 80086 h 83601"/>
                <a:gd name="connsiteX3" fmla="*/ 28063 w 54292"/>
                <a:gd name="connsiteY3" fmla="*/ 75515 h 83601"/>
                <a:gd name="connsiteX4" fmla="*/ 31615 w 54292"/>
                <a:gd name="connsiteY4" fmla="*/ 56975 h 83601"/>
                <a:gd name="connsiteX5" fmla="*/ 33011 w 54292"/>
                <a:gd name="connsiteY5" fmla="*/ 62816 h 83601"/>
                <a:gd name="connsiteX6" fmla="*/ 1800 w 54292"/>
                <a:gd name="connsiteY6" fmla="*/ 20785 h 83601"/>
                <a:gd name="connsiteX7" fmla="*/ 24 w 54292"/>
                <a:gd name="connsiteY7" fmla="*/ 16341 h 83601"/>
                <a:gd name="connsiteX8" fmla="*/ 1292 w 54292"/>
                <a:gd name="connsiteY8" fmla="*/ 12405 h 83601"/>
                <a:gd name="connsiteX9" fmla="*/ 5733 w 54292"/>
                <a:gd name="connsiteY9" fmla="*/ 9992 h 83601"/>
                <a:gd name="connsiteX10" fmla="*/ 10174 w 54292"/>
                <a:gd name="connsiteY10" fmla="*/ 10246 h 83601"/>
                <a:gd name="connsiteX11" fmla="*/ 13980 w 54292"/>
                <a:gd name="connsiteY11" fmla="*/ 13928 h 83601"/>
                <a:gd name="connsiteX12" fmla="*/ 37832 w 54292"/>
                <a:gd name="connsiteY12" fmla="*/ 47832 h 83601"/>
                <a:gd name="connsiteX13" fmla="*/ 34533 w 54292"/>
                <a:gd name="connsiteY13" fmla="*/ 48594 h 83601"/>
                <a:gd name="connsiteX14" fmla="*/ 41004 w 54292"/>
                <a:gd name="connsiteY14" fmla="*/ 7325 h 83601"/>
                <a:gd name="connsiteX15" fmla="*/ 42907 w 54292"/>
                <a:gd name="connsiteY15" fmla="*/ 2373 h 83601"/>
                <a:gd name="connsiteX16" fmla="*/ 47094 w 54292"/>
                <a:gd name="connsiteY16" fmla="*/ 214 h 83601"/>
                <a:gd name="connsiteX17" fmla="*/ 51280 w 54292"/>
                <a:gd name="connsiteY17" fmla="*/ 595 h 83601"/>
                <a:gd name="connsiteX18" fmla="*/ 53818 w 54292"/>
                <a:gd name="connsiteY18" fmla="*/ 3516 h 83601"/>
                <a:gd name="connsiteX19" fmla="*/ 54072 w 54292"/>
                <a:gd name="connsiteY19" fmla="*/ 8214 h 83601"/>
                <a:gd name="connsiteX20" fmla="*/ 41638 w 54292"/>
                <a:gd name="connsiteY20" fmla="*/ 76276 h 83601"/>
                <a:gd name="connsiteX21" fmla="*/ 39481 w 54292"/>
                <a:gd name="connsiteY21" fmla="*/ 81229 h 83601"/>
                <a:gd name="connsiteX22" fmla="*/ 35421 w 54292"/>
                <a:gd name="connsiteY22" fmla="*/ 83387 h 83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4292" h="83601">
                  <a:moveTo>
                    <a:pt x="35421" y="83387"/>
                  </a:moveTo>
                  <a:cubicBezTo>
                    <a:pt x="33772" y="83768"/>
                    <a:pt x="32376" y="83641"/>
                    <a:pt x="31108" y="83006"/>
                  </a:cubicBezTo>
                  <a:cubicBezTo>
                    <a:pt x="29839" y="82371"/>
                    <a:pt x="28951" y="81356"/>
                    <a:pt x="28443" y="80086"/>
                  </a:cubicBezTo>
                  <a:cubicBezTo>
                    <a:pt x="27936" y="78689"/>
                    <a:pt x="27809" y="77165"/>
                    <a:pt x="28063" y="75515"/>
                  </a:cubicBezTo>
                  <a:lnTo>
                    <a:pt x="31615" y="56975"/>
                  </a:lnTo>
                  <a:lnTo>
                    <a:pt x="33011" y="62816"/>
                  </a:lnTo>
                  <a:lnTo>
                    <a:pt x="1800" y="20785"/>
                  </a:lnTo>
                  <a:cubicBezTo>
                    <a:pt x="785" y="19261"/>
                    <a:pt x="150" y="17865"/>
                    <a:pt x="24" y="16341"/>
                  </a:cubicBezTo>
                  <a:cubicBezTo>
                    <a:pt x="-103" y="14817"/>
                    <a:pt x="277" y="13547"/>
                    <a:pt x="1292" y="12405"/>
                  </a:cubicBezTo>
                  <a:cubicBezTo>
                    <a:pt x="2180" y="11262"/>
                    <a:pt x="3703" y="10500"/>
                    <a:pt x="5733" y="9992"/>
                  </a:cubicBezTo>
                  <a:cubicBezTo>
                    <a:pt x="7382" y="9611"/>
                    <a:pt x="8905" y="9611"/>
                    <a:pt x="10174" y="10246"/>
                  </a:cubicBezTo>
                  <a:cubicBezTo>
                    <a:pt x="11442" y="10881"/>
                    <a:pt x="12711" y="12024"/>
                    <a:pt x="13980" y="13928"/>
                  </a:cubicBezTo>
                  <a:lnTo>
                    <a:pt x="37832" y="47832"/>
                  </a:lnTo>
                  <a:lnTo>
                    <a:pt x="34533" y="48594"/>
                  </a:lnTo>
                  <a:lnTo>
                    <a:pt x="41004" y="7325"/>
                  </a:lnTo>
                  <a:cubicBezTo>
                    <a:pt x="41384" y="5040"/>
                    <a:pt x="42019" y="3389"/>
                    <a:pt x="42907" y="2373"/>
                  </a:cubicBezTo>
                  <a:cubicBezTo>
                    <a:pt x="43795" y="1357"/>
                    <a:pt x="45191" y="595"/>
                    <a:pt x="47094" y="214"/>
                  </a:cubicBezTo>
                  <a:cubicBezTo>
                    <a:pt x="48743" y="-167"/>
                    <a:pt x="50139" y="-40"/>
                    <a:pt x="51280" y="595"/>
                  </a:cubicBezTo>
                  <a:cubicBezTo>
                    <a:pt x="52422" y="1230"/>
                    <a:pt x="53310" y="2246"/>
                    <a:pt x="53818" y="3516"/>
                  </a:cubicBezTo>
                  <a:cubicBezTo>
                    <a:pt x="54325" y="4786"/>
                    <a:pt x="54452" y="6436"/>
                    <a:pt x="54072" y="8214"/>
                  </a:cubicBezTo>
                  <a:lnTo>
                    <a:pt x="41638" y="76276"/>
                  </a:lnTo>
                  <a:cubicBezTo>
                    <a:pt x="41130" y="78562"/>
                    <a:pt x="40496" y="80213"/>
                    <a:pt x="39481" y="81229"/>
                  </a:cubicBezTo>
                  <a:cubicBezTo>
                    <a:pt x="38466" y="82245"/>
                    <a:pt x="37197" y="83006"/>
                    <a:pt x="35421" y="83387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2" name="Forme libre 21">
              <a:extLst>
                <a:ext uri="{FF2B5EF4-FFF2-40B4-BE49-F238E27FC236}">
                  <a16:creationId xmlns:a16="http://schemas.microsoft.com/office/drawing/2014/main" id="{4550D066-8604-5624-9093-D53B74B4448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54871" y="3120177"/>
              <a:ext cx="53540" cy="58284"/>
            </a:xfrm>
            <a:custGeom>
              <a:avLst/>
              <a:gdLst>
                <a:gd name="connsiteX0" fmla="*/ 31084 w 53540"/>
                <a:gd name="connsiteY0" fmla="*/ 58158 h 58284"/>
                <a:gd name="connsiteX1" fmla="*/ 14717 w 53540"/>
                <a:gd name="connsiteY1" fmla="*/ 54856 h 58284"/>
                <a:gd name="connsiteX2" fmla="*/ 3933 w 53540"/>
                <a:gd name="connsiteY2" fmla="*/ 44952 h 58284"/>
                <a:gd name="connsiteX3" fmla="*/ 0 w 53540"/>
                <a:gd name="connsiteY3" fmla="*/ 29587 h 58284"/>
                <a:gd name="connsiteX4" fmla="*/ 3299 w 53540"/>
                <a:gd name="connsiteY4" fmla="*/ 14349 h 58284"/>
                <a:gd name="connsiteX5" fmla="*/ 13068 w 53540"/>
                <a:gd name="connsiteY5" fmla="*/ 3936 h 58284"/>
                <a:gd name="connsiteX6" fmla="*/ 27405 w 53540"/>
                <a:gd name="connsiteY6" fmla="*/ 0 h 58284"/>
                <a:gd name="connsiteX7" fmla="*/ 38062 w 53540"/>
                <a:gd name="connsiteY7" fmla="*/ 1778 h 58284"/>
                <a:gd name="connsiteX8" fmla="*/ 46309 w 53540"/>
                <a:gd name="connsiteY8" fmla="*/ 7238 h 58284"/>
                <a:gd name="connsiteX9" fmla="*/ 51638 w 53540"/>
                <a:gd name="connsiteY9" fmla="*/ 16000 h 58284"/>
                <a:gd name="connsiteX10" fmla="*/ 53541 w 53540"/>
                <a:gd name="connsiteY10" fmla="*/ 27682 h 58284"/>
                <a:gd name="connsiteX11" fmla="*/ 52145 w 53540"/>
                <a:gd name="connsiteY11" fmla="*/ 30857 h 58284"/>
                <a:gd name="connsiteX12" fmla="*/ 48085 w 53540"/>
                <a:gd name="connsiteY12" fmla="*/ 31999 h 58284"/>
                <a:gd name="connsiteX13" fmla="*/ 11419 w 53540"/>
                <a:gd name="connsiteY13" fmla="*/ 32634 h 58284"/>
                <a:gd name="connsiteX14" fmla="*/ 11419 w 53540"/>
                <a:gd name="connsiteY14" fmla="*/ 24380 h 58284"/>
                <a:gd name="connsiteX15" fmla="*/ 43391 w 53540"/>
                <a:gd name="connsiteY15" fmla="*/ 23873 h 58284"/>
                <a:gd name="connsiteX16" fmla="*/ 41614 w 53540"/>
                <a:gd name="connsiteY16" fmla="*/ 25650 h 58284"/>
                <a:gd name="connsiteX17" fmla="*/ 39965 w 53540"/>
                <a:gd name="connsiteY17" fmla="*/ 16889 h 58284"/>
                <a:gd name="connsiteX18" fmla="*/ 35398 w 53540"/>
                <a:gd name="connsiteY18" fmla="*/ 11555 h 58284"/>
                <a:gd name="connsiteX19" fmla="*/ 28166 w 53540"/>
                <a:gd name="connsiteY19" fmla="*/ 9778 h 58284"/>
                <a:gd name="connsiteX20" fmla="*/ 20046 w 53540"/>
                <a:gd name="connsiteY20" fmla="*/ 12190 h 58284"/>
                <a:gd name="connsiteX21" fmla="*/ 14971 w 53540"/>
                <a:gd name="connsiteY21" fmla="*/ 18539 h 58284"/>
                <a:gd name="connsiteX22" fmla="*/ 13322 w 53540"/>
                <a:gd name="connsiteY22" fmla="*/ 28190 h 58284"/>
                <a:gd name="connsiteX23" fmla="*/ 13322 w 53540"/>
                <a:gd name="connsiteY23" fmla="*/ 28952 h 58284"/>
                <a:gd name="connsiteX24" fmla="*/ 18016 w 53540"/>
                <a:gd name="connsiteY24" fmla="*/ 42920 h 58284"/>
                <a:gd name="connsiteX25" fmla="*/ 31084 w 53540"/>
                <a:gd name="connsiteY25" fmla="*/ 47364 h 58284"/>
                <a:gd name="connsiteX26" fmla="*/ 37808 w 53540"/>
                <a:gd name="connsiteY26" fmla="*/ 46475 h 58284"/>
                <a:gd name="connsiteX27" fmla="*/ 44786 w 53540"/>
                <a:gd name="connsiteY27" fmla="*/ 43809 h 58284"/>
                <a:gd name="connsiteX28" fmla="*/ 48973 w 53540"/>
                <a:gd name="connsiteY28" fmla="*/ 42539 h 58284"/>
                <a:gd name="connsiteX29" fmla="*/ 51891 w 53540"/>
                <a:gd name="connsiteY29" fmla="*/ 43809 h 58284"/>
                <a:gd name="connsiteX30" fmla="*/ 53287 w 53540"/>
                <a:gd name="connsiteY30" fmla="*/ 46602 h 58284"/>
                <a:gd name="connsiteX31" fmla="*/ 52779 w 53540"/>
                <a:gd name="connsiteY31" fmla="*/ 50031 h 58284"/>
                <a:gd name="connsiteX32" fmla="*/ 49861 w 53540"/>
                <a:gd name="connsiteY32" fmla="*/ 53078 h 58284"/>
                <a:gd name="connsiteX33" fmla="*/ 40726 w 53540"/>
                <a:gd name="connsiteY33" fmla="*/ 56888 h 58284"/>
                <a:gd name="connsiteX34" fmla="*/ 31084 w 53540"/>
                <a:gd name="connsiteY34" fmla="*/ 58285 h 58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3540" h="58284">
                  <a:moveTo>
                    <a:pt x="31084" y="58158"/>
                  </a:moveTo>
                  <a:cubicBezTo>
                    <a:pt x="24740" y="58158"/>
                    <a:pt x="19285" y="57142"/>
                    <a:pt x="14717" y="54856"/>
                  </a:cubicBezTo>
                  <a:cubicBezTo>
                    <a:pt x="10150" y="52570"/>
                    <a:pt x="6470" y="49269"/>
                    <a:pt x="3933" y="44952"/>
                  </a:cubicBezTo>
                  <a:cubicBezTo>
                    <a:pt x="1396" y="40634"/>
                    <a:pt x="127" y="35555"/>
                    <a:pt x="0" y="29587"/>
                  </a:cubicBezTo>
                  <a:cubicBezTo>
                    <a:pt x="0" y="23746"/>
                    <a:pt x="1015" y="18666"/>
                    <a:pt x="3299" y="14349"/>
                  </a:cubicBezTo>
                  <a:cubicBezTo>
                    <a:pt x="5582" y="9905"/>
                    <a:pt x="8881" y="6476"/>
                    <a:pt x="13068" y="3936"/>
                  </a:cubicBezTo>
                  <a:cubicBezTo>
                    <a:pt x="17255" y="1397"/>
                    <a:pt x="22076" y="127"/>
                    <a:pt x="27405" y="0"/>
                  </a:cubicBezTo>
                  <a:cubicBezTo>
                    <a:pt x="31338" y="0"/>
                    <a:pt x="34890" y="508"/>
                    <a:pt x="38062" y="1778"/>
                  </a:cubicBezTo>
                  <a:cubicBezTo>
                    <a:pt x="41234" y="3048"/>
                    <a:pt x="44025" y="4825"/>
                    <a:pt x="46309" y="7238"/>
                  </a:cubicBezTo>
                  <a:cubicBezTo>
                    <a:pt x="48593" y="9651"/>
                    <a:pt x="50369" y="12571"/>
                    <a:pt x="51638" y="16000"/>
                  </a:cubicBezTo>
                  <a:cubicBezTo>
                    <a:pt x="52906" y="19428"/>
                    <a:pt x="53541" y="23365"/>
                    <a:pt x="53541" y="27682"/>
                  </a:cubicBezTo>
                  <a:cubicBezTo>
                    <a:pt x="53541" y="29079"/>
                    <a:pt x="53160" y="30095"/>
                    <a:pt x="52145" y="30857"/>
                  </a:cubicBezTo>
                  <a:cubicBezTo>
                    <a:pt x="51130" y="31619"/>
                    <a:pt x="49861" y="31999"/>
                    <a:pt x="48085" y="31999"/>
                  </a:cubicBezTo>
                  <a:lnTo>
                    <a:pt x="11419" y="32634"/>
                  </a:lnTo>
                  <a:lnTo>
                    <a:pt x="11419" y="24380"/>
                  </a:lnTo>
                  <a:cubicBezTo>
                    <a:pt x="11419" y="24380"/>
                    <a:pt x="43391" y="23873"/>
                    <a:pt x="43391" y="23873"/>
                  </a:cubicBezTo>
                  <a:lnTo>
                    <a:pt x="41614" y="25650"/>
                  </a:lnTo>
                  <a:cubicBezTo>
                    <a:pt x="41614" y="22095"/>
                    <a:pt x="40980" y="19174"/>
                    <a:pt x="39965" y="16889"/>
                  </a:cubicBezTo>
                  <a:cubicBezTo>
                    <a:pt x="38950" y="14603"/>
                    <a:pt x="37428" y="12698"/>
                    <a:pt x="35398" y="11555"/>
                  </a:cubicBezTo>
                  <a:cubicBezTo>
                    <a:pt x="33495" y="10285"/>
                    <a:pt x="30957" y="9778"/>
                    <a:pt x="28166" y="9778"/>
                  </a:cubicBezTo>
                  <a:cubicBezTo>
                    <a:pt x="24994" y="9778"/>
                    <a:pt x="22203" y="10667"/>
                    <a:pt x="20046" y="12190"/>
                  </a:cubicBezTo>
                  <a:cubicBezTo>
                    <a:pt x="17762" y="13714"/>
                    <a:pt x="16113" y="15873"/>
                    <a:pt x="14971" y="18539"/>
                  </a:cubicBezTo>
                  <a:cubicBezTo>
                    <a:pt x="13829" y="21206"/>
                    <a:pt x="13322" y="24508"/>
                    <a:pt x="13322" y="28190"/>
                  </a:cubicBezTo>
                  <a:lnTo>
                    <a:pt x="13322" y="28952"/>
                  </a:lnTo>
                  <a:cubicBezTo>
                    <a:pt x="13322" y="35174"/>
                    <a:pt x="14971" y="39872"/>
                    <a:pt x="18016" y="42920"/>
                  </a:cubicBezTo>
                  <a:cubicBezTo>
                    <a:pt x="21061" y="45968"/>
                    <a:pt x="25375" y="47491"/>
                    <a:pt x="31084" y="47364"/>
                  </a:cubicBezTo>
                  <a:cubicBezTo>
                    <a:pt x="33114" y="47364"/>
                    <a:pt x="35271" y="46983"/>
                    <a:pt x="37808" y="46475"/>
                  </a:cubicBezTo>
                  <a:cubicBezTo>
                    <a:pt x="40346" y="45968"/>
                    <a:pt x="42629" y="45079"/>
                    <a:pt x="44786" y="43809"/>
                  </a:cubicBezTo>
                  <a:cubicBezTo>
                    <a:pt x="46309" y="42920"/>
                    <a:pt x="47704" y="42412"/>
                    <a:pt x="48973" y="42539"/>
                  </a:cubicBezTo>
                  <a:cubicBezTo>
                    <a:pt x="50242" y="42539"/>
                    <a:pt x="51130" y="43047"/>
                    <a:pt x="51891" y="43809"/>
                  </a:cubicBezTo>
                  <a:cubicBezTo>
                    <a:pt x="52653" y="44571"/>
                    <a:pt x="53033" y="45459"/>
                    <a:pt x="53287" y="46602"/>
                  </a:cubicBezTo>
                  <a:cubicBezTo>
                    <a:pt x="53541" y="47745"/>
                    <a:pt x="53287" y="48888"/>
                    <a:pt x="52779" y="50031"/>
                  </a:cubicBezTo>
                  <a:cubicBezTo>
                    <a:pt x="52272" y="51174"/>
                    <a:pt x="51257" y="52189"/>
                    <a:pt x="49861" y="53078"/>
                  </a:cubicBezTo>
                  <a:cubicBezTo>
                    <a:pt x="47197" y="54856"/>
                    <a:pt x="44152" y="56126"/>
                    <a:pt x="40726" y="56888"/>
                  </a:cubicBezTo>
                  <a:cubicBezTo>
                    <a:pt x="37301" y="57777"/>
                    <a:pt x="34129" y="58158"/>
                    <a:pt x="31084" y="58285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3" name="Forme libre 22">
              <a:extLst>
                <a:ext uri="{FF2B5EF4-FFF2-40B4-BE49-F238E27FC236}">
                  <a16:creationId xmlns:a16="http://schemas.microsoft.com/office/drawing/2014/main" id="{F4326228-02CF-CBAE-EDAE-7D7C0C88B60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116179" y="3123728"/>
              <a:ext cx="58546" cy="65309"/>
            </a:xfrm>
            <a:custGeom>
              <a:avLst/>
              <a:gdLst>
                <a:gd name="connsiteX0" fmla="*/ 5554 w 58546"/>
                <a:gd name="connsiteY0" fmla="*/ 56639 h 65309"/>
                <a:gd name="connsiteX1" fmla="*/ 860 w 58546"/>
                <a:gd name="connsiteY1" fmla="*/ 53591 h 65309"/>
                <a:gd name="connsiteX2" fmla="*/ 352 w 58546"/>
                <a:gd name="connsiteY2" fmla="*/ 47877 h 65309"/>
                <a:gd name="connsiteX3" fmla="*/ 9995 w 58546"/>
                <a:gd name="connsiteY3" fmla="*/ 5719 h 65309"/>
                <a:gd name="connsiteX4" fmla="*/ 12913 w 58546"/>
                <a:gd name="connsiteY4" fmla="*/ 894 h 65309"/>
                <a:gd name="connsiteX5" fmla="*/ 18368 w 58546"/>
                <a:gd name="connsiteY5" fmla="*/ 259 h 65309"/>
                <a:gd name="connsiteX6" fmla="*/ 22936 w 58546"/>
                <a:gd name="connsiteY6" fmla="*/ 3179 h 65309"/>
                <a:gd name="connsiteX7" fmla="*/ 23570 w 58546"/>
                <a:gd name="connsiteY7" fmla="*/ 8767 h 65309"/>
                <a:gd name="connsiteX8" fmla="*/ 21794 w 58546"/>
                <a:gd name="connsiteY8" fmla="*/ 16386 h 65309"/>
                <a:gd name="connsiteX9" fmla="*/ 21160 w 58546"/>
                <a:gd name="connsiteY9" fmla="*/ 13338 h 65309"/>
                <a:gd name="connsiteX10" fmla="*/ 30802 w 58546"/>
                <a:gd name="connsiteY10" fmla="*/ 6100 h 65309"/>
                <a:gd name="connsiteX11" fmla="*/ 43236 w 58546"/>
                <a:gd name="connsiteY11" fmla="*/ 5719 h 65309"/>
                <a:gd name="connsiteX12" fmla="*/ 53512 w 58546"/>
                <a:gd name="connsiteY12" fmla="*/ 10671 h 65309"/>
                <a:gd name="connsiteX13" fmla="*/ 58207 w 58546"/>
                <a:gd name="connsiteY13" fmla="*/ 19560 h 65309"/>
                <a:gd name="connsiteX14" fmla="*/ 57445 w 58546"/>
                <a:gd name="connsiteY14" fmla="*/ 32639 h 65309"/>
                <a:gd name="connsiteX15" fmla="*/ 51229 w 58546"/>
                <a:gd name="connsiteY15" fmla="*/ 59559 h 65309"/>
                <a:gd name="connsiteX16" fmla="*/ 48184 w 58546"/>
                <a:gd name="connsiteY16" fmla="*/ 64385 h 65309"/>
                <a:gd name="connsiteX17" fmla="*/ 42601 w 58546"/>
                <a:gd name="connsiteY17" fmla="*/ 65020 h 65309"/>
                <a:gd name="connsiteX18" fmla="*/ 37780 w 58546"/>
                <a:gd name="connsiteY18" fmla="*/ 61972 h 65309"/>
                <a:gd name="connsiteX19" fmla="*/ 37146 w 58546"/>
                <a:gd name="connsiteY19" fmla="*/ 56258 h 65309"/>
                <a:gd name="connsiteX20" fmla="*/ 43109 w 58546"/>
                <a:gd name="connsiteY20" fmla="*/ 29973 h 65309"/>
                <a:gd name="connsiteX21" fmla="*/ 42855 w 58546"/>
                <a:gd name="connsiteY21" fmla="*/ 20195 h 65309"/>
                <a:gd name="connsiteX22" fmla="*/ 36131 w 58546"/>
                <a:gd name="connsiteY22" fmla="*/ 15624 h 65309"/>
                <a:gd name="connsiteX23" fmla="*/ 25473 w 58546"/>
                <a:gd name="connsiteY23" fmla="*/ 17274 h 65309"/>
                <a:gd name="connsiteX24" fmla="*/ 19510 w 58546"/>
                <a:gd name="connsiteY24" fmla="*/ 26671 h 65309"/>
                <a:gd name="connsiteX25" fmla="*/ 13928 w 58546"/>
                <a:gd name="connsiteY25" fmla="*/ 51052 h 65309"/>
                <a:gd name="connsiteX26" fmla="*/ 5300 w 58546"/>
                <a:gd name="connsiteY26" fmla="*/ 56512 h 65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8546" h="65309">
                  <a:moveTo>
                    <a:pt x="5554" y="56639"/>
                  </a:moveTo>
                  <a:cubicBezTo>
                    <a:pt x="3270" y="56131"/>
                    <a:pt x="1748" y="55115"/>
                    <a:pt x="860" y="53591"/>
                  </a:cubicBezTo>
                  <a:cubicBezTo>
                    <a:pt x="-28" y="52067"/>
                    <a:pt x="-282" y="50163"/>
                    <a:pt x="352" y="47877"/>
                  </a:cubicBezTo>
                  <a:lnTo>
                    <a:pt x="9995" y="5719"/>
                  </a:lnTo>
                  <a:cubicBezTo>
                    <a:pt x="10502" y="3433"/>
                    <a:pt x="11517" y="1783"/>
                    <a:pt x="12913" y="894"/>
                  </a:cubicBezTo>
                  <a:cubicBezTo>
                    <a:pt x="14309" y="5"/>
                    <a:pt x="16212" y="-249"/>
                    <a:pt x="18368" y="259"/>
                  </a:cubicBezTo>
                  <a:cubicBezTo>
                    <a:pt x="20525" y="767"/>
                    <a:pt x="22048" y="1783"/>
                    <a:pt x="22936" y="3179"/>
                  </a:cubicBezTo>
                  <a:cubicBezTo>
                    <a:pt x="23824" y="4703"/>
                    <a:pt x="24078" y="6481"/>
                    <a:pt x="23570" y="8767"/>
                  </a:cubicBezTo>
                  <a:lnTo>
                    <a:pt x="21794" y="16386"/>
                  </a:lnTo>
                  <a:lnTo>
                    <a:pt x="21160" y="13338"/>
                  </a:lnTo>
                  <a:cubicBezTo>
                    <a:pt x="23697" y="9782"/>
                    <a:pt x="26869" y="7370"/>
                    <a:pt x="30802" y="6100"/>
                  </a:cubicBezTo>
                  <a:cubicBezTo>
                    <a:pt x="34735" y="4830"/>
                    <a:pt x="38922" y="4703"/>
                    <a:pt x="43236" y="5719"/>
                  </a:cubicBezTo>
                  <a:cubicBezTo>
                    <a:pt x="47549" y="6735"/>
                    <a:pt x="50975" y="8386"/>
                    <a:pt x="53512" y="10671"/>
                  </a:cubicBezTo>
                  <a:cubicBezTo>
                    <a:pt x="55923" y="12957"/>
                    <a:pt x="57445" y="15878"/>
                    <a:pt x="58207" y="19560"/>
                  </a:cubicBezTo>
                  <a:cubicBezTo>
                    <a:pt x="58841" y="23243"/>
                    <a:pt x="58587" y="27560"/>
                    <a:pt x="57445" y="32639"/>
                  </a:cubicBezTo>
                  <a:lnTo>
                    <a:pt x="51229" y="59559"/>
                  </a:lnTo>
                  <a:cubicBezTo>
                    <a:pt x="50721" y="61845"/>
                    <a:pt x="49706" y="63496"/>
                    <a:pt x="48184" y="64385"/>
                  </a:cubicBezTo>
                  <a:cubicBezTo>
                    <a:pt x="46661" y="65401"/>
                    <a:pt x="44885" y="65527"/>
                    <a:pt x="42601" y="65020"/>
                  </a:cubicBezTo>
                  <a:cubicBezTo>
                    <a:pt x="40317" y="64512"/>
                    <a:pt x="38795" y="63496"/>
                    <a:pt x="37780" y="61972"/>
                  </a:cubicBezTo>
                  <a:cubicBezTo>
                    <a:pt x="36765" y="60448"/>
                    <a:pt x="36638" y="58543"/>
                    <a:pt x="37146" y="56258"/>
                  </a:cubicBezTo>
                  <a:lnTo>
                    <a:pt x="43109" y="29973"/>
                  </a:lnTo>
                  <a:cubicBezTo>
                    <a:pt x="44124" y="25782"/>
                    <a:pt x="43997" y="22481"/>
                    <a:pt x="42855" y="20195"/>
                  </a:cubicBezTo>
                  <a:cubicBezTo>
                    <a:pt x="41713" y="17909"/>
                    <a:pt x="39429" y="16386"/>
                    <a:pt x="36131" y="15624"/>
                  </a:cubicBezTo>
                  <a:cubicBezTo>
                    <a:pt x="32071" y="14735"/>
                    <a:pt x="28518" y="15243"/>
                    <a:pt x="25473" y="17274"/>
                  </a:cubicBezTo>
                  <a:cubicBezTo>
                    <a:pt x="22428" y="19306"/>
                    <a:pt x="20525" y="22354"/>
                    <a:pt x="19510" y="26671"/>
                  </a:cubicBezTo>
                  <a:lnTo>
                    <a:pt x="13928" y="51052"/>
                  </a:lnTo>
                  <a:cubicBezTo>
                    <a:pt x="12786" y="55750"/>
                    <a:pt x="9995" y="57655"/>
                    <a:pt x="5300" y="56512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4" name="Forme libre 23">
              <a:extLst>
                <a:ext uri="{FF2B5EF4-FFF2-40B4-BE49-F238E27FC236}">
                  <a16:creationId xmlns:a16="http://schemas.microsoft.com/office/drawing/2014/main" id="{03ADACDD-0147-B576-FA71-8D6AE2769E2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209115" y="3149671"/>
              <a:ext cx="74006" cy="77830"/>
            </a:xfrm>
            <a:custGeom>
              <a:avLst/>
              <a:gdLst>
                <a:gd name="connsiteX0" fmla="*/ 15259 w 74006"/>
                <a:gd name="connsiteY0" fmla="*/ 71584 h 77830"/>
                <a:gd name="connsiteX1" fmla="*/ 3460 w 74006"/>
                <a:gd name="connsiteY1" fmla="*/ 59775 h 77830"/>
                <a:gd name="connsiteX2" fmla="*/ 35 w 74006"/>
                <a:gd name="connsiteY2" fmla="*/ 45553 h 77830"/>
                <a:gd name="connsiteX3" fmla="*/ 5236 w 74006"/>
                <a:gd name="connsiteY3" fmla="*/ 30569 h 77830"/>
                <a:gd name="connsiteX4" fmla="*/ 16528 w 74006"/>
                <a:gd name="connsiteY4" fmla="*/ 19776 h 77830"/>
                <a:gd name="connsiteX5" fmla="*/ 30357 w 74006"/>
                <a:gd name="connsiteY5" fmla="*/ 16601 h 77830"/>
                <a:gd name="connsiteX6" fmla="*/ 44567 w 74006"/>
                <a:gd name="connsiteY6" fmla="*/ 21299 h 77830"/>
                <a:gd name="connsiteX7" fmla="*/ 52433 w 74006"/>
                <a:gd name="connsiteY7" fmla="*/ 28664 h 77830"/>
                <a:gd name="connsiteX8" fmla="*/ 56239 w 74006"/>
                <a:gd name="connsiteY8" fmla="*/ 37807 h 77830"/>
                <a:gd name="connsiteX9" fmla="*/ 55732 w 74006"/>
                <a:gd name="connsiteY9" fmla="*/ 48092 h 77830"/>
                <a:gd name="connsiteX10" fmla="*/ 50911 w 74006"/>
                <a:gd name="connsiteY10" fmla="*/ 58886 h 77830"/>
                <a:gd name="connsiteX11" fmla="*/ 47993 w 74006"/>
                <a:gd name="connsiteY11" fmla="*/ 60791 h 77830"/>
                <a:gd name="connsiteX12" fmla="*/ 44060 w 74006"/>
                <a:gd name="connsiteY12" fmla="*/ 59521 h 77830"/>
                <a:gd name="connsiteX13" fmla="*/ 13229 w 74006"/>
                <a:gd name="connsiteY13" fmla="*/ 39585 h 77830"/>
                <a:gd name="connsiteX14" fmla="*/ 17670 w 74006"/>
                <a:gd name="connsiteY14" fmla="*/ 32728 h 77830"/>
                <a:gd name="connsiteX15" fmla="*/ 44567 w 74006"/>
                <a:gd name="connsiteY15" fmla="*/ 50124 h 77830"/>
                <a:gd name="connsiteX16" fmla="*/ 42157 w 74006"/>
                <a:gd name="connsiteY16" fmla="*/ 50632 h 77830"/>
                <a:gd name="connsiteX17" fmla="*/ 45582 w 74006"/>
                <a:gd name="connsiteY17" fmla="*/ 42378 h 77830"/>
                <a:gd name="connsiteX18" fmla="*/ 44821 w 74006"/>
                <a:gd name="connsiteY18" fmla="*/ 35394 h 77830"/>
                <a:gd name="connsiteX19" fmla="*/ 39746 w 74006"/>
                <a:gd name="connsiteY19" fmla="*/ 29934 h 77830"/>
                <a:gd name="connsiteX20" fmla="*/ 31626 w 74006"/>
                <a:gd name="connsiteY20" fmla="*/ 27395 h 77830"/>
                <a:gd name="connsiteX21" fmla="*/ 23887 w 74006"/>
                <a:gd name="connsiteY21" fmla="*/ 29934 h 77830"/>
                <a:gd name="connsiteX22" fmla="*/ 17162 w 74006"/>
                <a:gd name="connsiteY22" fmla="*/ 37045 h 77830"/>
                <a:gd name="connsiteX23" fmla="*/ 16782 w 74006"/>
                <a:gd name="connsiteY23" fmla="*/ 37680 h 77830"/>
                <a:gd name="connsiteX24" fmla="*/ 12849 w 74006"/>
                <a:gd name="connsiteY24" fmla="*/ 51775 h 77830"/>
                <a:gd name="connsiteX25" fmla="*/ 21222 w 74006"/>
                <a:gd name="connsiteY25" fmla="*/ 62695 h 77830"/>
                <a:gd name="connsiteX26" fmla="*/ 27186 w 74006"/>
                <a:gd name="connsiteY26" fmla="*/ 65743 h 77830"/>
                <a:gd name="connsiteX27" fmla="*/ 34544 w 74006"/>
                <a:gd name="connsiteY27" fmla="*/ 67394 h 77830"/>
                <a:gd name="connsiteX28" fmla="*/ 38731 w 74006"/>
                <a:gd name="connsiteY28" fmla="*/ 68664 h 77830"/>
                <a:gd name="connsiteX29" fmla="*/ 40507 w 74006"/>
                <a:gd name="connsiteY29" fmla="*/ 71330 h 77830"/>
                <a:gd name="connsiteX30" fmla="*/ 40127 w 74006"/>
                <a:gd name="connsiteY30" fmla="*/ 74378 h 77830"/>
                <a:gd name="connsiteX31" fmla="*/ 37716 w 74006"/>
                <a:gd name="connsiteY31" fmla="*/ 76917 h 77830"/>
                <a:gd name="connsiteX32" fmla="*/ 33656 w 74006"/>
                <a:gd name="connsiteY32" fmla="*/ 77806 h 77830"/>
                <a:gd name="connsiteX33" fmla="*/ 23887 w 74006"/>
                <a:gd name="connsiteY33" fmla="*/ 75901 h 77830"/>
                <a:gd name="connsiteX34" fmla="*/ 15133 w 74006"/>
                <a:gd name="connsiteY34" fmla="*/ 71711 h 77830"/>
                <a:gd name="connsiteX35" fmla="*/ 52941 w 74006"/>
                <a:gd name="connsiteY35" fmla="*/ 18379 h 77830"/>
                <a:gd name="connsiteX36" fmla="*/ 49642 w 74006"/>
                <a:gd name="connsiteY36" fmla="*/ 18379 h 77830"/>
                <a:gd name="connsiteX37" fmla="*/ 47358 w 74006"/>
                <a:gd name="connsiteY37" fmla="*/ 16220 h 77830"/>
                <a:gd name="connsiteX38" fmla="*/ 46851 w 74006"/>
                <a:gd name="connsiteY38" fmla="*/ 13172 h 77830"/>
                <a:gd name="connsiteX39" fmla="*/ 48881 w 74006"/>
                <a:gd name="connsiteY39" fmla="*/ 10506 h 77830"/>
                <a:gd name="connsiteX40" fmla="*/ 65374 w 74006"/>
                <a:gd name="connsiteY40" fmla="*/ 982 h 77830"/>
                <a:gd name="connsiteX41" fmla="*/ 69181 w 74006"/>
                <a:gd name="connsiteY41" fmla="*/ 93 h 77830"/>
                <a:gd name="connsiteX42" fmla="*/ 72226 w 74006"/>
                <a:gd name="connsiteY42" fmla="*/ 1871 h 77830"/>
                <a:gd name="connsiteX43" fmla="*/ 73875 w 74006"/>
                <a:gd name="connsiteY43" fmla="*/ 5046 h 77830"/>
                <a:gd name="connsiteX44" fmla="*/ 73621 w 74006"/>
                <a:gd name="connsiteY44" fmla="*/ 8474 h 77830"/>
                <a:gd name="connsiteX45" fmla="*/ 70830 w 74006"/>
                <a:gd name="connsiteY45" fmla="*/ 11014 h 77830"/>
                <a:gd name="connsiteX46" fmla="*/ 52814 w 74006"/>
                <a:gd name="connsiteY46" fmla="*/ 18379 h 77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4006" h="77830">
                  <a:moveTo>
                    <a:pt x="15259" y="71584"/>
                  </a:moveTo>
                  <a:cubicBezTo>
                    <a:pt x="9931" y="68156"/>
                    <a:pt x="5998" y="64219"/>
                    <a:pt x="3460" y="59775"/>
                  </a:cubicBezTo>
                  <a:cubicBezTo>
                    <a:pt x="923" y="55330"/>
                    <a:pt x="-219" y="50632"/>
                    <a:pt x="35" y="45553"/>
                  </a:cubicBezTo>
                  <a:cubicBezTo>
                    <a:pt x="288" y="40601"/>
                    <a:pt x="2065" y="35521"/>
                    <a:pt x="5236" y="30569"/>
                  </a:cubicBezTo>
                  <a:cubicBezTo>
                    <a:pt x="8408" y="25744"/>
                    <a:pt x="12088" y="22061"/>
                    <a:pt x="16528" y="19776"/>
                  </a:cubicBezTo>
                  <a:cubicBezTo>
                    <a:pt x="20842" y="17490"/>
                    <a:pt x="25536" y="16347"/>
                    <a:pt x="30357" y="16601"/>
                  </a:cubicBezTo>
                  <a:cubicBezTo>
                    <a:pt x="35305" y="16855"/>
                    <a:pt x="40000" y="18379"/>
                    <a:pt x="44567" y="21299"/>
                  </a:cubicBezTo>
                  <a:cubicBezTo>
                    <a:pt x="47866" y="23458"/>
                    <a:pt x="50530" y="25871"/>
                    <a:pt x="52433" y="28664"/>
                  </a:cubicBezTo>
                  <a:cubicBezTo>
                    <a:pt x="54336" y="31458"/>
                    <a:pt x="55605" y="34505"/>
                    <a:pt x="56239" y="37807"/>
                  </a:cubicBezTo>
                  <a:cubicBezTo>
                    <a:pt x="56747" y="41108"/>
                    <a:pt x="56620" y="44537"/>
                    <a:pt x="55732" y="48092"/>
                  </a:cubicBezTo>
                  <a:cubicBezTo>
                    <a:pt x="54844" y="51648"/>
                    <a:pt x="53195" y="55203"/>
                    <a:pt x="50911" y="58886"/>
                  </a:cubicBezTo>
                  <a:cubicBezTo>
                    <a:pt x="50150" y="60029"/>
                    <a:pt x="49262" y="60664"/>
                    <a:pt x="47993" y="60791"/>
                  </a:cubicBezTo>
                  <a:cubicBezTo>
                    <a:pt x="46851" y="60791"/>
                    <a:pt x="45455" y="60410"/>
                    <a:pt x="44060" y="59521"/>
                  </a:cubicBezTo>
                  <a:lnTo>
                    <a:pt x="13229" y="39585"/>
                  </a:lnTo>
                  <a:lnTo>
                    <a:pt x="17670" y="32728"/>
                  </a:lnTo>
                  <a:lnTo>
                    <a:pt x="44567" y="50124"/>
                  </a:lnTo>
                  <a:lnTo>
                    <a:pt x="42157" y="50632"/>
                  </a:lnTo>
                  <a:cubicBezTo>
                    <a:pt x="44060" y="47712"/>
                    <a:pt x="45202" y="44918"/>
                    <a:pt x="45582" y="42378"/>
                  </a:cubicBezTo>
                  <a:cubicBezTo>
                    <a:pt x="45963" y="39839"/>
                    <a:pt x="45709" y="37553"/>
                    <a:pt x="44821" y="35394"/>
                  </a:cubicBezTo>
                  <a:cubicBezTo>
                    <a:pt x="43933" y="33236"/>
                    <a:pt x="42157" y="31458"/>
                    <a:pt x="39746" y="29934"/>
                  </a:cubicBezTo>
                  <a:cubicBezTo>
                    <a:pt x="37082" y="28156"/>
                    <a:pt x="34417" y="27267"/>
                    <a:pt x="31626" y="27395"/>
                  </a:cubicBezTo>
                  <a:cubicBezTo>
                    <a:pt x="28962" y="27395"/>
                    <a:pt x="26297" y="28283"/>
                    <a:pt x="23887" y="29934"/>
                  </a:cubicBezTo>
                  <a:cubicBezTo>
                    <a:pt x="21476" y="31585"/>
                    <a:pt x="19192" y="33997"/>
                    <a:pt x="17162" y="37045"/>
                  </a:cubicBezTo>
                  <a:lnTo>
                    <a:pt x="16782" y="37680"/>
                  </a:lnTo>
                  <a:cubicBezTo>
                    <a:pt x="13356" y="42886"/>
                    <a:pt x="12088" y="47585"/>
                    <a:pt x="12849" y="51775"/>
                  </a:cubicBezTo>
                  <a:cubicBezTo>
                    <a:pt x="13610" y="55965"/>
                    <a:pt x="16401" y="59648"/>
                    <a:pt x="21222" y="62695"/>
                  </a:cubicBezTo>
                  <a:cubicBezTo>
                    <a:pt x="22872" y="63711"/>
                    <a:pt x="24902" y="64727"/>
                    <a:pt x="27186" y="65743"/>
                  </a:cubicBezTo>
                  <a:cubicBezTo>
                    <a:pt x="29469" y="66632"/>
                    <a:pt x="32007" y="67267"/>
                    <a:pt x="34544" y="67394"/>
                  </a:cubicBezTo>
                  <a:cubicBezTo>
                    <a:pt x="36320" y="67394"/>
                    <a:pt x="37716" y="67902"/>
                    <a:pt x="38731" y="68664"/>
                  </a:cubicBezTo>
                  <a:cubicBezTo>
                    <a:pt x="39746" y="69425"/>
                    <a:pt x="40253" y="70314"/>
                    <a:pt x="40507" y="71330"/>
                  </a:cubicBezTo>
                  <a:cubicBezTo>
                    <a:pt x="40761" y="72346"/>
                    <a:pt x="40507" y="73362"/>
                    <a:pt x="40127" y="74378"/>
                  </a:cubicBezTo>
                  <a:cubicBezTo>
                    <a:pt x="39619" y="75394"/>
                    <a:pt x="38858" y="76282"/>
                    <a:pt x="37716" y="76917"/>
                  </a:cubicBezTo>
                  <a:cubicBezTo>
                    <a:pt x="36574" y="77552"/>
                    <a:pt x="35305" y="77933"/>
                    <a:pt x="33656" y="77806"/>
                  </a:cubicBezTo>
                  <a:cubicBezTo>
                    <a:pt x="30484" y="77806"/>
                    <a:pt x="27312" y="77171"/>
                    <a:pt x="23887" y="75901"/>
                  </a:cubicBezTo>
                  <a:cubicBezTo>
                    <a:pt x="20588" y="74632"/>
                    <a:pt x="17670" y="73235"/>
                    <a:pt x="15133" y="71711"/>
                  </a:cubicBezTo>
                  <a:close/>
                  <a:moveTo>
                    <a:pt x="52941" y="18379"/>
                  </a:moveTo>
                  <a:cubicBezTo>
                    <a:pt x="51672" y="18887"/>
                    <a:pt x="50657" y="18887"/>
                    <a:pt x="49642" y="18379"/>
                  </a:cubicBezTo>
                  <a:cubicBezTo>
                    <a:pt x="48627" y="17871"/>
                    <a:pt x="47866" y="17236"/>
                    <a:pt x="47358" y="16220"/>
                  </a:cubicBezTo>
                  <a:cubicBezTo>
                    <a:pt x="46851" y="15204"/>
                    <a:pt x="46597" y="14188"/>
                    <a:pt x="46851" y="13172"/>
                  </a:cubicBezTo>
                  <a:cubicBezTo>
                    <a:pt x="46978" y="12157"/>
                    <a:pt x="47739" y="11268"/>
                    <a:pt x="48881" y="10506"/>
                  </a:cubicBezTo>
                  <a:lnTo>
                    <a:pt x="65374" y="982"/>
                  </a:lnTo>
                  <a:cubicBezTo>
                    <a:pt x="66770" y="93"/>
                    <a:pt x="68039" y="-161"/>
                    <a:pt x="69181" y="93"/>
                  </a:cubicBezTo>
                  <a:cubicBezTo>
                    <a:pt x="70322" y="347"/>
                    <a:pt x="71337" y="982"/>
                    <a:pt x="72226" y="1871"/>
                  </a:cubicBezTo>
                  <a:cubicBezTo>
                    <a:pt x="73114" y="2760"/>
                    <a:pt x="73621" y="3903"/>
                    <a:pt x="73875" y="5046"/>
                  </a:cubicBezTo>
                  <a:cubicBezTo>
                    <a:pt x="74129" y="6188"/>
                    <a:pt x="74002" y="7331"/>
                    <a:pt x="73621" y="8474"/>
                  </a:cubicBezTo>
                  <a:cubicBezTo>
                    <a:pt x="73241" y="9617"/>
                    <a:pt x="72226" y="10379"/>
                    <a:pt x="70830" y="11014"/>
                  </a:cubicBezTo>
                  <a:lnTo>
                    <a:pt x="52814" y="18379"/>
                  </a:ln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5" name="Forme libre 24">
              <a:extLst>
                <a:ext uri="{FF2B5EF4-FFF2-40B4-BE49-F238E27FC236}">
                  <a16:creationId xmlns:a16="http://schemas.microsoft.com/office/drawing/2014/main" id="{43A7F81B-668F-5C22-45B6-BD45ADD3BF4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259420" y="3190779"/>
              <a:ext cx="52750" cy="71744"/>
            </a:xfrm>
            <a:custGeom>
              <a:avLst/>
              <a:gdLst>
                <a:gd name="connsiteX0" fmla="*/ 8218 w 52750"/>
                <a:gd name="connsiteY0" fmla="*/ 66538 h 71744"/>
                <a:gd name="connsiteX1" fmla="*/ 986 w 52750"/>
                <a:gd name="connsiteY1" fmla="*/ 56126 h 71744"/>
                <a:gd name="connsiteX2" fmla="*/ 732 w 52750"/>
                <a:gd name="connsiteY2" fmla="*/ 45713 h 71744"/>
                <a:gd name="connsiteX3" fmla="*/ 7329 w 52750"/>
                <a:gd name="connsiteY3" fmla="*/ 35301 h 71744"/>
                <a:gd name="connsiteX4" fmla="*/ 24204 w 52750"/>
                <a:gd name="connsiteY4" fmla="*/ 17778 h 71744"/>
                <a:gd name="connsiteX5" fmla="*/ 19890 w 52750"/>
                <a:gd name="connsiteY5" fmla="*/ 13714 h 71744"/>
                <a:gd name="connsiteX6" fmla="*/ 17860 w 52750"/>
                <a:gd name="connsiteY6" fmla="*/ 9778 h 71744"/>
                <a:gd name="connsiteX7" fmla="*/ 19509 w 52750"/>
                <a:gd name="connsiteY7" fmla="*/ 5968 h 71744"/>
                <a:gd name="connsiteX8" fmla="*/ 23316 w 52750"/>
                <a:gd name="connsiteY8" fmla="*/ 4064 h 71744"/>
                <a:gd name="connsiteX9" fmla="*/ 27249 w 52750"/>
                <a:gd name="connsiteY9" fmla="*/ 5968 h 71744"/>
                <a:gd name="connsiteX10" fmla="*/ 31562 w 52750"/>
                <a:gd name="connsiteY10" fmla="*/ 10032 h 71744"/>
                <a:gd name="connsiteX11" fmla="*/ 38794 w 52750"/>
                <a:gd name="connsiteY11" fmla="*/ 2540 h 71744"/>
                <a:gd name="connsiteX12" fmla="*/ 43869 w 52750"/>
                <a:gd name="connsiteY12" fmla="*/ 0 h 71744"/>
                <a:gd name="connsiteX13" fmla="*/ 48944 w 52750"/>
                <a:gd name="connsiteY13" fmla="*/ 2413 h 71744"/>
                <a:gd name="connsiteX14" fmla="*/ 51482 w 52750"/>
                <a:gd name="connsiteY14" fmla="*/ 7365 h 71744"/>
                <a:gd name="connsiteX15" fmla="*/ 49071 w 52750"/>
                <a:gd name="connsiteY15" fmla="*/ 12444 h 71744"/>
                <a:gd name="connsiteX16" fmla="*/ 41839 w 52750"/>
                <a:gd name="connsiteY16" fmla="*/ 19936 h 71744"/>
                <a:gd name="connsiteX17" fmla="*/ 50593 w 52750"/>
                <a:gd name="connsiteY17" fmla="*/ 28317 h 71744"/>
                <a:gd name="connsiteX18" fmla="*/ 52750 w 52750"/>
                <a:gd name="connsiteY18" fmla="*/ 32253 h 71744"/>
                <a:gd name="connsiteX19" fmla="*/ 51101 w 52750"/>
                <a:gd name="connsiteY19" fmla="*/ 36190 h 71744"/>
                <a:gd name="connsiteX20" fmla="*/ 47295 w 52750"/>
                <a:gd name="connsiteY20" fmla="*/ 37968 h 71744"/>
                <a:gd name="connsiteX21" fmla="*/ 43235 w 52750"/>
                <a:gd name="connsiteY21" fmla="*/ 36063 h 71744"/>
                <a:gd name="connsiteX22" fmla="*/ 34480 w 52750"/>
                <a:gd name="connsiteY22" fmla="*/ 27682 h 71744"/>
                <a:gd name="connsiteX23" fmla="*/ 18114 w 52750"/>
                <a:gd name="connsiteY23" fmla="*/ 44698 h 71744"/>
                <a:gd name="connsiteX24" fmla="*/ 14181 w 52750"/>
                <a:gd name="connsiteY24" fmla="*/ 52317 h 71744"/>
                <a:gd name="connsiteX25" fmla="*/ 17860 w 52750"/>
                <a:gd name="connsiteY25" fmla="*/ 59682 h 71744"/>
                <a:gd name="connsiteX26" fmla="*/ 20524 w 52750"/>
                <a:gd name="connsiteY26" fmla="*/ 61840 h 71744"/>
                <a:gd name="connsiteX27" fmla="*/ 22681 w 52750"/>
                <a:gd name="connsiteY27" fmla="*/ 63364 h 71744"/>
                <a:gd name="connsiteX28" fmla="*/ 23696 w 52750"/>
                <a:gd name="connsiteY28" fmla="*/ 65523 h 71744"/>
                <a:gd name="connsiteX29" fmla="*/ 21666 w 52750"/>
                <a:gd name="connsiteY29" fmla="*/ 68951 h 71744"/>
                <a:gd name="connsiteX30" fmla="*/ 18368 w 52750"/>
                <a:gd name="connsiteY30" fmla="*/ 71364 h 71744"/>
                <a:gd name="connsiteX31" fmla="*/ 14688 w 52750"/>
                <a:gd name="connsiteY31" fmla="*/ 71364 h 71744"/>
                <a:gd name="connsiteX32" fmla="*/ 11263 w 52750"/>
                <a:gd name="connsiteY32" fmla="*/ 69332 h 71744"/>
                <a:gd name="connsiteX33" fmla="*/ 7964 w 52750"/>
                <a:gd name="connsiteY33" fmla="*/ 66665 h 71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2750" h="71744">
                  <a:moveTo>
                    <a:pt x="8218" y="66538"/>
                  </a:moveTo>
                  <a:cubicBezTo>
                    <a:pt x="4665" y="63110"/>
                    <a:pt x="2255" y="59682"/>
                    <a:pt x="986" y="56126"/>
                  </a:cubicBezTo>
                  <a:cubicBezTo>
                    <a:pt x="-283" y="52571"/>
                    <a:pt x="-283" y="49142"/>
                    <a:pt x="732" y="45713"/>
                  </a:cubicBezTo>
                  <a:cubicBezTo>
                    <a:pt x="1747" y="42285"/>
                    <a:pt x="4031" y="38857"/>
                    <a:pt x="7329" y="35301"/>
                  </a:cubicBezTo>
                  <a:lnTo>
                    <a:pt x="24204" y="17778"/>
                  </a:lnTo>
                  <a:lnTo>
                    <a:pt x="19890" y="13714"/>
                  </a:lnTo>
                  <a:cubicBezTo>
                    <a:pt x="18621" y="12444"/>
                    <a:pt x="17860" y="11174"/>
                    <a:pt x="17860" y="9778"/>
                  </a:cubicBezTo>
                  <a:cubicBezTo>
                    <a:pt x="17860" y="8381"/>
                    <a:pt x="18368" y="7111"/>
                    <a:pt x="19509" y="5968"/>
                  </a:cubicBezTo>
                  <a:cubicBezTo>
                    <a:pt x="20778" y="4698"/>
                    <a:pt x="22047" y="4064"/>
                    <a:pt x="23316" y="4064"/>
                  </a:cubicBezTo>
                  <a:cubicBezTo>
                    <a:pt x="24711" y="4064"/>
                    <a:pt x="25980" y="4698"/>
                    <a:pt x="27249" y="5968"/>
                  </a:cubicBezTo>
                  <a:lnTo>
                    <a:pt x="31562" y="10032"/>
                  </a:lnTo>
                  <a:lnTo>
                    <a:pt x="38794" y="2540"/>
                  </a:lnTo>
                  <a:cubicBezTo>
                    <a:pt x="40443" y="889"/>
                    <a:pt x="42093" y="0"/>
                    <a:pt x="43869" y="0"/>
                  </a:cubicBezTo>
                  <a:cubicBezTo>
                    <a:pt x="45645" y="0"/>
                    <a:pt x="47295" y="762"/>
                    <a:pt x="48944" y="2413"/>
                  </a:cubicBezTo>
                  <a:cubicBezTo>
                    <a:pt x="50593" y="3937"/>
                    <a:pt x="51482" y="5587"/>
                    <a:pt x="51482" y="7365"/>
                  </a:cubicBezTo>
                  <a:cubicBezTo>
                    <a:pt x="51482" y="9143"/>
                    <a:pt x="50720" y="10794"/>
                    <a:pt x="49071" y="12444"/>
                  </a:cubicBezTo>
                  <a:lnTo>
                    <a:pt x="41839" y="19936"/>
                  </a:lnTo>
                  <a:lnTo>
                    <a:pt x="50593" y="28317"/>
                  </a:lnTo>
                  <a:cubicBezTo>
                    <a:pt x="51862" y="29587"/>
                    <a:pt x="52623" y="30857"/>
                    <a:pt x="52750" y="32253"/>
                  </a:cubicBezTo>
                  <a:cubicBezTo>
                    <a:pt x="52750" y="33650"/>
                    <a:pt x="52243" y="34920"/>
                    <a:pt x="51101" y="36190"/>
                  </a:cubicBezTo>
                  <a:cubicBezTo>
                    <a:pt x="49959" y="37333"/>
                    <a:pt x="48690" y="37968"/>
                    <a:pt x="47295" y="37968"/>
                  </a:cubicBezTo>
                  <a:cubicBezTo>
                    <a:pt x="45899" y="37968"/>
                    <a:pt x="44630" y="37333"/>
                    <a:pt x="43235" y="36063"/>
                  </a:cubicBezTo>
                  <a:lnTo>
                    <a:pt x="34480" y="27682"/>
                  </a:lnTo>
                  <a:lnTo>
                    <a:pt x="18114" y="44698"/>
                  </a:lnTo>
                  <a:cubicBezTo>
                    <a:pt x="15576" y="47364"/>
                    <a:pt x="14308" y="49904"/>
                    <a:pt x="14181" y="52317"/>
                  </a:cubicBezTo>
                  <a:cubicBezTo>
                    <a:pt x="14181" y="54729"/>
                    <a:pt x="15323" y="57142"/>
                    <a:pt x="17860" y="59682"/>
                  </a:cubicBezTo>
                  <a:cubicBezTo>
                    <a:pt x="18748" y="60570"/>
                    <a:pt x="19636" y="61332"/>
                    <a:pt x="20524" y="61840"/>
                  </a:cubicBezTo>
                  <a:cubicBezTo>
                    <a:pt x="21412" y="62348"/>
                    <a:pt x="22174" y="62856"/>
                    <a:pt x="22681" y="63364"/>
                  </a:cubicBezTo>
                  <a:cubicBezTo>
                    <a:pt x="23442" y="63872"/>
                    <a:pt x="23696" y="64634"/>
                    <a:pt x="23696" y="65523"/>
                  </a:cubicBezTo>
                  <a:cubicBezTo>
                    <a:pt x="23696" y="66412"/>
                    <a:pt x="23062" y="67554"/>
                    <a:pt x="21666" y="68951"/>
                  </a:cubicBezTo>
                  <a:cubicBezTo>
                    <a:pt x="20651" y="70094"/>
                    <a:pt x="19509" y="70856"/>
                    <a:pt x="18368" y="71364"/>
                  </a:cubicBezTo>
                  <a:cubicBezTo>
                    <a:pt x="17226" y="71872"/>
                    <a:pt x="15957" y="71872"/>
                    <a:pt x="14688" y="71364"/>
                  </a:cubicBezTo>
                  <a:cubicBezTo>
                    <a:pt x="13800" y="70856"/>
                    <a:pt x="12658" y="70221"/>
                    <a:pt x="11263" y="69332"/>
                  </a:cubicBezTo>
                  <a:cubicBezTo>
                    <a:pt x="9867" y="68443"/>
                    <a:pt x="8852" y="67554"/>
                    <a:pt x="7964" y="66665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6" name="Forme libre 25">
              <a:extLst>
                <a:ext uri="{FF2B5EF4-FFF2-40B4-BE49-F238E27FC236}">
                  <a16:creationId xmlns:a16="http://schemas.microsoft.com/office/drawing/2014/main" id="{E6C96AAC-7230-E6B0-158B-A4C0A11C2DD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280709" y="3222910"/>
              <a:ext cx="70855" cy="85195"/>
            </a:xfrm>
            <a:custGeom>
              <a:avLst/>
              <a:gdLst>
                <a:gd name="connsiteX0" fmla="*/ 1519 w 70855"/>
                <a:gd name="connsiteY0" fmla="*/ 50153 h 85195"/>
                <a:gd name="connsiteX1" fmla="*/ 124 w 70855"/>
                <a:gd name="connsiteY1" fmla="*/ 44820 h 85195"/>
                <a:gd name="connsiteX2" fmla="*/ 3549 w 70855"/>
                <a:gd name="connsiteY2" fmla="*/ 40249 h 85195"/>
                <a:gd name="connsiteX3" fmla="*/ 59373 w 70855"/>
                <a:gd name="connsiteY3" fmla="*/ 1646 h 85195"/>
                <a:gd name="connsiteX4" fmla="*/ 64829 w 70855"/>
                <a:gd name="connsiteY4" fmla="*/ 122 h 85195"/>
                <a:gd name="connsiteX5" fmla="*/ 69270 w 70855"/>
                <a:gd name="connsiteY5" fmla="*/ 3424 h 85195"/>
                <a:gd name="connsiteX6" fmla="*/ 70792 w 70855"/>
                <a:gd name="connsiteY6" fmla="*/ 8884 h 85195"/>
                <a:gd name="connsiteX7" fmla="*/ 67493 w 70855"/>
                <a:gd name="connsiteY7" fmla="*/ 13456 h 85195"/>
                <a:gd name="connsiteX8" fmla="*/ 43134 w 70855"/>
                <a:gd name="connsiteY8" fmla="*/ 30344 h 85195"/>
                <a:gd name="connsiteX9" fmla="*/ 42246 w 70855"/>
                <a:gd name="connsiteY9" fmla="*/ 29074 h 85195"/>
                <a:gd name="connsiteX10" fmla="*/ 54299 w 70855"/>
                <a:gd name="connsiteY10" fmla="*/ 30344 h 85195"/>
                <a:gd name="connsiteX11" fmla="*/ 63687 w 70855"/>
                <a:gd name="connsiteY11" fmla="*/ 38471 h 85195"/>
                <a:gd name="connsiteX12" fmla="*/ 67874 w 70855"/>
                <a:gd name="connsiteY12" fmla="*/ 49010 h 85195"/>
                <a:gd name="connsiteX13" fmla="*/ 65337 w 70855"/>
                <a:gd name="connsiteY13" fmla="*/ 58661 h 85195"/>
                <a:gd name="connsiteX14" fmla="*/ 55948 w 70855"/>
                <a:gd name="connsiteY14" fmla="*/ 67804 h 85195"/>
                <a:gd name="connsiteX15" fmla="*/ 33238 w 70855"/>
                <a:gd name="connsiteY15" fmla="*/ 83549 h 85195"/>
                <a:gd name="connsiteX16" fmla="*/ 27782 w 70855"/>
                <a:gd name="connsiteY16" fmla="*/ 85073 h 85195"/>
                <a:gd name="connsiteX17" fmla="*/ 23215 w 70855"/>
                <a:gd name="connsiteY17" fmla="*/ 81772 h 85195"/>
                <a:gd name="connsiteX18" fmla="*/ 21692 w 70855"/>
                <a:gd name="connsiteY18" fmla="*/ 76311 h 85195"/>
                <a:gd name="connsiteX19" fmla="*/ 25118 w 70855"/>
                <a:gd name="connsiteY19" fmla="*/ 71613 h 85195"/>
                <a:gd name="connsiteX20" fmla="*/ 47321 w 70855"/>
                <a:gd name="connsiteY20" fmla="*/ 56248 h 85195"/>
                <a:gd name="connsiteX21" fmla="*/ 53664 w 70855"/>
                <a:gd name="connsiteY21" fmla="*/ 48883 h 85195"/>
                <a:gd name="connsiteX22" fmla="*/ 51761 w 70855"/>
                <a:gd name="connsiteY22" fmla="*/ 40883 h 85195"/>
                <a:gd name="connsiteX23" fmla="*/ 42880 w 70855"/>
                <a:gd name="connsiteY23" fmla="*/ 34916 h 85195"/>
                <a:gd name="connsiteX24" fmla="*/ 32223 w 70855"/>
                <a:gd name="connsiteY24" fmla="*/ 37836 h 85195"/>
                <a:gd name="connsiteX25" fmla="*/ 11669 w 70855"/>
                <a:gd name="connsiteY25" fmla="*/ 52058 h 85195"/>
                <a:gd name="connsiteX26" fmla="*/ 1519 w 70855"/>
                <a:gd name="connsiteY26" fmla="*/ 50280 h 85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0855" h="85195">
                  <a:moveTo>
                    <a:pt x="1519" y="50153"/>
                  </a:moveTo>
                  <a:cubicBezTo>
                    <a:pt x="251" y="48248"/>
                    <a:pt x="-257" y="46471"/>
                    <a:pt x="124" y="44820"/>
                  </a:cubicBezTo>
                  <a:cubicBezTo>
                    <a:pt x="504" y="43042"/>
                    <a:pt x="1646" y="41518"/>
                    <a:pt x="3549" y="40249"/>
                  </a:cubicBezTo>
                  <a:lnTo>
                    <a:pt x="59373" y="1646"/>
                  </a:lnTo>
                  <a:cubicBezTo>
                    <a:pt x="61277" y="249"/>
                    <a:pt x="63180" y="-258"/>
                    <a:pt x="64829" y="122"/>
                  </a:cubicBezTo>
                  <a:cubicBezTo>
                    <a:pt x="66479" y="376"/>
                    <a:pt x="68001" y="1519"/>
                    <a:pt x="69270" y="3424"/>
                  </a:cubicBezTo>
                  <a:cubicBezTo>
                    <a:pt x="70538" y="5329"/>
                    <a:pt x="71046" y="7106"/>
                    <a:pt x="70792" y="8884"/>
                  </a:cubicBezTo>
                  <a:cubicBezTo>
                    <a:pt x="70538" y="10662"/>
                    <a:pt x="69397" y="12186"/>
                    <a:pt x="67493" y="13456"/>
                  </a:cubicBezTo>
                  <a:lnTo>
                    <a:pt x="43134" y="30344"/>
                  </a:lnTo>
                  <a:lnTo>
                    <a:pt x="42246" y="29074"/>
                  </a:lnTo>
                  <a:cubicBezTo>
                    <a:pt x="46559" y="28185"/>
                    <a:pt x="50492" y="28566"/>
                    <a:pt x="54299" y="30344"/>
                  </a:cubicBezTo>
                  <a:cubicBezTo>
                    <a:pt x="57978" y="32122"/>
                    <a:pt x="61150" y="34788"/>
                    <a:pt x="63687" y="38471"/>
                  </a:cubicBezTo>
                  <a:cubicBezTo>
                    <a:pt x="66225" y="42153"/>
                    <a:pt x="67620" y="45709"/>
                    <a:pt x="67874" y="49010"/>
                  </a:cubicBezTo>
                  <a:cubicBezTo>
                    <a:pt x="68128" y="52312"/>
                    <a:pt x="67240" y="55613"/>
                    <a:pt x="65337" y="58661"/>
                  </a:cubicBezTo>
                  <a:cubicBezTo>
                    <a:pt x="63307" y="61836"/>
                    <a:pt x="60262" y="64756"/>
                    <a:pt x="55948" y="67804"/>
                  </a:cubicBezTo>
                  <a:lnTo>
                    <a:pt x="33238" y="83549"/>
                  </a:lnTo>
                  <a:cubicBezTo>
                    <a:pt x="31335" y="84946"/>
                    <a:pt x="29431" y="85454"/>
                    <a:pt x="27782" y="85073"/>
                  </a:cubicBezTo>
                  <a:cubicBezTo>
                    <a:pt x="26006" y="84819"/>
                    <a:pt x="24610" y="83676"/>
                    <a:pt x="23215" y="81772"/>
                  </a:cubicBezTo>
                  <a:cubicBezTo>
                    <a:pt x="21946" y="79867"/>
                    <a:pt x="21438" y="78089"/>
                    <a:pt x="21692" y="76311"/>
                  </a:cubicBezTo>
                  <a:cubicBezTo>
                    <a:pt x="21946" y="74534"/>
                    <a:pt x="23088" y="73010"/>
                    <a:pt x="25118" y="71613"/>
                  </a:cubicBezTo>
                  <a:lnTo>
                    <a:pt x="47321" y="56248"/>
                  </a:lnTo>
                  <a:cubicBezTo>
                    <a:pt x="50873" y="53836"/>
                    <a:pt x="53030" y="51296"/>
                    <a:pt x="53664" y="48883"/>
                  </a:cubicBezTo>
                  <a:cubicBezTo>
                    <a:pt x="54299" y="46344"/>
                    <a:pt x="53664" y="43804"/>
                    <a:pt x="51761" y="40883"/>
                  </a:cubicBezTo>
                  <a:cubicBezTo>
                    <a:pt x="49351" y="37455"/>
                    <a:pt x="46433" y="35423"/>
                    <a:pt x="42880" y="34916"/>
                  </a:cubicBezTo>
                  <a:cubicBezTo>
                    <a:pt x="39328" y="34407"/>
                    <a:pt x="35775" y="35296"/>
                    <a:pt x="32223" y="37836"/>
                  </a:cubicBezTo>
                  <a:lnTo>
                    <a:pt x="11669" y="52058"/>
                  </a:lnTo>
                  <a:cubicBezTo>
                    <a:pt x="7609" y="54852"/>
                    <a:pt x="4310" y="54217"/>
                    <a:pt x="1519" y="50280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7" name="Forme libre 26">
              <a:extLst>
                <a:ext uri="{FF2B5EF4-FFF2-40B4-BE49-F238E27FC236}">
                  <a16:creationId xmlns:a16="http://schemas.microsoft.com/office/drawing/2014/main" id="{1FE4715C-4BA2-A258-07F1-8CAA83B6071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14419" y="3287326"/>
              <a:ext cx="77296" cy="44276"/>
            </a:xfrm>
            <a:custGeom>
              <a:avLst/>
              <a:gdLst>
                <a:gd name="connsiteX0" fmla="*/ 796 w 77296"/>
                <a:gd name="connsiteY0" fmla="*/ 40086 h 44276"/>
                <a:gd name="connsiteX1" fmla="*/ 543 w 77296"/>
                <a:gd name="connsiteY1" fmla="*/ 34499 h 44276"/>
                <a:gd name="connsiteX2" fmla="*/ 4983 w 77296"/>
                <a:gd name="connsiteY2" fmla="*/ 30435 h 44276"/>
                <a:gd name="connsiteX3" fmla="*/ 43045 w 77296"/>
                <a:gd name="connsiteY3" fmla="*/ 12912 h 44276"/>
                <a:gd name="connsiteX4" fmla="*/ 49008 w 77296"/>
                <a:gd name="connsiteY4" fmla="*/ 12150 h 44276"/>
                <a:gd name="connsiteX5" fmla="*/ 53068 w 77296"/>
                <a:gd name="connsiteY5" fmla="*/ 16086 h 44276"/>
                <a:gd name="connsiteX6" fmla="*/ 53449 w 77296"/>
                <a:gd name="connsiteY6" fmla="*/ 21800 h 44276"/>
                <a:gd name="connsiteX7" fmla="*/ 49008 w 77296"/>
                <a:gd name="connsiteY7" fmla="*/ 25864 h 44276"/>
                <a:gd name="connsiteX8" fmla="*/ 10946 w 77296"/>
                <a:gd name="connsiteY8" fmla="*/ 43260 h 44276"/>
                <a:gd name="connsiteX9" fmla="*/ 4983 w 77296"/>
                <a:gd name="connsiteY9" fmla="*/ 44022 h 44276"/>
                <a:gd name="connsiteX10" fmla="*/ 923 w 77296"/>
                <a:gd name="connsiteY10" fmla="*/ 39959 h 44276"/>
                <a:gd name="connsiteX11" fmla="*/ 62584 w 77296"/>
                <a:gd name="connsiteY11" fmla="*/ 11642 h 44276"/>
                <a:gd name="connsiteX12" fmla="*/ 61822 w 77296"/>
                <a:gd name="connsiteY12" fmla="*/ 5166 h 44276"/>
                <a:gd name="connsiteX13" fmla="*/ 65883 w 77296"/>
                <a:gd name="connsiteY13" fmla="*/ 848 h 44276"/>
                <a:gd name="connsiteX14" fmla="*/ 71845 w 77296"/>
                <a:gd name="connsiteY14" fmla="*/ 594 h 44276"/>
                <a:gd name="connsiteX15" fmla="*/ 76159 w 77296"/>
                <a:gd name="connsiteY15" fmla="*/ 5420 h 44276"/>
                <a:gd name="connsiteX16" fmla="*/ 77047 w 77296"/>
                <a:gd name="connsiteY16" fmla="*/ 11896 h 44276"/>
                <a:gd name="connsiteX17" fmla="*/ 72860 w 77296"/>
                <a:gd name="connsiteY17" fmla="*/ 16213 h 44276"/>
                <a:gd name="connsiteX18" fmla="*/ 66897 w 77296"/>
                <a:gd name="connsiteY18" fmla="*/ 16594 h 44276"/>
                <a:gd name="connsiteX19" fmla="*/ 62457 w 77296"/>
                <a:gd name="connsiteY19" fmla="*/ 11769 h 44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7296" h="44276">
                  <a:moveTo>
                    <a:pt x="796" y="40086"/>
                  </a:moveTo>
                  <a:cubicBezTo>
                    <a:pt x="-219" y="38054"/>
                    <a:pt x="-219" y="36149"/>
                    <a:pt x="543" y="34499"/>
                  </a:cubicBezTo>
                  <a:cubicBezTo>
                    <a:pt x="1304" y="32848"/>
                    <a:pt x="2699" y="31451"/>
                    <a:pt x="4983" y="30435"/>
                  </a:cubicBezTo>
                  <a:lnTo>
                    <a:pt x="43045" y="12912"/>
                  </a:lnTo>
                  <a:cubicBezTo>
                    <a:pt x="45329" y="11896"/>
                    <a:pt x="47359" y="11642"/>
                    <a:pt x="49008" y="12150"/>
                  </a:cubicBezTo>
                  <a:cubicBezTo>
                    <a:pt x="50785" y="12658"/>
                    <a:pt x="52053" y="14054"/>
                    <a:pt x="53068" y="16086"/>
                  </a:cubicBezTo>
                  <a:cubicBezTo>
                    <a:pt x="54083" y="18118"/>
                    <a:pt x="54210" y="20023"/>
                    <a:pt x="53449" y="21800"/>
                  </a:cubicBezTo>
                  <a:cubicBezTo>
                    <a:pt x="52688" y="23578"/>
                    <a:pt x="51292" y="24848"/>
                    <a:pt x="49008" y="25864"/>
                  </a:cubicBezTo>
                  <a:lnTo>
                    <a:pt x="10946" y="43260"/>
                  </a:lnTo>
                  <a:cubicBezTo>
                    <a:pt x="8789" y="44276"/>
                    <a:pt x="6759" y="44530"/>
                    <a:pt x="4983" y="44022"/>
                  </a:cubicBezTo>
                  <a:cubicBezTo>
                    <a:pt x="3207" y="43514"/>
                    <a:pt x="1811" y="42118"/>
                    <a:pt x="923" y="39959"/>
                  </a:cubicBezTo>
                  <a:close/>
                  <a:moveTo>
                    <a:pt x="62584" y="11642"/>
                  </a:moveTo>
                  <a:cubicBezTo>
                    <a:pt x="61442" y="9229"/>
                    <a:pt x="61188" y="7070"/>
                    <a:pt x="61822" y="5166"/>
                  </a:cubicBezTo>
                  <a:cubicBezTo>
                    <a:pt x="62457" y="3261"/>
                    <a:pt x="63726" y="1864"/>
                    <a:pt x="65883" y="848"/>
                  </a:cubicBezTo>
                  <a:cubicBezTo>
                    <a:pt x="68039" y="-167"/>
                    <a:pt x="70069" y="-295"/>
                    <a:pt x="71845" y="594"/>
                  </a:cubicBezTo>
                  <a:cubicBezTo>
                    <a:pt x="73622" y="1356"/>
                    <a:pt x="75144" y="3007"/>
                    <a:pt x="76159" y="5420"/>
                  </a:cubicBezTo>
                  <a:cubicBezTo>
                    <a:pt x="77301" y="7959"/>
                    <a:pt x="77555" y="10118"/>
                    <a:pt x="77047" y="11896"/>
                  </a:cubicBezTo>
                  <a:cubicBezTo>
                    <a:pt x="76413" y="13800"/>
                    <a:pt x="75017" y="15197"/>
                    <a:pt x="72860" y="16213"/>
                  </a:cubicBezTo>
                  <a:cubicBezTo>
                    <a:pt x="70704" y="17229"/>
                    <a:pt x="68674" y="17356"/>
                    <a:pt x="66897" y="16594"/>
                  </a:cubicBezTo>
                  <a:cubicBezTo>
                    <a:pt x="65121" y="15832"/>
                    <a:pt x="63599" y="14181"/>
                    <a:pt x="62457" y="11769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8" name="Forme libre 27">
              <a:extLst>
                <a:ext uri="{FF2B5EF4-FFF2-40B4-BE49-F238E27FC236}">
                  <a16:creationId xmlns:a16="http://schemas.microsoft.com/office/drawing/2014/main" id="{1DAF0EF5-1CED-1E75-75F6-A6DB877C6A8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14792" y="3332488"/>
              <a:ext cx="76464" cy="67275"/>
            </a:xfrm>
            <a:custGeom>
              <a:avLst/>
              <a:gdLst>
                <a:gd name="connsiteX0" fmla="*/ 297 w 76464"/>
                <a:gd name="connsiteY0" fmla="*/ 61716 h 67275"/>
                <a:gd name="connsiteX1" fmla="*/ 804 w 76464"/>
                <a:gd name="connsiteY1" fmla="*/ 56129 h 67275"/>
                <a:gd name="connsiteX2" fmla="*/ 5626 w 76464"/>
                <a:gd name="connsiteY2" fmla="*/ 53082 h 67275"/>
                <a:gd name="connsiteX3" fmla="*/ 30493 w 76464"/>
                <a:gd name="connsiteY3" fmla="*/ 46733 h 67275"/>
                <a:gd name="connsiteX4" fmla="*/ 30873 w 76464"/>
                <a:gd name="connsiteY4" fmla="*/ 48002 h 67275"/>
                <a:gd name="connsiteX5" fmla="*/ 20343 w 76464"/>
                <a:gd name="connsiteY5" fmla="*/ 43431 h 67275"/>
                <a:gd name="connsiteX6" fmla="*/ 13999 w 76464"/>
                <a:gd name="connsiteY6" fmla="*/ 32511 h 67275"/>
                <a:gd name="connsiteX7" fmla="*/ 14253 w 76464"/>
                <a:gd name="connsiteY7" fmla="*/ 19178 h 67275"/>
                <a:gd name="connsiteX8" fmla="*/ 21865 w 76464"/>
                <a:gd name="connsiteY8" fmla="*/ 8257 h 67275"/>
                <a:gd name="connsiteX9" fmla="*/ 36075 w 76464"/>
                <a:gd name="connsiteY9" fmla="*/ 1400 h 67275"/>
                <a:gd name="connsiteX10" fmla="*/ 51808 w 76464"/>
                <a:gd name="connsiteY10" fmla="*/ 511 h 67275"/>
                <a:gd name="connsiteX11" fmla="*/ 63607 w 76464"/>
                <a:gd name="connsiteY11" fmla="*/ 6352 h 67275"/>
                <a:gd name="connsiteX12" fmla="*/ 70204 w 76464"/>
                <a:gd name="connsiteY12" fmla="*/ 17908 h 67275"/>
                <a:gd name="connsiteX13" fmla="*/ 69824 w 76464"/>
                <a:gd name="connsiteY13" fmla="*/ 30733 h 67275"/>
                <a:gd name="connsiteX14" fmla="*/ 62465 w 76464"/>
                <a:gd name="connsiteY14" fmla="*/ 39749 h 67275"/>
                <a:gd name="connsiteX15" fmla="*/ 58785 w 76464"/>
                <a:gd name="connsiteY15" fmla="*/ 39368 h 67275"/>
                <a:gd name="connsiteX16" fmla="*/ 67413 w 76464"/>
                <a:gd name="connsiteY16" fmla="*/ 37209 h 67275"/>
                <a:gd name="connsiteX17" fmla="*/ 73122 w 76464"/>
                <a:gd name="connsiteY17" fmla="*/ 37717 h 67275"/>
                <a:gd name="connsiteX18" fmla="*/ 76167 w 76464"/>
                <a:gd name="connsiteY18" fmla="*/ 42415 h 67275"/>
                <a:gd name="connsiteX19" fmla="*/ 75660 w 76464"/>
                <a:gd name="connsiteY19" fmla="*/ 48002 h 67275"/>
                <a:gd name="connsiteX20" fmla="*/ 70965 w 76464"/>
                <a:gd name="connsiteY20" fmla="*/ 51050 h 67275"/>
                <a:gd name="connsiteX21" fmla="*/ 9178 w 76464"/>
                <a:gd name="connsiteY21" fmla="*/ 66923 h 67275"/>
                <a:gd name="connsiteX22" fmla="*/ 3469 w 76464"/>
                <a:gd name="connsiteY22" fmla="*/ 66415 h 67275"/>
                <a:gd name="connsiteX23" fmla="*/ 424 w 76464"/>
                <a:gd name="connsiteY23" fmla="*/ 61716 h 67275"/>
                <a:gd name="connsiteX24" fmla="*/ 25291 w 76464"/>
                <a:gd name="connsiteY24" fmla="*/ 33654 h 67275"/>
                <a:gd name="connsiteX25" fmla="*/ 29097 w 76464"/>
                <a:gd name="connsiteY25" fmla="*/ 40384 h 67275"/>
                <a:gd name="connsiteX26" fmla="*/ 36202 w 76464"/>
                <a:gd name="connsiteY26" fmla="*/ 43685 h 67275"/>
                <a:gd name="connsiteX27" fmla="*/ 46479 w 76464"/>
                <a:gd name="connsiteY27" fmla="*/ 42923 h 67275"/>
                <a:gd name="connsiteX28" fmla="*/ 58785 w 76464"/>
                <a:gd name="connsiteY28" fmla="*/ 35812 h 67275"/>
                <a:gd name="connsiteX29" fmla="*/ 60562 w 76464"/>
                <a:gd name="connsiteY29" fmla="*/ 24765 h 67275"/>
                <a:gd name="connsiteX30" fmla="*/ 56756 w 76464"/>
                <a:gd name="connsiteY30" fmla="*/ 18035 h 67275"/>
                <a:gd name="connsiteX31" fmla="*/ 49651 w 76464"/>
                <a:gd name="connsiteY31" fmla="*/ 14733 h 67275"/>
                <a:gd name="connsiteX32" fmla="*/ 39374 w 76464"/>
                <a:gd name="connsiteY32" fmla="*/ 15495 h 67275"/>
                <a:gd name="connsiteX33" fmla="*/ 27067 w 76464"/>
                <a:gd name="connsiteY33" fmla="*/ 22606 h 67275"/>
                <a:gd name="connsiteX34" fmla="*/ 25164 w 76464"/>
                <a:gd name="connsiteY34" fmla="*/ 33780 h 6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6464" h="67275">
                  <a:moveTo>
                    <a:pt x="297" y="61716"/>
                  </a:moveTo>
                  <a:cubicBezTo>
                    <a:pt x="-211" y="59558"/>
                    <a:pt x="-84" y="57653"/>
                    <a:pt x="804" y="56129"/>
                  </a:cubicBezTo>
                  <a:cubicBezTo>
                    <a:pt x="1692" y="54605"/>
                    <a:pt x="3215" y="53590"/>
                    <a:pt x="5626" y="53082"/>
                  </a:cubicBezTo>
                  <a:lnTo>
                    <a:pt x="30493" y="46733"/>
                  </a:lnTo>
                  <a:lnTo>
                    <a:pt x="30873" y="48002"/>
                  </a:lnTo>
                  <a:cubicBezTo>
                    <a:pt x="26940" y="47749"/>
                    <a:pt x="23388" y="46225"/>
                    <a:pt x="20343" y="43431"/>
                  </a:cubicBezTo>
                  <a:cubicBezTo>
                    <a:pt x="17171" y="40637"/>
                    <a:pt x="15141" y="36955"/>
                    <a:pt x="13999" y="32511"/>
                  </a:cubicBezTo>
                  <a:cubicBezTo>
                    <a:pt x="12857" y="27812"/>
                    <a:pt x="12857" y="23368"/>
                    <a:pt x="14253" y="19178"/>
                  </a:cubicBezTo>
                  <a:cubicBezTo>
                    <a:pt x="15649" y="14987"/>
                    <a:pt x="18186" y="11432"/>
                    <a:pt x="21865" y="8257"/>
                  </a:cubicBezTo>
                  <a:cubicBezTo>
                    <a:pt x="25545" y="5210"/>
                    <a:pt x="30366" y="2924"/>
                    <a:pt x="36075" y="1400"/>
                  </a:cubicBezTo>
                  <a:cubicBezTo>
                    <a:pt x="41911" y="-124"/>
                    <a:pt x="47113" y="-378"/>
                    <a:pt x="51808" y="511"/>
                  </a:cubicBezTo>
                  <a:cubicBezTo>
                    <a:pt x="56502" y="1400"/>
                    <a:pt x="60435" y="3432"/>
                    <a:pt x="63607" y="6352"/>
                  </a:cubicBezTo>
                  <a:cubicBezTo>
                    <a:pt x="66779" y="9400"/>
                    <a:pt x="69062" y="13210"/>
                    <a:pt x="70204" y="17908"/>
                  </a:cubicBezTo>
                  <a:cubicBezTo>
                    <a:pt x="71346" y="22479"/>
                    <a:pt x="71219" y="26796"/>
                    <a:pt x="69824" y="30733"/>
                  </a:cubicBezTo>
                  <a:cubicBezTo>
                    <a:pt x="68428" y="34669"/>
                    <a:pt x="66017" y="37717"/>
                    <a:pt x="62465" y="39749"/>
                  </a:cubicBezTo>
                  <a:lnTo>
                    <a:pt x="58785" y="39368"/>
                  </a:lnTo>
                  <a:lnTo>
                    <a:pt x="67413" y="37209"/>
                  </a:lnTo>
                  <a:cubicBezTo>
                    <a:pt x="69697" y="36574"/>
                    <a:pt x="71600" y="36828"/>
                    <a:pt x="73122" y="37717"/>
                  </a:cubicBezTo>
                  <a:cubicBezTo>
                    <a:pt x="74645" y="38606"/>
                    <a:pt x="75660" y="40130"/>
                    <a:pt x="76167" y="42415"/>
                  </a:cubicBezTo>
                  <a:cubicBezTo>
                    <a:pt x="76675" y="44574"/>
                    <a:pt x="76548" y="46479"/>
                    <a:pt x="75660" y="48002"/>
                  </a:cubicBezTo>
                  <a:cubicBezTo>
                    <a:pt x="74772" y="49526"/>
                    <a:pt x="73249" y="50542"/>
                    <a:pt x="70965" y="51050"/>
                  </a:cubicBezTo>
                  <a:lnTo>
                    <a:pt x="9178" y="66923"/>
                  </a:lnTo>
                  <a:cubicBezTo>
                    <a:pt x="6894" y="67558"/>
                    <a:pt x="4991" y="67304"/>
                    <a:pt x="3469" y="66415"/>
                  </a:cubicBezTo>
                  <a:cubicBezTo>
                    <a:pt x="1946" y="65526"/>
                    <a:pt x="931" y="63875"/>
                    <a:pt x="424" y="61716"/>
                  </a:cubicBezTo>
                  <a:close/>
                  <a:moveTo>
                    <a:pt x="25291" y="33654"/>
                  </a:moveTo>
                  <a:cubicBezTo>
                    <a:pt x="25925" y="36447"/>
                    <a:pt x="27321" y="38606"/>
                    <a:pt x="29097" y="40384"/>
                  </a:cubicBezTo>
                  <a:cubicBezTo>
                    <a:pt x="31000" y="42161"/>
                    <a:pt x="33284" y="43177"/>
                    <a:pt x="36202" y="43685"/>
                  </a:cubicBezTo>
                  <a:cubicBezTo>
                    <a:pt x="39120" y="44193"/>
                    <a:pt x="42546" y="43939"/>
                    <a:pt x="46479" y="42923"/>
                  </a:cubicBezTo>
                  <a:cubicBezTo>
                    <a:pt x="52315" y="41399"/>
                    <a:pt x="56502" y="38987"/>
                    <a:pt x="58785" y="35812"/>
                  </a:cubicBezTo>
                  <a:cubicBezTo>
                    <a:pt x="61069" y="32511"/>
                    <a:pt x="61704" y="28828"/>
                    <a:pt x="60562" y="24765"/>
                  </a:cubicBezTo>
                  <a:cubicBezTo>
                    <a:pt x="59800" y="22098"/>
                    <a:pt x="58659" y="19812"/>
                    <a:pt x="56756" y="18035"/>
                  </a:cubicBezTo>
                  <a:cubicBezTo>
                    <a:pt x="54852" y="16257"/>
                    <a:pt x="52569" y="15241"/>
                    <a:pt x="49651" y="14733"/>
                  </a:cubicBezTo>
                  <a:cubicBezTo>
                    <a:pt x="46733" y="14225"/>
                    <a:pt x="43307" y="14479"/>
                    <a:pt x="39374" y="15495"/>
                  </a:cubicBezTo>
                  <a:cubicBezTo>
                    <a:pt x="33538" y="17019"/>
                    <a:pt x="29478" y="19305"/>
                    <a:pt x="27067" y="22606"/>
                  </a:cubicBezTo>
                  <a:cubicBezTo>
                    <a:pt x="24783" y="25908"/>
                    <a:pt x="24022" y="29590"/>
                    <a:pt x="25164" y="33780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9" name="Forme libre 28">
              <a:extLst>
                <a:ext uri="{FF2B5EF4-FFF2-40B4-BE49-F238E27FC236}">
                  <a16:creationId xmlns:a16="http://schemas.microsoft.com/office/drawing/2014/main" id="{01D4CBB4-A6DD-552A-97BF-AC37DA652E1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37545" y="3406013"/>
              <a:ext cx="58488" cy="52570"/>
            </a:xfrm>
            <a:custGeom>
              <a:avLst/>
              <a:gdLst>
                <a:gd name="connsiteX0" fmla="*/ 254 w 58488"/>
                <a:gd name="connsiteY0" fmla="*/ 21333 h 52570"/>
                <a:gd name="connsiteX1" fmla="*/ 2664 w 58488"/>
                <a:gd name="connsiteY1" fmla="*/ 9777 h 52570"/>
                <a:gd name="connsiteX2" fmla="*/ 10277 w 58488"/>
                <a:gd name="connsiteY2" fmla="*/ 2921 h 52570"/>
                <a:gd name="connsiteX3" fmla="*/ 22964 w 58488"/>
                <a:gd name="connsiteY3" fmla="*/ 508 h 52570"/>
                <a:gd name="connsiteX4" fmla="*/ 50623 w 58488"/>
                <a:gd name="connsiteY4" fmla="*/ 0 h 52570"/>
                <a:gd name="connsiteX5" fmla="*/ 56078 w 58488"/>
                <a:gd name="connsiteY5" fmla="*/ 1778 h 52570"/>
                <a:gd name="connsiteX6" fmla="*/ 57854 w 58488"/>
                <a:gd name="connsiteY6" fmla="*/ 6984 h 52570"/>
                <a:gd name="connsiteX7" fmla="*/ 56205 w 58488"/>
                <a:gd name="connsiteY7" fmla="*/ 12317 h 52570"/>
                <a:gd name="connsiteX8" fmla="*/ 50876 w 58488"/>
                <a:gd name="connsiteY8" fmla="*/ 14349 h 52570"/>
                <a:gd name="connsiteX9" fmla="*/ 22964 w 58488"/>
                <a:gd name="connsiteY9" fmla="*/ 14857 h 52570"/>
                <a:gd name="connsiteX10" fmla="*/ 14210 w 58488"/>
                <a:gd name="connsiteY10" fmla="*/ 17396 h 52570"/>
                <a:gd name="connsiteX11" fmla="*/ 11419 w 58488"/>
                <a:gd name="connsiteY11" fmla="*/ 25142 h 52570"/>
                <a:gd name="connsiteX12" fmla="*/ 15479 w 58488"/>
                <a:gd name="connsiteY12" fmla="*/ 34412 h 52570"/>
                <a:gd name="connsiteX13" fmla="*/ 26009 w 58488"/>
                <a:gd name="connsiteY13" fmla="*/ 37840 h 52570"/>
                <a:gd name="connsiteX14" fmla="*/ 51130 w 58488"/>
                <a:gd name="connsiteY14" fmla="*/ 37460 h 52570"/>
                <a:gd name="connsiteX15" fmla="*/ 56586 w 58488"/>
                <a:gd name="connsiteY15" fmla="*/ 39237 h 52570"/>
                <a:gd name="connsiteX16" fmla="*/ 58489 w 58488"/>
                <a:gd name="connsiteY16" fmla="*/ 44444 h 52570"/>
                <a:gd name="connsiteX17" fmla="*/ 56839 w 58488"/>
                <a:gd name="connsiteY17" fmla="*/ 49777 h 52570"/>
                <a:gd name="connsiteX18" fmla="*/ 51384 w 58488"/>
                <a:gd name="connsiteY18" fmla="*/ 51809 h 52570"/>
                <a:gd name="connsiteX19" fmla="*/ 8247 w 58488"/>
                <a:gd name="connsiteY19" fmla="*/ 52570 h 52570"/>
                <a:gd name="connsiteX20" fmla="*/ 888 w 58488"/>
                <a:gd name="connsiteY20" fmla="*/ 45713 h 52570"/>
                <a:gd name="connsiteX21" fmla="*/ 2664 w 58488"/>
                <a:gd name="connsiteY21" fmla="*/ 40507 h 52570"/>
                <a:gd name="connsiteX22" fmla="*/ 7993 w 58488"/>
                <a:gd name="connsiteY22" fmla="*/ 38602 h 52570"/>
                <a:gd name="connsiteX23" fmla="*/ 16620 w 58488"/>
                <a:gd name="connsiteY23" fmla="*/ 38602 h 52570"/>
                <a:gd name="connsiteX24" fmla="*/ 13195 w 58488"/>
                <a:gd name="connsiteY24" fmla="*/ 40126 h 52570"/>
                <a:gd name="connsiteX25" fmla="*/ 3552 w 58488"/>
                <a:gd name="connsiteY25" fmla="*/ 33015 h 52570"/>
                <a:gd name="connsiteX26" fmla="*/ 0 w 58488"/>
                <a:gd name="connsiteY26" fmla="*/ 21587 h 52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8488" h="52570">
                  <a:moveTo>
                    <a:pt x="254" y="21333"/>
                  </a:moveTo>
                  <a:cubicBezTo>
                    <a:pt x="254" y="16635"/>
                    <a:pt x="1015" y="12825"/>
                    <a:pt x="2664" y="9777"/>
                  </a:cubicBezTo>
                  <a:cubicBezTo>
                    <a:pt x="4314" y="6730"/>
                    <a:pt x="6851" y="4444"/>
                    <a:pt x="10277" y="2921"/>
                  </a:cubicBezTo>
                  <a:cubicBezTo>
                    <a:pt x="13702" y="1397"/>
                    <a:pt x="17889" y="508"/>
                    <a:pt x="22964" y="508"/>
                  </a:cubicBezTo>
                  <a:lnTo>
                    <a:pt x="50623" y="0"/>
                  </a:lnTo>
                  <a:cubicBezTo>
                    <a:pt x="53033" y="0"/>
                    <a:pt x="54809" y="508"/>
                    <a:pt x="56078" y="1778"/>
                  </a:cubicBezTo>
                  <a:cubicBezTo>
                    <a:pt x="57220" y="2921"/>
                    <a:pt x="57854" y="4698"/>
                    <a:pt x="57854" y="6984"/>
                  </a:cubicBezTo>
                  <a:cubicBezTo>
                    <a:pt x="57854" y="9270"/>
                    <a:pt x="57347" y="11047"/>
                    <a:pt x="56205" y="12317"/>
                  </a:cubicBezTo>
                  <a:cubicBezTo>
                    <a:pt x="55063" y="13587"/>
                    <a:pt x="53287" y="14222"/>
                    <a:pt x="50876" y="14349"/>
                  </a:cubicBezTo>
                  <a:lnTo>
                    <a:pt x="22964" y="14857"/>
                  </a:lnTo>
                  <a:cubicBezTo>
                    <a:pt x="19031" y="14857"/>
                    <a:pt x="16113" y="15746"/>
                    <a:pt x="14210" y="17396"/>
                  </a:cubicBezTo>
                  <a:cubicBezTo>
                    <a:pt x="12307" y="19047"/>
                    <a:pt x="11419" y="21587"/>
                    <a:pt x="11419" y="25142"/>
                  </a:cubicBezTo>
                  <a:cubicBezTo>
                    <a:pt x="11419" y="28952"/>
                    <a:pt x="12814" y="31999"/>
                    <a:pt x="15479" y="34412"/>
                  </a:cubicBezTo>
                  <a:cubicBezTo>
                    <a:pt x="18143" y="36825"/>
                    <a:pt x="21695" y="37967"/>
                    <a:pt x="26009" y="37840"/>
                  </a:cubicBezTo>
                  <a:lnTo>
                    <a:pt x="51130" y="37460"/>
                  </a:lnTo>
                  <a:cubicBezTo>
                    <a:pt x="53541" y="37460"/>
                    <a:pt x="55444" y="37967"/>
                    <a:pt x="56586" y="39237"/>
                  </a:cubicBezTo>
                  <a:cubicBezTo>
                    <a:pt x="57727" y="40380"/>
                    <a:pt x="58362" y="42158"/>
                    <a:pt x="58489" y="44444"/>
                  </a:cubicBezTo>
                  <a:cubicBezTo>
                    <a:pt x="58489" y="46729"/>
                    <a:pt x="57981" y="48507"/>
                    <a:pt x="56839" y="49777"/>
                  </a:cubicBezTo>
                  <a:cubicBezTo>
                    <a:pt x="55697" y="51047"/>
                    <a:pt x="53921" y="51681"/>
                    <a:pt x="51384" y="51809"/>
                  </a:cubicBezTo>
                  <a:lnTo>
                    <a:pt x="8247" y="52570"/>
                  </a:lnTo>
                  <a:cubicBezTo>
                    <a:pt x="3426" y="52570"/>
                    <a:pt x="888" y="50412"/>
                    <a:pt x="888" y="45713"/>
                  </a:cubicBezTo>
                  <a:cubicBezTo>
                    <a:pt x="888" y="43555"/>
                    <a:pt x="1396" y="41777"/>
                    <a:pt x="2664" y="40507"/>
                  </a:cubicBezTo>
                  <a:cubicBezTo>
                    <a:pt x="3933" y="39237"/>
                    <a:pt x="5709" y="38602"/>
                    <a:pt x="7993" y="38602"/>
                  </a:cubicBezTo>
                  <a:lnTo>
                    <a:pt x="16620" y="38602"/>
                  </a:lnTo>
                  <a:cubicBezTo>
                    <a:pt x="16620" y="38602"/>
                    <a:pt x="13195" y="40126"/>
                    <a:pt x="13195" y="40126"/>
                  </a:cubicBezTo>
                  <a:cubicBezTo>
                    <a:pt x="9008" y="38602"/>
                    <a:pt x="5836" y="36190"/>
                    <a:pt x="3552" y="33015"/>
                  </a:cubicBezTo>
                  <a:cubicBezTo>
                    <a:pt x="1269" y="29841"/>
                    <a:pt x="127" y="26031"/>
                    <a:pt x="0" y="21587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0" name="Forme libre 29">
              <a:extLst>
                <a:ext uri="{FF2B5EF4-FFF2-40B4-BE49-F238E27FC236}">
                  <a16:creationId xmlns:a16="http://schemas.microsoft.com/office/drawing/2014/main" id="{80423648-0135-AC33-B1FD-E5089AE905F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29172" y="3471456"/>
              <a:ext cx="59132" cy="54829"/>
            </a:xfrm>
            <a:custGeom>
              <a:avLst/>
              <a:gdLst>
                <a:gd name="connsiteX0" fmla="*/ 1142 w 59132"/>
                <a:gd name="connsiteY0" fmla="*/ 24206 h 54829"/>
                <a:gd name="connsiteX1" fmla="*/ 8247 w 59132"/>
                <a:gd name="connsiteY1" fmla="*/ 9096 h 54829"/>
                <a:gd name="connsiteX2" fmla="*/ 20427 w 59132"/>
                <a:gd name="connsiteY2" fmla="*/ 1096 h 54829"/>
                <a:gd name="connsiteX3" fmla="*/ 36286 w 59132"/>
                <a:gd name="connsiteY3" fmla="*/ 1096 h 54829"/>
                <a:gd name="connsiteX4" fmla="*/ 50242 w 59132"/>
                <a:gd name="connsiteY4" fmla="*/ 8080 h 54829"/>
                <a:gd name="connsiteX5" fmla="*/ 57981 w 59132"/>
                <a:gd name="connsiteY5" fmla="*/ 20016 h 54829"/>
                <a:gd name="connsiteX6" fmla="*/ 58362 w 59132"/>
                <a:gd name="connsiteY6" fmla="*/ 35000 h 54829"/>
                <a:gd name="connsiteX7" fmla="*/ 54048 w 59132"/>
                <a:gd name="connsiteY7" fmla="*/ 45031 h 54829"/>
                <a:gd name="connsiteX8" fmla="*/ 46816 w 59132"/>
                <a:gd name="connsiteY8" fmla="*/ 51635 h 54829"/>
                <a:gd name="connsiteX9" fmla="*/ 37047 w 59132"/>
                <a:gd name="connsiteY9" fmla="*/ 54682 h 54829"/>
                <a:gd name="connsiteX10" fmla="*/ 25248 w 59132"/>
                <a:gd name="connsiteY10" fmla="*/ 53793 h 54829"/>
                <a:gd name="connsiteX11" fmla="*/ 22457 w 59132"/>
                <a:gd name="connsiteY11" fmla="*/ 51635 h 54829"/>
                <a:gd name="connsiteX12" fmla="*/ 22330 w 59132"/>
                <a:gd name="connsiteY12" fmla="*/ 47444 h 54829"/>
                <a:gd name="connsiteX13" fmla="*/ 30577 w 59132"/>
                <a:gd name="connsiteY13" fmla="*/ 11762 h 54829"/>
                <a:gd name="connsiteX14" fmla="*/ 38570 w 59132"/>
                <a:gd name="connsiteY14" fmla="*/ 13667 h 54829"/>
                <a:gd name="connsiteX15" fmla="*/ 31338 w 59132"/>
                <a:gd name="connsiteY15" fmla="*/ 44905 h 54829"/>
                <a:gd name="connsiteX16" fmla="*/ 30069 w 59132"/>
                <a:gd name="connsiteY16" fmla="*/ 42746 h 54829"/>
                <a:gd name="connsiteX17" fmla="*/ 38950 w 59132"/>
                <a:gd name="connsiteY17" fmla="*/ 43254 h 54829"/>
                <a:gd name="connsiteX18" fmla="*/ 45294 w 59132"/>
                <a:gd name="connsiteY18" fmla="*/ 40079 h 54829"/>
                <a:gd name="connsiteX19" fmla="*/ 48720 w 59132"/>
                <a:gd name="connsiteY19" fmla="*/ 33476 h 54829"/>
                <a:gd name="connsiteX20" fmla="*/ 48339 w 59132"/>
                <a:gd name="connsiteY20" fmla="*/ 24968 h 54829"/>
                <a:gd name="connsiteX21" fmla="*/ 43391 w 59132"/>
                <a:gd name="connsiteY21" fmla="*/ 18492 h 54829"/>
                <a:gd name="connsiteX22" fmla="*/ 34383 w 59132"/>
                <a:gd name="connsiteY22" fmla="*/ 14556 h 54829"/>
                <a:gd name="connsiteX23" fmla="*/ 33622 w 59132"/>
                <a:gd name="connsiteY23" fmla="*/ 14556 h 54829"/>
                <a:gd name="connsiteX24" fmla="*/ 19031 w 59132"/>
                <a:gd name="connsiteY24" fmla="*/ 15445 h 54829"/>
                <a:gd name="connsiteX25" fmla="*/ 11546 w 59132"/>
                <a:gd name="connsiteY25" fmla="*/ 27000 h 54829"/>
                <a:gd name="connsiteX26" fmla="*/ 10784 w 59132"/>
                <a:gd name="connsiteY26" fmla="*/ 33730 h 54829"/>
                <a:gd name="connsiteX27" fmla="*/ 11673 w 59132"/>
                <a:gd name="connsiteY27" fmla="*/ 41095 h 54829"/>
                <a:gd name="connsiteX28" fmla="*/ 11926 w 59132"/>
                <a:gd name="connsiteY28" fmla="*/ 45539 h 54829"/>
                <a:gd name="connsiteX29" fmla="*/ 10023 w 59132"/>
                <a:gd name="connsiteY29" fmla="*/ 48079 h 54829"/>
                <a:gd name="connsiteX30" fmla="*/ 6978 w 59132"/>
                <a:gd name="connsiteY30" fmla="*/ 48714 h 54829"/>
                <a:gd name="connsiteX31" fmla="*/ 3806 w 59132"/>
                <a:gd name="connsiteY31" fmla="*/ 47317 h 54829"/>
                <a:gd name="connsiteX32" fmla="*/ 1523 w 59132"/>
                <a:gd name="connsiteY32" fmla="*/ 43762 h 54829"/>
                <a:gd name="connsiteX33" fmla="*/ 0 w 59132"/>
                <a:gd name="connsiteY33" fmla="*/ 33984 h 54829"/>
                <a:gd name="connsiteX34" fmla="*/ 1015 w 59132"/>
                <a:gd name="connsiteY34" fmla="*/ 24333 h 5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9132" h="54829">
                  <a:moveTo>
                    <a:pt x="1142" y="24206"/>
                  </a:moveTo>
                  <a:cubicBezTo>
                    <a:pt x="2538" y="17984"/>
                    <a:pt x="4948" y="13032"/>
                    <a:pt x="8247" y="9096"/>
                  </a:cubicBezTo>
                  <a:cubicBezTo>
                    <a:pt x="11546" y="5159"/>
                    <a:pt x="15606" y="2493"/>
                    <a:pt x="20427" y="1096"/>
                  </a:cubicBezTo>
                  <a:cubicBezTo>
                    <a:pt x="25248" y="-301"/>
                    <a:pt x="30450" y="-428"/>
                    <a:pt x="36286" y="1096"/>
                  </a:cubicBezTo>
                  <a:cubicBezTo>
                    <a:pt x="41868" y="2366"/>
                    <a:pt x="46563" y="4778"/>
                    <a:pt x="50242" y="8080"/>
                  </a:cubicBezTo>
                  <a:cubicBezTo>
                    <a:pt x="53921" y="11381"/>
                    <a:pt x="56459" y="15445"/>
                    <a:pt x="57981" y="20016"/>
                  </a:cubicBezTo>
                  <a:cubicBezTo>
                    <a:pt x="59377" y="24714"/>
                    <a:pt x="59504" y="29667"/>
                    <a:pt x="58362" y="35000"/>
                  </a:cubicBezTo>
                  <a:cubicBezTo>
                    <a:pt x="57474" y="38809"/>
                    <a:pt x="55951" y="42238"/>
                    <a:pt x="54048" y="45031"/>
                  </a:cubicBezTo>
                  <a:cubicBezTo>
                    <a:pt x="52018" y="47825"/>
                    <a:pt x="49608" y="49984"/>
                    <a:pt x="46816" y="51635"/>
                  </a:cubicBezTo>
                  <a:cubicBezTo>
                    <a:pt x="43898" y="53285"/>
                    <a:pt x="40726" y="54301"/>
                    <a:pt x="37047" y="54682"/>
                  </a:cubicBezTo>
                  <a:cubicBezTo>
                    <a:pt x="33368" y="55063"/>
                    <a:pt x="29435" y="54682"/>
                    <a:pt x="25248" y="53793"/>
                  </a:cubicBezTo>
                  <a:cubicBezTo>
                    <a:pt x="23979" y="53539"/>
                    <a:pt x="22964" y="52777"/>
                    <a:pt x="22457" y="51635"/>
                  </a:cubicBezTo>
                  <a:cubicBezTo>
                    <a:pt x="21949" y="50492"/>
                    <a:pt x="21949" y="49095"/>
                    <a:pt x="22330" y="47444"/>
                  </a:cubicBezTo>
                  <a:lnTo>
                    <a:pt x="30577" y="11762"/>
                  </a:lnTo>
                  <a:lnTo>
                    <a:pt x="38570" y="13667"/>
                  </a:lnTo>
                  <a:lnTo>
                    <a:pt x="31338" y="44905"/>
                  </a:lnTo>
                  <a:lnTo>
                    <a:pt x="30069" y="42746"/>
                  </a:lnTo>
                  <a:cubicBezTo>
                    <a:pt x="33495" y="43508"/>
                    <a:pt x="36413" y="43762"/>
                    <a:pt x="38950" y="43254"/>
                  </a:cubicBezTo>
                  <a:cubicBezTo>
                    <a:pt x="41488" y="42746"/>
                    <a:pt x="43645" y="41730"/>
                    <a:pt x="45294" y="40079"/>
                  </a:cubicBezTo>
                  <a:cubicBezTo>
                    <a:pt x="46943" y="38428"/>
                    <a:pt x="48085" y="36270"/>
                    <a:pt x="48720" y="33476"/>
                  </a:cubicBezTo>
                  <a:cubicBezTo>
                    <a:pt x="49481" y="30302"/>
                    <a:pt x="49354" y="27508"/>
                    <a:pt x="48339" y="24968"/>
                  </a:cubicBezTo>
                  <a:cubicBezTo>
                    <a:pt x="47451" y="22429"/>
                    <a:pt x="45801" y="20270"/>
                    <a:pt x="43391" y="18492"/>
                  </a:cubicBezTo>
                  <a:cubicBezTo>
                    <a:pt x="40980" y="16715"/>
                    <a:pt x="38062" y="15445"/>
                    <a:pt x="34383" y="14556"/>
                  </a:cubicBezTo>
                  <a:lnTo>
                    <a:pt x="33622" y="14556"/>
                  </a:lnTo>
                  <a:cubicBezTo>
                    <a:pt x="27532" y="13032"/>
                    <a:pt x="22710" y="13286"/>
                    <a:pt x="19031" y="15445"/>
                  </a:cubicBezTo>
                  <a:cubicBezTo>
                    <a:pt x="15352" y="17603"/>
                    <a:pt x="12941" y="21413"/>
                    <a:pt x="11546" y="27000"/>
                  </a:cubicBezTo>
                  <a:cubicBezTo>
                    <a:pt x="11038" y="28905"/>
                    <a:pt x="10784" y="31191"/>
                    <a:pt x="10784" y="33730"/>
                  </a:cubicBezTo>
                  <a:cubicBezTo>
                    <a:pt x="10784" y="36270"/>
                    <a:pt x="11038" y="38682"/>
                    <a:pt x="11673" y="41095"/>
                  </a:cubicBezTo>
                  <a:cubicBezTo>
                    <a:pt x="12180" y="42873"/>
                    <a:pt x="12307" y="44270"/>
                    <a:pt x="11926" y="45539"/>
                  </a:cubicBezTo>
                  <a:cubicBezTo>
                    <a:pt x="11546" y="46682"/>
                    <a:pt x="10911" y="47571"/>
                    <a:pt x="10023" y="48079"/>
                  </a:cubicBezTo>
                  <a:cubicBezTo>
                    <a:pt x="9135" y="48587"/>
                    <a:pt x="8120" y="48841"/>
                    <a:pt x="6978" y="48714"/>
                  </a:cubicBezTo>
                  <a:cubicBezTo>
                    <a:pt x="5836" y="48587"/>
                    <a:pt x="4821" y="48206"/>
                    <a:pt x="3806" y="47317"/>
                  </a:cubicBezTo>
                  <a:cubicBezTo>
                    <a:pt x="2791" y="46555"/>
                    <a:pt x="2030" y="45285"/>
                    <a:pt x="1523" y="43762"/>
                  </a:cubicBezTo>
                  <a:cubicBezTo>
                    <a:pt x="508" y="40841"/>
                    <a:pt x="0" y="37540"/>
                    <a:pt x="0" y="33984"/>
                  </a:cubicBezTo>
                  <a:cubicBezTo>
                    <a:pt x="0" y="30428"/>
                    <a:pt x="381" y="27254"/>
                    <a:pt x="1015" y="24333"/>
                  </a:cubicBezTo>
                  <a:close/>
                </a:path>
              </a:pathLst>
            </a:custGeom>
            <a:solidFill>
              <a:srgbClr val="FFFFFF"/>
            </a:solidFill>
            <a:ln w="126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sp>
        <p:nvSpPr>
          <p:cNvPr id="32" name="ZoneTexte 31">
            <a:extLst>
              <a:ext uri="{FF2B5EF4-FFF2-40B4-BE49-F238E27FC236}">
                <a16:creationId xmlns:a16="http://schemas.microsoft.com/office/drawing/2014/main" id="{466FCCAB-4298-BAC5-BAA0-48E5B4848D9B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8517004" y="6460577"/>
            <a:ext cx="34855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sz="1400">
                <a:effectLst/>
                <a:latin typeface="Segoe UI" panose="020B0502040204020203" pitchFamily="34" charset="0"/>
              </a:rPr>
              <a:t>*Voir la diapositive 2 pour les instructions. </a:t>
            </a:r>
            <a:endParaRPr lang="fr-CA" sz="1400"/>
          </a:p>
        </p:txBody>
      </p:sp>
    </p:spTree>
    <p:extLst>
      <p:ext uri="{BB962C8B-B14F-4D97-AF65-F5344CB8AC3E}">
        <p14:creationId xmlns:p14="http://schemas.microsoft.com/office/powerpoint/2010/main" val="316974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" dur="indefinite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2" dur="indefinite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05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52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3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4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5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6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6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7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7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8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8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9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7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8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2" dur="indefinite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03" dur="indefinite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13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52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0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1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1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2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2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3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4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4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5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6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6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7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7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8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8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9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8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99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3" dur="indefinite"/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04" dur="indefinite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12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52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1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2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2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3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3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4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4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5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5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6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6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7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8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8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9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9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9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00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4" dur="indefinite"/>
                                        <p:tgtEl>
                                          <p:spTgt spid="5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05" dur="indefinite"/>
                                        <p:tgtEl>
                                          <p:spTgt spid="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11"/>
                  </p:tgtEl>
                </p:cond>
              </p:nextCondLst>
            </p:seq>
            <p:seq concurrent="1" nextAc="seek">
              <p:cTn id="406" restart="whenNotActive" fill="hold" evtFilter="cancelBubble" nodeType="interactiveSeq">
                <p:stCondLst>
                  <p:cond evt="onClick" delay="0">
                    <p:tgtEl>
                      <p:spTgt spid="5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7" fill="hold">
                      <p:stCondLst>
                        <p:cond delay="0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1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1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2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2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3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4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2" fill="hold">
                      <p:stCondLst>
                        <p:cond delay="indefinite"/>
                      </p:stCondLst>
                      <p:childTnLst>
                        <p:par>
                          <p:cTn id="443" fill="hold">
                            <p:stCondLst>
                              <p:cond delay="0"/>
                            </p:stCondLst>
                            <p:childTnLst>
                              <p:par>
                                <p:cTn id="44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4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5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5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6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2" fill="hold">
                      <p:stCondLst>
                        <p:cond delay="indefinite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6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7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7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8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8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7" fill="hold">
                      <p:stCondLst>
                        <p:cond delay="indefinite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9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7" fill="hold">
                      <p:stCondLst>
                        <p:cond delay="indefinite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0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01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2" fill="hold">
                      <p:stCondLst>
                        <p:cond delay="indefinite"/>
                      </p:stCondLst>
                      <p:childTnLst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5" dur="indefinite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06" dur="indefinite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10"/>
                  </p:tgtEl>
                </p:cond>
              </p:nextCondLst>
            </p:seq>
            <p:seq concurrent="1" nextAc="seek">
              <p:cTn id="507" restart="whenNotActive" fill="hold" evtFilter="cancelBubble" nodeType="interactiveSeq">
                <p:stCondLst>
                  <p:cond evt="onClick" delay="0">
                    <p:tgtEl>
                      <p:spTgt spid="5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8" fill="hold">
                      <p:stCondLst>
                        <p:cond delay="0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1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1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2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2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3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3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4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3" fill="hold">
                      <p:stCondLst>
                        <p:cond delay="indefinite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4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3" fill="hold">
                      <p:stCondLst>
                        <p:cond delay="indefinite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5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6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6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7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3" fill="hold">
                      <p:stCondLst>
                        <p:cond delay="indefinite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7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8" fill="hold">
                      <p:stCondLst>
                        <p:cond delay="indefinite"/>
                      </p:stCondLst>
                      <p:childTnLst>
                        <p:par>
                          <p:cTn id="579" fill="hold">
                            <p:stCondLst>
                              <p:cond delay="0"/>
                            </p:stCondLst>
                            <p:childTnLst>
                              <p:par>
                                <p:cTn id="58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8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8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8" fill="hold">
                      <p:stCondLst>
                        <p:cond delay="indefinite"/>
                      </p:stCondLst>
                      <p:childTnLst>
                        <p:par>
                          <p:cTn id="589" fill="hold">
                            <p:stCondLst>
                              <p:cond delay="0"/>
                            </p:stCondLst>
                            <p:childTnLst>
                              <p:par>
                                <p:cTn id="59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9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9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8" fill="hold">
                      <p:stCondLst>
                        <p:cond delay="indefinite"/>
                      </p:stCondLst>
                      <p:childTnLst>
                        <p:par>
                          <p:cTn id="599" fill="hold">
                            <p:stCondLst>
                              <p:cond delay="0"/>
                            </p:stCondLst>
                            <p:childTnLst>
                              <p:par>
                                <p:cTn id="60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1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02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3" fill="hold">
                      <p:stCondLst>
                        <p:cond delay="indefinite"/>
                      </p:stCondLst>
                      <p:childTnLst>
                        <p:par>
                          <p:cTn id="604" fill="hold">
                            <p:stCondLst>
                              <p:cond delay="0"/>
                            </p:stCondLst>
                            <p:childTnLst>
                              <p:par>
                                <p:cTn id="60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6" dur="indefinite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07" dur="indefinite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07"/>
                  </p:tgtEl>
                </p:cond>
              </p:nextCondLst>
            </p:seq>
            <p:seq concurrent="1" nextAc="seek">
              <p:cTn id="608" restart="whenNotActive" fill="hold" evtFilter="cancelBubble" nodeType="interactiveSeq">
                <p:stCondLst>
                  <p:cond evt="onClick" delay="0">
                    <p:tgtEl>
                      <p:spTgt spid="58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9" fill="hold">
                      <p:stCondLst>
                        <p:cond delay="0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4" fill="hold">
                      <p:stCondLst>
                        <p:cond delay="indefinite"/>
                      </p:stCondLst>
                      <p:childTnLst>
                        <p:par>
                          <p:cTn id="615" fill="hold">
                            <p:stCondLst>
                              <p:cond delay="0"/>
                            </p:stCondLst>
                            <p:childTnLst>
                              <p:par>
                                <p:cTn id="61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1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2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4" fill="hold">
                      <p:stCondLst>
                        <p:cond delay="indefinite"/>
                      </p:stCondLst>
                      <p:childTnLst>
                        <p:par>
                          <p:cTn id="625" fill="hold">
                            <p:stCondLst>
                              <p:cond delay="0"/>
                            </p:stCondLst>
                            <p:childTnLst>
                              <p:par>
                                <p:cTn id="62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2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9" fill="hold">
                      <p:stCondLst>
                        <p:cond delay="indefinite"/>
                      </p:stCondLst>
                      <p:childTnLst>
                        <p:par>
                          <p:cTn id="630" fill="hold">
                            <p:stCondLst>
                              <p:cond delay="0"/>
                            </p:stCondLst>
                            <p:childTnLst>
                              <p:par>
                                <p:cTn id="63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3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4" fill="hold">
                      <p:stCondLst>
                        <p:cond delay="indefinite"/>
                      </p:stCondLst>
                      <p:childTnLst>
                        <p:par>
                          <p:cTn id="635" fill="hold">
                            <p:stCondLst>
                              <p:cond delay="0"/>
                            </p:stCondLst>
                            <p:childTnLst>
                              <p:par>
                                <p:cTn id="63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3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9" fill="hold">
                      <p:stCondLst>
                        <p:cond delay="indefinite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4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4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9" fill="hold">
                      <p:stCondLst>
                        <p:cond delay="indefinite"/>
                      </p:stCondLst>
                      <p:childTnLst>
                        <p:par>
                          <p:cTn id="650" fill="hold">
                            <p:stCondLst>
                              <p:cond delay="0"/>
                            </p:stCondLst>
                            <p:childTnLst>
                              <p:par>
                                <p:cTn id="65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5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4" fill="hold">
                      <p:stCondLst>
                        <p:cond delay="indefinite"/>
                      </p:stCondLst>
                      <p:childTnLst>
                        <p:par>
                          <p:cTn id="655" fill="hold">
                            <p:stCondLst>
                              <p:cond delay="0"/>
                            </p:stCondLst>
                            <p:childTnLst>
                              <p:par>
                                <p:cTn id="65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5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9" fill="hold">
                      <p:stCondLst>
                        <p:cond delay="indefinite"/>
                      </p:stCondLst>
                      <p:childTnLst>
                        <p:par>
                          <p:cTn id="660" fill="hold">
                            <p:stCondLst>
                              <p:cond delay="0"/>
                            </p:stCondLst>
                            <p:childTnLst>
                              <p:par>
                                <p:cTn id="66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6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6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9" fill="hold">
                      <p:stCondLst>
                        <p:cond delay="indefinite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4" fill="hold">
                      <p:stCondLst>
                        <p:cond delay="indefinite"/>
                      </p:stCondLst>
                      <p:childTnLst>
                        <p:par>
                          <p:cTn id="675" fill="hold">
                            <p:stCondLst>
                              <p:cond delay="0"/>
                            </p:stCondLst>
                            <p:childTnLst>
                              <p:par>
                                <p:cTn id="67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7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9" fill="hold">
                      <p:stCondLst>
                        <p:cond delay="indefinite"/>
                      </p:stCondLst>
                      <p:childTnLst>
                        <p:par>
                          <p:cTn id="680" fill="hold">
                            <p:stCondLst>
                              <p:cond delay="0"/>
                            </p:stCondLst>
                            <p:childTnLst>
                              <p:par>
                                <p:cTn id="68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8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4" fill="hold">
                      <p:stCondLst>
                        <p:cond delay="indefinite"/>
                      </p:stCondLst>
                      <p:childTnLst>
                        <p:par>
                          <p:cTn id="685" fill="hold">
                            <p:stCondLst>
                              <p:cond delay="0"/>
                            </p:stCondLst>
                            <p:childTnLst>
                              <p:par>
                                <p:cTn id="68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8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9" fill="hold">
                      <p:stCondLst>
                        <p:cond delay="indefinite"/>
                      </p:stCondLst>
                      <p:childTnLst>
                        <p:par>
                          <p:cTn id="690" fill="hold">
                            <p:stCondLst>
                              <p:cond delay="0"/>
                            </p:stCondLst>
                            <p:childTnLst>
                              <p:par>
                                <p:cTn id="69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9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4" fill="hold">
                      <p:stCondLst>
                        <p:cond delay="indefinite"/>
                      </p:stCondLst>
                      <p:childTnLst>
                        <p:par>
                          <p:cTn id="695" fill="hold">
                            <p:stCondLst>
                              <p:cond delay="0"/>
                            </p:stCondLst>
                            <p:childTnLst>
                              <p:par>
                                <p:cTn id="69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9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9" fill="hold">
                      <p:stCondLst>
                        <p:cond delay="indefinite"/>
                      </p:stCondLst>
                      <p:childTnLst>
                        <p:par>
                          <p:cTn id="700" fill="hold">
                            <p:stCondLst>
                              <p:cond delay="0"/>
                            </p:stCondLst>
                            <p:childTnLst>
                              <p:par>
                                <p:cTn id="70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2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03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4" fill="hold">
                      <p:stCondLst>
                        <p:cond delay="indefinite"/>
                      </p:stCondLst>
                      <p:childTnLst>
                        <p:par>
                          <p:cTn id="705" fill="hold">
                            <p:stCondLst>
                              <p:cond delay="0"/>
                            </p:stCondLst>
                            <p:childTnLst>
                              <p:par>
                                <p:cTn id="70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7" dur="indefinite"/>
                                        <p:tgtEl>
                                          <p:spTgt spid="5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08" dur="indefinite"/>
                                        <p:tgtEl>
                                          <p:spTgt spid="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68"/>
                  </p:tgtEl>
                </p:cond>
              </p:nextCondLst>
            </p:seq>
            <p:seq concurrent="1" nextAc="seek">
              <p:cTn id="709" restart="whenNotActive" fill="hold" evtFilter="cancelBubble" nodeType="interactiveSeq">
                <p:stCondLst>
                  <p:cond evt="onClick" delay="0">
                    <p:tgtEl>
                      <p:spTgt spid="52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0" fill="hold">
                      <p:stCondLst>
                        <p:cond delay="0"/>
                      </p:stCondLst>
                      <p:childTnLst>
                        <p:par>
                          <p:cTn id="711" fill="hold">
                            <p:stCondLst>
                              <p:cond delay="0"/>
                            </p:stCondLst>
                            <p:childTnLst>
                              <p:par>
                                <p:cTn id="71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1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5" fill="hold">
                      <p:stCondLst>
                        <p:cond delay="indefinite"/>
                      </p:stCondLst>
                      <p:childTnLst>
                        <p:par>
                          <p:cTn id="716" fill="hold">
                            <p:stCondLst>
                              <p:cond delay="0"/>
                            </p:stCondLst>
                            <p:childTnLst>
                              <p:par>
                                <p:cTn id="71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1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0" fill="hold">
                      <p:stCondLst>
                        <p:cond delay="indefinite"/>
                      </p:stCondLst>
                      <p:childTnLst>
                        <p:par>
                          <p:cTn id="721" fill="hold">
                            <p:stCondLst>
                              <p:cond delay="0"/>
                            </p:stCondLst>
                            <p:childTnLst>
                              <p:par>
                                <p:cTn id="72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2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5" fill="hold">
                      <p:stCondLst>
                        <p:cond delay="indefinite"/>
                      </p:stCondLst>
                      <p:childTnLst>
                        <p:par>
                          <p:cTn id="726" fill="hold">
                            <p:stCondLst>
                              <p:cond delay="0"/>
                            </p:stCondLst>
                            <p:childTnLst>
                              <p:par>
                                <p:cTn id="72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2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0" fill="hold">
                      <p:stCondLst>
                        <p:cond delay="indefinite"/>
                      </p:stCondLst>
                      <p:childTnLst>
                        <p:par>
                          <p:cTn id="731" fill="hold">
                            <p:stCondLst>
                              <p:cond delay="0"/>
                            </p:stCondLst>
                            <p:childTnLst>
                              <p:par>
                                <p:cTn id="73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5" fill="hold">
                      <p:stCondLst>
                        <p:cond delay="indefinite"/>
                      </p:stCondLst>
                      <p:childTnLst>
                        <p:par>
                          <p:cTn id="736" fill="hold">
                            <p:stCondLst>
                              <p:cond delay="0"/>
                            </p:stCondLst>
                            <p:childTnLst>
                              <p:par>
                                <p:cTn id="73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3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0" fill="hold">
                      <p:stCondLst>
                        <p:cond delay="indefinite"/>
                      </p:stCondLst>
                      <p:childTnLst>
                        <p:par>
                          <p:cTn id="741" fill="hold">
                            <p:stCondLst>
                              <p:cond delay="0"/>
                            </p:stCondLst>
                            <p:childTnLst>
                              <p:par>
                                <p:cTn id="74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4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4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0" fill="hold">
                      <p:stCondLst>
                        <p:cond delay="indefinite"/>
                      </p:stCondLst>
                      <p:childTnLst>
                        <p:par>
                          <p:cTn id="751" fill="hold">
                            <p:stCondLst>
                              <p:cond delay="0"/>
                            </p:stCondLst>
                            <p:childTnLst>
                              <p:par>
                                <p:cTn id="75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5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5" fill="hold">
                      <p:stCondLst>
                        <p:cond delay="indefinite"/>
                      </p:stCondLst>
                      <p:childTnLst>
                        <p:par>
                          <p:cTn id="756" fill="hold">
                            <p:stCondLst>
                              <p:cond delay="0"/>
                            </p:stCondLst>
                            <p:childTnLst>
                              <p:par>
                                <p:cTn id="75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5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0" fill="hold">
                      <p:stCondLst>
                        <p:cond delay="indefinite"/>
                      </p:stCondLst>
                      <p:childTnLst>
                        <p:par>
                          <p:cTn id="761" fill="hold">
                            <p:stCondLst>
                              <p:cond delay="0"/>
                            </p:stCondLst>
                            <p:childTnLst>
                              <p:par>
                                <p:cTn id="76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6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5" fill="hold">
                      <p:stCondLst>
                        <p:cond delay="indefinite"/>
                      </p:stCondLst>
                      <p:childTnLst>
                        <p:par>
                          <p:cTn id="766" fill="hold">
                            <p:stCondLst>
                              <p:cond delay="0"/>
                            </p:stCondLst>
                            <p:childTnLst>
                              <p:par>
                                <p:cTn id="76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6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0" fill="hold">
                      <p:stCondLst>
                        <p:cond delay="indefinite"/>
                      </p:stCondLst>
                      <p:childTnLst>
                        <p:par>
                          <p:cTn id="771" fill="hold">
                            <p:stCondLst>
                              <p:cond delay="0"/>
                            </p:stCondLst>
                            <p:childTnLst>
                              <p:par>
                                <p:cTn id="77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7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5" fill="hold">
                      <p:stCondLst>
                        <p:cond delay="indefinite"/>
                      </p:stCondLst>
                      <p:childTnLst>
                        <p:par>
                          <p:cTn id="776" fill="hold">
                            <p:stCondLst>
                              <p:cond delay="0"/>
                            </p:stCondLst>
                            <p:childTnLst>
                              <p:par>
                                <p:cTn id="77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7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0" fill="hold">
                      <p:stCondLst>
                        <p:cond delay="indefinite"/>
                      </p:stCondLst>
                      <p:childTnLst>
                        <p:par>
                          <p:cTn id="781" fill="hold">
                            <p:stCondLst>
                              <p:cond delay="0"/>
                            </p:stCondLst>
                            <p:childTnLst>
                              <p:par>
                                <p:cTn id="78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8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5" fill="hold">
                      <p:stCondLst>
                        <p:cond delay="indefinite"/>
                      </p:stCondLst>
                      <p:childTnLst>
                        <p:par>
                          <p:cTn id="786" fill="hold">
                            <p:stCondLst>
                              <p:cond delay="0"/>
                            </p:stCondLst>
                            <p:childTnLst>
                              <p:par>
                                <p:cTn id="78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8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0" fill="hold">
                      <p:stCondLst>
                        <p:cond delay="indefinite"/>
                      </p:stCondLst>
                      <p:childTnLst>
                        <p:par>
                          <p:cTn id="791" fill="hold">
                            <p:stCondLst>
                              <p:cond delay="0"/>
                            </p:stCondLst>
                            <p:childTnLst>
                              <p:par>
                                <p:cTn id="79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5" fill="hold">
                      <p:stCondLst>
                        <p:cond delay="indefinite"/>
                      </p:stCondLst>
                      <p:childTnLst>
                        <p:par>
                          <p:cTn id="796" fill="hold">
                            <p:stCondLst>
                              <p:cond delay="0"/>
                            </p:stCondLst>
                            <p:childTnLst>
                              <p:par>
                                <p:cTn id="79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9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0" fill="hold">
                      <p:stCondLst>
                        <p:cond delay="indefinite"/>
                      </p:stCondLst>
                      <p:childTnLst>
                        <p:par>
                          <p:cTn id="801" fill="hold">
                            <p:stCondLst>
                              <p:cond delay="0"/>
                            </p:stCondLst>
                            <p:childTnLst>
                              <p:par>
                                <p:cTn id="80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3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04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5" fill="hold">
                      <p:stCondLst>
                        <p:cond delay="indefinite"/>
                      </p:stCondLst>
                      <p:childTnLst>
                        <p:par>
                          <p:cTn id="806" fill="hold">
                            <p:stCondLst>
                              <p:cond delay="0"/>
                            </p:stCondLst>
                            <p:childTnLst>
                              <p:par>
                                <p:cTn id="80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8" dur="indefinite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09" dur="indefinite"/>
                                        <p:tgtEl>
                                          <p:spTgt spid="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09"/>
                  </p:tgtEl>
                </p:cond>
              </p:nextCondLst>
            </p:seq>
            <p:seq concurrent="1" nextAc="seek">
              <p:cTn id="810" restart="whenNotActive" fill="hold" evtFilter="cancelBubble" nodeType="interactiveSeq">
                <p:stCondLst>
                  <p:cond evt="onClick" delay="0">
                    <p:tgtEl>
                      <p:spTgt spid="5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1" fill="hold">
                      <p:stCondLst>
                        <p:cond delay="0"/>
                      </p:stCondLst>
                      <p:childTnLst>
                        <p:par>
                          <p:cTn id="812" fill="hold">
                            <p:stCondLst>
                              <p:cond delay="0"/>
                            </p:stCondLst>
                            <p:childTnLst>
                              <p:par>
                                <p:cTn id="81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1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6" fill="hold">
                      <p:stCondLst>
                        <p:cond delay="indefinite"/>
                      </p:stCondLst>
                      <p:childTnLst>
                        <p:par>
                          <p:cTn id="817" fill="hold">
                            <p:stCondLst>
                              <p:cond delay="0"/>
                            </p:stCondLst>
                            <p:childTnLst>
                              <p:par>
                                <p:cTn id="81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2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1" fill="hold">
                      <p:stCondLst>
                        <p:cond delay="indefinite"/>
                      </p:stCondLst>
                      <p:childTnLst>
                        <p:par>
                          <p:cTn id="822" fill="hold">
                            <p:stCondLst>
                              <p:cond delay="0"/>
                            </p:stCondLst>
                            <p:childTnLst>
                              <p:par>
                                <p:cTn id="82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2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6" fill="hold">
                      <p:stCondLst>
                        <p:cond delay="indefinite"/>
                      </p:stCondLst>
                      <p:childTnLst>
                        <p:par>
                          <p:cTn id="827" fill="hold">
                            <p:stCondLst>
                              <p:cond delay="0"/>
                            </p:stCondLst>
                            <p:childTnLst>
                              <p:par>
                                <p:cTn id="82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3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1" fill="hold">
                      <p:stCondLst>
                        <p:cond delay="indefinite"/>
                      </p:stCondLst>
                      <p:childTnLst>
                        <p:par>
                          <p:cTn id="832" fill="hold">
                            <p:stCondLst>
                              <p:cond delay="0"/>
                            </p:stCondLst>
                            <p:childTnLst>
                              <p:par>
                                <p:cTn id="83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3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6" fill="hold">
                      <p:stCondLst>
                        <p:cond delay="indefinite"/>
                      </p:stCondLst>
                      <p:childTnLst>
                        <p:par>
                          <p:cTn id="837" fill="hold">
                            <p:stCondLst>
                              <p:cond delay="0"/>
                            </p:stCondLst>
                            <p:childTnLst>
                              <p:par>
                                <p:cTn id="83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4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1" fill="hold">
                      <p:stCondLst>
                        <p:cond delay="indefinite"/>
                      </p:stCondLst>
                      <p:childTnLst>
                        <p:par>
                          <p:cTn id="842" fill="hold">
                            <p:stCondLst>
                              <p:cond delay="0"/>
                            </p:stCondLst>
                            <p:childTnLst>
                              <p:par>
                                <p:cTn id="84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4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4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6" fill="hold">
                      <p:stCondLst>
                        <p:cond delay="indefinite"/>
                      </p:stCondLst>
                      <p:childTnLst>
                        <p:par>
                          <p:cTn id="847" fill="hold">
                            <p:stCondLst>
                              <p:cond delay="0"/>
                            </p:stCondLst>
                            <p:childTnLst>
                              <p:par>
                                <p:cTn id="84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4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5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1" fill="hold">
                      <p:stCondLst>
                        <p:cond delay="indefinite"/>
                      </p:stCondLst>
                      <p:childTnLst>
                        <p:par>
                          <p:cTn id="852" fill="hold">
                            <p:stCondLst>
                              <p:cond delay="0"/>
                            </p:stCondLst>
                            <p:childTnLst>
                              <p:par>
                                <p:cTn id="85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6" fill="hold">
                      <p:stCondLst>
                        <p:cond delay="indefinite"/>
                      </p:stCondLst>
                      <p:childTnLst>
                        <p:par>
                          <p:cTn id="857" fill="hold">
                            <p:stCondLst>
                              <p:cond delay="0"/>
                            </p:stCondLst>
                            <p:childTnLst>
                              <p:par>
                                <p:cTn id="85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6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1" fill="hold">
                      <p:stCondLst>
                        <p:cond delay="indefinite"/>
                      </p:stCondLst>
                      <p:childTnLst>
                        <p:par>
                          <p:cTn id="862" fill="hold">
                            <p:stCondLst>
                              <p:cond delay="0"/>
                            </p:stCondLst>
                            <p:childTnLst>
                              <p:par>
                                <p:cTn id="86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6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6" fill="hold">
                      <p:stCondLst>
                        <p:cond delay="indefinite"/>
                      </p:stCondLst>
                      <p:childTnLst>
                        <p:par>
                          <p:cTn id="867" fill="hold">
                            <p:stCondLst>
                              <p:cond delay="0"/>
                            </p:stCondLst>
                            <p:childTnLst>
                              <p:par>
                                <p:cTn id="86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7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1" fill="hold">
                      <p:stCondLst>
                        <p:cond delay="indefinite"/>
                      </p:stCondLst>
                      <p:childTnLst>
                        <p:par>
                          <p:cTn id="872" fill="hold">
                            <p:stCondLst>
                              <p:cond delay="0"/>
                            </p:stCondLst>
                            <p:childTnLst>
                              <p:par>
                                <p:cTn id="87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7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6" fill="hold">
                      <p:stCondLst>
                        <p:cond delay="indefinite"/>
                      </p:stCondLst>
                      <p:childTnLst>
                        <p:par>
                          <p:cTn id="877" fill="hold">
                            <p:stCondLst>
                              <p:cond delay="0"/>
                            </p:stCondLst>
                            <p:childTnLst>
                              <p:par>
                                <p:cTn id="87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8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1" fill="hold">
                      <p:stCondLst>
                        <p:cond delay="indefinite"/>
                      </p:stCondLst>
                      <p:childTnLst>
                        <p:par>
                          <p:cTn id="882" fill="hold">
                            <p:stCondLst>
                              <p:cond delay="0"/>
                            </p:stCondLst>
                            <p:childTnLst>
                              <p:par>
                                <p:cTn id="88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8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6" fill="hold">
                      <p:stCondLst>
                        <p:cond delay="indefinite"/>
                      </p:stCondLst>
                      <p:childTnLst>
                        <p:par>
                          <p:cTn id="887" fill="hold">
                            <p:stCondLst>
                              <p:cond delay="0"/>
                            </p:stCondLst>
                            <p:childTnLst>
                              <p:par>
                                <p:cTn id="88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9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1" fill="hold">
                      <p:stCondLst>
                        <p:cond delay="indefinite"/>
                      </p:stCondLst>
                      <p:childTnLst>
                        <p:par>
                          <p:cTn id="892" fill="hold">
                            <p:stCondLst>
                              <p:cond delay="0"/>
                            </p:stCondLst>
                            <p:childTnLst>
                              <p:par>
                                <p:cTn id="89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9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6" fill="hold">
                      <p:stCondLst>
                        <p:cond delay="indefinite"/>
                      </p:stCondLst>
                      <p:childTnLst>
                        <p:par>
                          <p:cTn id="897" fill="hold">
                            <p:stCondLst>
                              <p:cond delay="0"/>
                            </p:stCondLst>
                            <p:childTnLst>
                              <p:par>
                                <p:cTn id="89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0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1" fill="hold">
                      <p:stCondLst>
                        <p:cond delay="indefinite"/>
                      </p:stCondLst>
                      <p:childTnLst>
                        <p:par>
                          <p:cTn id="902" fill="hold">
                            <p:stCondLst>
                              <p:cond delay="0"/>
                            </p:stCondLst>
                            <p:childTnLst>
                              <p:par>
                                <p:cTn id="90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4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05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6" fill="hold">
                      <p:stCondLst>
                        <p:cond delay="indefinite"/>
                      </p:stCondLst>
                      <p:childTnLst>
                        <p:par>
                          <p:cTn id="907" fill="hold">
                            <p:stCondLst>
                              <p:cond delay="0"/>
                            </p:stCondLst>
                            <p:childTnLst>
                              <p:par>
                                <p:cTn id="90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9" dur="indefinite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10" dur="indefinite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06"/>
                  </p:tgtEl>
                </p:cond>
              </p:nextCondLst>
            </p:seq>
            <p:seq concurrent="1" nextAc="seek">
              <p:cTn id="911" restart="whenNotActive" fill="hold" evtFilter="cancelBubble" nodeType="interactiveSeq">
                <p:stCondLst>
                  <p:cond evt="onClick" delay="0">
                    <p:tgtEl>
                      <p:spTgt spid="58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2" fill="hold">
                      <p:stCondLst>
                        <p:cond delay="0"/>
                      </p:stCondLst>
                      <p:childTnLst>
                        <p:par>
                          <p:cTn id="913" fill="hold">
                            <p:stCondLst>
                              <p:cond delay="0"/>
                            </p:stCondLst>
                            <p:childTnLst>
                              <p:par>
                                <p:cTn id="91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7" fill="hold">
                      <p:stCondLst>
                        <p:cond delay="indefinite"/>
                      </p:stCondLst>
                      <p:childTnLst>
                        <p:par>
                          <p:cTn id="918" fill="hold">
                            <p:stCondLst>
                              <p:cond delay="0"/>
                            </p:stCondLst>
                            <p:childTnLst>
                              <p:par>
                                <p:cTn id="91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2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2" fill="hold">
                      <p:stCondLst>
                        <p:cond delay="indefinite"/>
                      </p:stCondLst>
                      <p:childTnLst>
                        <p:par>
                          <p:cTn id="923" fill="hold">
                            <p:stCondLst>
                              <p:cond delay="0"/>
                            </p:stCondLst>
                            <p:childTnLst>
                              <p:par>
                                <p:cTn id="92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2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7" fill="hold">
                      <p:stCondLst>
                        <p:cond delay="indefinite"/>
                      </p:stCondLst>
                      <p:childTnLst>
                        <p:par>
                          <p:cTn id="928" fill="hold">
                            <p:stCondLst>
                              <p:cond delay="0"/>
                            </p:stCondLst>
                            <p:childTnLst>
                              <p:par>
                                <p:cTn id="92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3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2" fill="hold">
                      <p:stCondLst>
                        <p:cond delay="indefinite"/>
                      </p:stCondLst>
                      <p:childTnLst>
                        <p:par>
                          <p:cTn id="933" fill="hold">
                            <p:stCondLst>
                              <p:cond delay="0"/>
                            </p:stCondLst>
                            <p:childTnLst>
                              <p:par>
                                <p:cTn id="93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3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7" fill="hold">
                      <p:stCondLst>
                        <p:cond delay="indefinite"/>
                      </p:stCondLst>
                      <p:childTnLst>
                        <p:par>
                          <p:cTn id="938" fill="hold">
                            <p:stCondLst>
                              <p:cond delay="0"/>
                            </p:stCondLst>
                            <p:childTnLst>
                              <p:par>
                                <p:cTn id="93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4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4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2" fill="hold">
                      <p:stCondLst>
                        <p:cond delay="indefinite"/>
                      </p:stCondLst>
                      <p:childTnLst>
                        <p:par>
                          <p:cTn id="943" fill="hold">
                            <p:stCondLst>
                              <p:cond delay="0"/>
                            </p:stCondLst>
                            <p:childTnLst>
                              <p:par>
                                <p:cTn id="94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4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4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7" fill="hold">
                      <p:stCondLst>
                        <p:cond delay="indefinite"/>
                      </p:stCondLst>
                      <p:childTnLst>
                        <p:par>
                          <p:cTn id="948" fill="hold">
                            <p:stCondLst>
                              <p:cond delay="0"/>
                            </p:stCondLst>
                            <p:childTnLst>
                              <p:par>
                                <p:cTn id="94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5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2" fill="hold">
                      <p:stCondLst>
                        <p:cond delay="indefinite"/>
                      </p:stCondLst>
                      <p:childTnLst>
                        <p:par>
                          <p:cTn id="953" fill="hold">
                            <p:stCondLst>
                              <p:cond delay="0"/>
                            </p:stCondLst>
                            <p:childTnLst>
                              <p:par>
                                <p:cTn id="95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5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7" fill="hold">
                      <p:stCondLst>
                        <p:cond delay="indefinite"/>
                      </p:stCondLst>
                      <p:childTnLst>
                        <p:par>
                          <p:cTn id="958" fill="hold">
                            <p:stCondLst>
                              <p:cond delay="0"/>
                            </p:stCondLst>
                            <p:childTnLst>
                              <p:par>
                                <p:cTn id="95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6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2" fill="hold">
                      <p:stCondLst>
                        <p:cond delay="indefinite"/>
                      </p:stCondLst>
                      <p:childTnLst>
                        <p:par>
                          <p:cTn id="963" fill="hold">
                            <p:stCondLst>
                              <p:cond delay="0"/>
                            </p:stCondLst>
                            <p:childTnLst>
                              <p:par>
                                <p:cTn id="96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6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7" fill="hold">
                      <p:stCondLst>
                        <p:cond delay="indefinite"/>
                      </p:stCondLst>
                      <p:childTnLst>
                        <p:par>
                          <p:cTn id="968" fill="hold">
                            <p:stCondLst>
                              <p:cond delay="0"/>
                            </p:stCondLst>
                            <p:childTnLst>
                              <p:par>
                                <p:cTn id="96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7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2" fill="hold">
                      <p:stCondLst>
                        <p:cond delay="indefinite"/>
                      </p:stCondLst>
                      <p:childTnLst>
                        <p:par>
                          <p:cTn id="973" fill="hold">
                            <p:stCondLst>
                              <p:cond delay="0"/>
                            </p:stCondLst>
                            <p:childTnLst>
                              <p:par>
                                <p:cTn id="97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7" fill="hold">
                      <p:stCondLst>
                        <p:cond delay="indefinite"/>
                      </p:stCondLst>
                      <p:childTnLst>
                        <p:par>
                          <p:cTn id="978" fill="hold">
                            <p:stCondLst>
                              <p:cond delay="0"/>
                            </p:stCondLst>
                            <p:childTnLst>
                              <p:par>
                                <p:cTn id="97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8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2" fill="hold">
                      <p:stCondLst>
                        <p:cond delay="indefinite"/>
                      </p:stCondLst>
                      <p:childTnLst>
                        <p:par>
                          <p:cTn id="983" fill="hold">
                            <p:stCondLst>
                              <p:cond delay="0"/>
                            </p:stCondLst>
                            <p:childTnLst>
                              <p:par>
                                <p:cTn id="98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8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7" fill="hold">
                      <p:stCondLst>
                        <p:cond delay="indefinite"/>
                      </p:stCondLst>
                      <p:childTnLst>
                        <p:par>
                          <p:cTn id="988" fill="hold">
                            <p:stCondLst>
                              <p:cond delay="0"/>
                            </p:stCondLst>
                            <p:childTnLst>
                              <p:par>
                                <p:cTn id="98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9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2" fill="hold">
                      <p:stCondLst>
                        <p:cond delay="indefinite"/>
                      </p:stCondLst>
                      <p:childTnLst>
                        <p:par>
                          <p:cTn id="993" fill="hold">
                            <p:stCondLst>
                              <p:cond delay="0"/>
                            </p:stCondLst>
                            <p:childTnLst>
                              <p:par>
                                <p:cTn id="99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9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7" fill="hold">
                      <p:stCondLst>
                        <p:cond delay="indefinite"/>
                      </p:stCondLst>
                      <p:childTnLst>
                        <p:par>
                          <p:cTn id="998" fill="hold">
                            <p:stCondLst>
                              <p:cond delay="0"/>
                            </p:stCondLst>
                            <p:childTnLst>
                              <p:par>
                                <p:cTn id="99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0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2" fill="hold">
                      <p:stCondLst>
                        <p:cond delay="indefinite"/>
                      </p:stCondLst>
                      <p:childTnLst>
                        <p:par>
                          <p:cTn id="1003" fill="hold">
                            <p:stCondLst>
                              <p:cond delay="0"/>
                            </p:stCondLst>
                            <p:childTnLst>
                              <p:par>
                                <p:cTn id="100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5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06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7" fill="hold">
                      <p:stCondLst>
                        <p:cond delay="indefinite"/>
                      </p:stCondLst>
                      <p:childTnLst>
                        <p:par>
                          <p:cTn id="1008" fill="hold">
                            <p:stCondLst>
                              <p:cond delay="0"/>
                            </p:stCondLst>
                            <p:childTnLst>
                              <p:par>
                                <p:cTn id="100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0" dur="indefinite"/>
                                        <p:tgtEl>
                                          <p:spTgt spid="58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11" dur="indefinite"/>
                                        <p:tgtEl>
                                          <p:spTgt spid="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66"/>
                  </p:tgtEl>
                </p:cond>
              </p:nextCondLst>
            </p:seq>
            <p:seq concurrent="1" nextAc="seek">
              <p:cTn id="10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3" fill="hold">
                      <p:stCondLst>
                        <p:cond delay="0"/>
                      </p:stCondLst>
                      <p:childTnLst>
                        <p:par>
                          <p:cTn id="1014" fill="hold">
                            <p:stCondLst>
                              <p:cond delay="0"/>
                            </p:stCondLst>
                            <p:childTnLst>
                              <p:par>
                                <p:cTn id="101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1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8" fill="hold">
                      <p:stCondLst>
                        <p:cond delay="indefinite"/>
                      </p:stCondLst>
                      <p:childTnLst>
                        <p:par>
                          <p:cTn id="1019" fill="hold">
                            <p:stCondLst>
                              <p:cond delay="0"/>
                            </p:stCondLst>
                            <p:childTnLst>
                              <p:par>
                                <p:cTn id="102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2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2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3" fill="hold">
                      <p:stCondLst>
                        <p:cond delay="indefinite"/>
                      </p:stCondLst>
                      <p:childTnLst>
                        <p:par>
                          <p:cTn id="1024" fill="hold">
                            <p:stCondLst>
                              <p:cond delay="0"/>
                            </p:stCondLst>
                            <p:childTnLst>
                              <p:par>
                                <p:cTn id="102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2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2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8" fill="hold">
                      <p:stCondLst>
                        <p:cond delay="indefinite"/>
                      </p:stCondLst>
                      <p:childTnLst>
                        <p:par>
                          <p:cTn id="1029" fill="hold">
                            <p:stCondLst>
                              <p:cond delay="0"/>
                            </p:stCondLst>
                            <p:childTnLst>
                              <p:par>
                                <p:cTn id="103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3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3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3" fill="hold">
                      <p:stCondLst>
                        <p:cond delay="indefinite"/>
                      </p:stCondLst>
                      <p:childTnLst>
                        <p:par>
                          <p:cTn id="1034" fill="hold">
                            <p:stCondLst>
                              <p:cond delay="0"/>
                            </p:stCondLst>
                            <p:childTnLst>
                              <p:par>
                                <p:cTn id="103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3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8" fill="hold">
                      <p:stCondLst>
                        <p:cond delay="indefinite"/>
                      </p:stCondLst>
                      <p:childTnLst>
                        <p:par>
                          <p:cTn id="1039" fill="hold">
                            <p:stCondLst>
                              <p:cond delay="0"/>
                            </p:stCondLst>
                            <p:childTnLst>
                              <p:par>
                                <p:cTn id="104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4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3" fill="hold">
                      <p:stCondLst>
                        <p:cond delay="indefinite"/>
                      </p:stCondLst>
                      <p:childTnLst>
                        <p:par>
                          <p:cTn id="1044" fill="hold">
                            <p:stCondLst>
                              <p:cond delay="0"/>
                            </p:stCondLst>
                            <p:childTnLst>
                              <p:par>
                                <p:cTn id="104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4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8" fill="hold">
                      <p:stCondLst>
                        <p:cond delay="indefinite"/>
                      </p:stCondLst>
                      <p:childTnLst>
                        <p:par>
                          <p:cTn id="1049" fill="hold">
                            <p:stCondLst>
                              <p:cond delay="0"/>
                            </p:stCondLst>
                            <p:childTnLst>
                              <p:par>
                                <p:cTn id="105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5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3" fill="hold">
                      <p:stCondLst>
                        <p:cond delay="indefinite"/>
                      </p:stCondLst>
                      <p:childTnLst>
                        <p:par>
                          <p:cTn id="1054" fill="hold">
                            <p:stCondLst>
                              <p:cond delay="0"/>
                            </p:stCondLst>
                            <p:childTnLst>
                              <p:par>
                                <p:cTn id="105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5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8" fill="hold">
                      <p:stCondLst>
                        <p:cond delay="indefinite"/>
                      </p:stCondLst>
                      <p:childTnLst>
                        <p:par>
                          <p:cTn id="1059" fill="hold">
                            <p:stCondLst>
                              <p:cond delay="0"/>
                            </p:stCondLst>
                            <p:childTnLst>
                              <p:par>
                                <p:cTn id="106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6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6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3" fill="hold">
                      <p:stCondLst>
                        <p:cond delay="indefinite"/>
                      </p:stCondLst>
                      <p:childTnLst>
                        <p:par>
                          <p:cTn id="1064" fill="hold">
                            <p:stCondLst>
                              <p:cond delay="0"/>
                            </p:stCondLst>
                            <p:childTnLst>
                              <p:par>
                                <p:cTn id="106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6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6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8" fill="hold">
                      <p:stCondLst>
                        <p:cond delay="indefinite"/>
                      </p:stCondLst>
                      <p:childTnLst>
                        <p:par>
                          <p:cTn id="1069" fill="hold">
                            <p:stCondLst>
                              <p:cond delay="0"/>
                            </p:stCondLst>
                            <p:childTnLst>
                              <p:par>
                                <p:cTn id="107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7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3" fill="hold">
                      <p:stCondLst>
                        <p:cond delay="indefinite"/>
                      </p:stCondLst>
                      <p:childTnLst>
                        <p:par>
                          <p:cTn id="1074" fill="hold">
                            <p:stCondLst>
                              <p:cond delay="0"/>
                            </p:stCondLst>
                            <p:childTnLst>
                              <p:par>
                                <p:cTn id="107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7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8" fill="hold">
                      <p:stCondLst>
                        <p:cond delay="indefinite"/>
                      </p:stCondLst>
                      <p:childTnLst>
                        <p:par>
                          <p:cTn id="1079" fill="hold">
                            <p:stCondLst>
                              <p:cond delay="0"/>
                            </p:stCondLst>
                            <p:childTnLst>
                              <p:par>
                                <p:cTn id="108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8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8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3" fill="hold">
                      <p:stCondLst>
                        <p:cond delay="indefinite"/>
                      </p:stCondLst>
                      <p:childTnLst>
                        <p:par>
                          <p:cTn id="1084" fill="hold">
                            <p:stCondLst>
                              <p:cond delay="0"/>
                            </p:stCondLst>
                            <p:childTnLst>
                              <p:par>
                                <p:cTn id="108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8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8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8" fill="hold">
                      <p:stCondLst>
                        <p:cond delay="indefinite"/>
                      </p:stCondLst>
                      <p:childTnLst>
                        <p:par>
                          <p:cTn id="1089" fill="hold">
                            <p:stCondLst>
                              <p:cond delay="0"/>
                            </p:stCondLst>
                            <p:childTnLst>
                              <p:par>
                                <p:cTn id="109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9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3" fill="hold">
                      <p:stCondLst>
                        <p:cond delay="indefinite"/>
                      </p:stCondLst>
                      <p:childTnLst>
                        <p:par>
                          <p:cTn id="1094" fill="hold">
                            <p:stCondLst>
                              <p:cond delay="0"/>
                            </p:stCondLst>
                            <p:childTnLst>
                              <p:par>
                                <p:cTn id="109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8" fill="hold">
                      <p:stCondLst>
                        <p:cond delay="indefinite"/>
                      </p:stCondLst>
                      <p:childTnLst>
                        <p:par>
                          <p:cTn id="1099" fill="hold">
                            <p:stCondLst>
                              <p:cond delay="0"/>
                            </p:stCondLst>
                            <p:childTnLst>
                              <p:par>
                                <p:cTn id="110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0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3" fill="hold">
                      <p:stCondLst>
                        <p:cond delay="indefinite"/>
                      </p:stCondLst>
                      <p:childTnLst>
                        <p:par>
                          <p:cTn id="1104" fill="hold">
                            <p:stCondLst>
                              <p:cond delay="0"/>
                            </p:stCondLst>
                            <p:childTnLst>
                              <p:par>
                                <p:cTn id="110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0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8" fill="hold">
                      <p:stCondLst>
                        <p:cond delay="indefinite"/>
                      </p:stCondLst>
                      <p:childTnLst>
                        <p:par>
                          <p:cTn id="1109" fill="hold">
                            <p:stCondLst>
                              <p:cond delay="0"/>
                            </p:stCondLst>
                            <p:childTnLst>
                              <p:par>
                                <p:cTn id="111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1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1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4" fill="hold">
                      <p:stCondLst>
                        <p:cond delay="0"/>
                      </p:stCondLst>
                      <p:childTnLst>
                        <p:par>
                          <p:cTn id="1115" fill="hold">
                            <p:stCondLst>
                              <p:cond delay="0"/>
                            </p:stCondLst>
                            <p:childTnLst>
                              <p:par>
                                <p:cTn id="111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1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9" fill="hold">
                      <p:stCondLst>
                        <p:cond delay="indefinite"/>
                      </p:stCondLst>
                      <p:childTnLst>
                        <p:par>
                          <p:cTn id="1120" fill="hold">
                            <p:stCondLst>
                              <p:cond delay="0"/>
                            </p:stCondLst>
                            <p:childTnLst>
                              <p:par>
                                <p:cTn id="112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2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4" fill="hold">
                      <p:stCondLst>
                        <p:cond delay="indefinite"/>
                      </p:stCondLst>
                      <p:childTnLst>
                        <p:par>
                          <p:cTn id="1125" fill="hold">
                            <p:stCondLst>
                              <p:cond delay="0"/>
                            </p:stCondLst>
                            <p:childTnLst>
                              <p:par>
                                <p:cTn id="112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2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9" fill="hold">
                      <p:stCondLst>
                        <p:cond delay="indefinite"/>
                      </p:stCondLst>
                      <p:childTnLst>
                        <p:par>
                          <p:cTn id="1130" fill="hold">
                            <p:stCondLst>
                              <p:cond delay="0"/>
                            </p:stCondLst>
                            <p:childTnLst>
                              <p:par>
                                <p:cTn id="113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3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3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4" fill="hold">
                      <p:stCondLst>
                        <p:cond delay="indefinite"/>
                      </p:stCondLst>
                      <p:childTnLst>
                        <p:par>
                          <p:cTn id="1135" fill="hold">
                            <p:stCondLst>
                              <p:cond delay="0"/>
                            </p:stCondLst>
                            <p:childTnLst>
                              <p:par>
                                <p:cTn id="113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3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3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9" fill="hold">
                      <p:stCondLst>
                        <p:cond delay="indefinite"/>
                      </p:stCondLst>
                      <p:childTnLst>
                        <p:par>
                          <p:cTn id="1140" fill="hold">
                            <p:stCondLst>
                              <p:cond delay="0"/>
                            </p:stCondLst>
                            <p:childTnLst>
                              <p:par>
                                <p:cTn id="114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4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4" fill="hold">
                      <p:stCondLst>
                        <p:cond delay="indefinite"/>
                      </p:stCondLst>
                      <p:childTnLst>
                        <p:par>
                          <p:cTn id="1145" fill="hold">
                            <p:stCondLst>
                              <p:cond delay="0"/>
                            </p:stCondLst>
                            <p:childTnLst>
                              <p:par>
                                <p:cTn id="114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4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9" fill="hold">
                      <p:stCondLst>
                        <p:cond delay="indefinite"/>
                      </p:stCondLst>
                      <p:childTnLst>
                        <p:par>
                          <p:cTn id="1150" fill="hold">
                            <p:stCondLst>
                              <p:cond delay="0"/>
                            </p:stCondLst>
                            <p:childTnLst>
                              <p:par>
                                <p:cTn id="115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5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5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4" fill="hold">
                      <p:stCondLst>
                        <p:cond delay="indefinite"/>
                      </p:stCondLst>
                      <p:childTnLst>
                        <p:par>
                          <p:cTn id="1155" fill="hold">
                            <p:stCondLst>
                              <p:cond delay="0"/>
                            </p:stCondLst>
                            <p:childTnLst>
                              <p:par>
                                <p:cTn id="115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5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9" fill="hold">
                      <p:stCondLst>
                        <p:cond delay="indefinite"/>
                      </p:stCondLst>
                      <p:childTnLst>
                        <p:par>
                          <p:cTn id="1160" fill="hold">
                            <p:stCondLst>
                              <p:cond delay="0"/>
                            </p:stCondLst>
                            <p:childTnLst>
                              <p:par>
                                <p:cTn id="116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6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4" fill="hold">
                      <p:stCondLst>
                        <p:cond delay="indefinite"/>
                      </p:stCondLst>
                      <p:childTnLst>
                        <p:par>
                          <p:cTn id="1165" fill="hold">
                            <p:stCondLst>
                              <p:cond delay="0"/>
                            </p:stCondLst>
                            <p:childTnLst>
                              <p:par>
                                <p:cTn id="116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6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9" fill="hold">
                      <p:stCondLst>
                        <p:cond delay="indefinite"/>
                      </p:stCondLst>
                      <p:childTnLst>
                        <p:par>
                          <p:cTn id="1170" fill="hold">
                            <p:stCondLst>
                              <p:cond delay="0"/>
                            </p:stCondLst>
                            <p:childTnLst>
                              <p:par>
                                <p:cTn id="117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7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4" fill="hold">
                      <p:stCondLst>
                        <p:cond delay="indefinite"/>
                      </p:stCondLst>
                      <p:childTnLst>
                        <p:par>
                          <p:cTn id="1175" fill="hold">
                            <p:stCondLst>
                              <p:cond delay="0"/>
                            </p:stCondLst>
                            <p:childTnLst>
                              <p:par>
                                <p:cTn id="117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7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9" fill="hold">
                      <p:stCondLst>
                        <p:cond delay="indefinite"/>
                      </p:stCondLst>
                      <p:childTnLst>
                        <p:par>
                          <p:cTn id="1180" fill="hold">
                            <p:stCondLst>
                              <p:cond delay="0"/>
                            </p:stCondLst>
                            <p:childTnLst>
                              <p:par>
                                <p:cTn id="118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8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8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4" fill="hold">
                      <p:stCondLst>
                        <p:cond delay="indefinite"/>
                      </p:stCondLst>
                      <p:childTnLst>
                        <p:par>
                          <p:cTn id="1185" fill="hold">
                            <p:stCondLst>
                              <p:cond delay="0"/>
                            </p:stCondLst>
                            <p:childTnLst>
                              <p:par>
                                <p:cTn id="118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8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8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9" fill="hold">
                      <p:stCondLst>
                        <p:cond delay="indefinite"/>
                      </p:stCondLst>
                      <p:childTnLst>
                        <p:par>
                          <p:cTn id="1190" fill="hold">
                            <p:stCondLst>
                              <p:cond delay="0"/>
                            </p:stCondLst>
                            <p:childTnLst>
                              <p:par>
                                <p:cTn id="119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9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4" fill="hold">
                      <p:stCondLst>
                        <p:cond delay="indefinite"/>
                      </p:stCondLst>
                      <p:childTnLst>
                        <p:par>
                          <p:cTn id="1195" fill="hold">
                            <p:stCondLst>
                              <p:cond delay="0"/>
                            </p:stCondLst>
                            <p:childTnLst>
                              <p:par>
                                <p:cTn id="119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9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9" fill="hold">
                      <p:stCondLst>
                        <p:cond delay="indefinite"/>
                      </p:stCondLst>
                      <p:childTnLst>
                        <p:par>
                          <p:cTn id="1200" fill="hold">
                            <p:stCondLst>
                              <p:cond delay="0"/>
                            </p:stCondLst>
                            <p:childTnLst>
                              <p:par>
                                <p:cTn id="120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0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4" fill="hold">
                      <p:stCondLst>
                        <p:cond delay="indefinite"/>
                      </p:stCondLst>
                      <p:childTnLst>
                        <p:par>
                          <p:cTn id="1205" fill="hold">
                            <p:stCondLst>
                              <p:cond delay="0"/>
                            </p:stCondLst>
                            <p:childTnLst>
                              <p:par>
                                <p:cTn id="120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7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08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9" fill="hold">
                      <p:stCondLst>
                        <p:cond delay="indefinite"/>
                      </p:stCondLst>
                      <p:childTnLst>
                        <p:par>
                          <p:cTn id="1210" fill="hold">
                            <p:stCondLst>
                              <p:cond delay="0"/>
                            </p:stCondLst>
                            <p:childTnLst>
                              <p:par>
                                <p:cTn id="121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1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573CF96-1287-234D-5BB3-D7F639D89CE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790825" y="3894696"/>
            <a:ext cx="7603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A">
                <a:latin typeface="Aptos" panose="020B0004020202020204" pitchFamily="34" charset="0"/>
              </a:rPr>
              <a:t>Consultez le Cadre de référence de la compétence numérique et découvrez des ressources complémentaires pour le développement de la compétence numérique sur </a:t>
            </a:r>
            <a:r>
              <a:rPr lang="fr-CA">
                <a:latin typeface="Aptos" panose="020B0004020202020204" pitchFamily="34" charset="0"/>
                <a:hlinkClick r:id="rId4"/>
              </a:rPr>
              <a:t>Québec.ca</a:t>
            </a:r>
            <a:r>
              <a:rPr lang="fr-CA">
                <a:latin typeface="Aptos" panose="020B0004020202020204" pitchFamily="34" charset="0"/>
              </a:rPr>
              <a:t>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3C0EBB2-CEEA-D7FF-6911-CBCF3A164AED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756528" y="2036710"/>
            <a:ext cx="1078994" cy="107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1493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heme/theme1.xml><?xml version="1.0" encoding="utf-8"?>
<a:theme xmlns:a="http://schemas.openxmlformats.org/drawingml/2006/main" name="Gabarit PowerPoint 16-9">
  <a:themeElements>
    <a:clrScheme name="Personnalisé 9">
      <a:dk1>
        <a:srgbClr val="2D2E83"/>
      </a:dk1>
      <a:lt1>
        <a:sysClr val="window" lastClr="FFFFFF"/>
      </a:lt1>
      <a:dk2>
        <a:srgbClr val="38A7DE"/>
      </a:dk2>
      <a:lt2>
        <a:srgbClr val="BDE3F2"/>
      </a:lt2>
      <a:accent1>
        <a:srgbClr val="005DA1"/>
      </a:accent1>
      <a:accent2>
        <a:srgbClr val="3B85C4"/>
      </a:accent2>
      <a:accent3>
        <a:srgbClr val="4DC0DF"/>
      </a:accent3>
      <a:accent4>
        <a:srgbClr val="2FB7C2"/>
      </a:accent4>
      <a:accent5>
        <a:srgbClr val="2FB7C2"/>
      </a:accent5>
      <a:accent6>
        <a:srgbClr val="F7F109"/>
      </a:accent6>
      <a:hlink>
        <a:srgbClr val="0000FF"/>
      </a:hlink>
      <a:folHlink>
        <a:srgbClr val="002060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3e502fd1-01ab-4608-978b-840b7995bad9" xsi:nil="true"/>
    <lcf76f155ced4ddcb4097134ff3c332f xmlns="3e502fd1-01ab-4608-978b-840b7995bad9">
      <Terms xmlns="http://schemas.microsoft.com/office/infopath/2007/PartnerControls"/>
    </lcf76f155ced4ddcb4097134ff3c332f>
    <TaxCatchAll xmlns="a2b74b9c-aba2-48b9-8121-843eabbb0f7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3F9C221B94B14B9049C2174AFB7B2E" ma:contentTypeVersion="20" ma:contentTypeDescription="Crée un document." ma:contentTypeScope="" ma:versionID="7983ef848b179b713baa9cc0ab371ab5">
  <xsd:schema xmlns:xsd="http://www.w3.org/2001/XMLSchema" xmlns:xs="http://www.w3.org/2001/XMLSchema" xmlns:p="http://schemas.microsoft.com/office/2006/metadata/properties" xmlns:ns2="3e502fd1-01ab-4608-978b-840b7995bad9" xmlns:ns3="a2b74b9c-aba2-48b9-8121-843eabbb0f73" targetNamespace="http://schemas.microsoft.com/office/2006/metadata/properties" ma:root="true" ma:fieldsID="84e04622a8b4f751d7eb3df0c0857143" ns2:_="" ns3:_="">
    <xsd:import namespace="3e502fd1-01ab-4608-978b-840b7995bad9"/>
    <xsd:import namespace="a2b74b9c-aba2-48b9-8121-843eabbb0f7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_Flow_SignoffStatu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02fd1-01ab-4608-978b-840b7995ba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_Flow_SignoffStatus" ma:index="17" nillable="true" ma:displayName="État de validation" ma:internalName="_x00c9_tat_x0020_de_x0020_validation">
      <xsd:simpleType>
        <xsd:restriction base="dms:Choice">
          <xsd:enumeration value="Choix 1"/>
          <xsd:enumeration value="Choix 2"/>
          <xsd:enumeration value="Choix 3"/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Balises d’images" ma:readOnly="false" ma:fieldId="{5cf76f15-5ced-4ddc-b409-7134ff3c332f}" ma:taxonomyMulti="true" ma:sspId="8372e1be-7508-447c-9231-520b406ec6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b74b9c-aba2-48b9-8121-843eabbb0f7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026d82dc-41ab-4e8b-859a-275402277fdb}" ma:internalName="TaxCatchAll" ma:showField="CatchAllData" ma:web="a2b74b9c-aba2-48b9-8121-843eabbb0f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0E4414-6EC4-4608-AAE1-70B90DE2E5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998981-3F13-40BC-80F6-DC8AA531D2FD}">
  <ds:schemaRefs>
    <ds:schemaRef ds:uri="http://purl.org/dc/elements/1.1/"/>
    <ds:schemaRef ds:uri="http://schemas.microsoft.com/office/infopath/2007/PartnerControls"/>
    <ds:schemaRef ds:uri="a2b74b9c-aba2-48b9-8121-843eabbb0f73"/>
    <ds:schemaRef ds:uri="http://schemas.microsoft.com/office/2006/documentManagement/types"/>
    <ds:schemaRef ds:uri="http://www.w3.org/XML/1998/namespace"/>
    <ds:schemaRef ds:uri="3e502fd1-01ab-4608-978b-840b7995bad9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0F64376-6142-49C5-A34E-36B12F9F24CB}">
  <ds:schemaRefs>
    <ds:schemaRef ds:uri="3e502fd1-01ab-4608-978b-840b7995bad9"/>
    <ds:schemaRef ds:uri="a2b74b9c-aba2-48b9-8121-843eabbb0f7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Gabarit PowerPoint 16-9</Template>
  <TotalTime>0</TotalTime>
  <Words>119</Words>
  <Application>Microsoft Office PowerPoint</Application>
  <PresentationFormat>Grand écran</PresentationFormat>
  <Paragraphs>10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Aptos</vt:lpstr>
      <vt:lpstr>Arial</vt:lpstr>
      <vt:lpstr>Courier New</vt:lpstr>
      <vt:lpstr>Segoe UI</vt:lpstr>
      <vt:lpstr>Gabarit PowerPoint 16-9</vt:lpstr>
      <vt:lpstr>Représentation graphique interactive  du Cadre de référence  de la compétence numérique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Sonia Dufour</dc:creator>
  <cp:lastModifiedBy>Émilie Rondeau-Courtois</cp:lastModifiedBy>
  <cp:revision>2</cp:revision>
  <dcterms:created xsi:type="dcterms:W3CDTF">2025-08-20T13:08:19Z</dcterms:created>
  <dcterms:modified xsi:type="dcterms:W3CDTF">2026-05-11T12:07:41Z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0x0101000A3F9C221B94B14B9049C2174AFB7B2E</vt:lpwstr>
  </property>
  <property fmtid="{D5CDD505-2E9C-101B-9397-08002B2CF9AE}" pid="3" name="MediaServiceImageTags">
    <vt:lpwstr/>
  </property>
</Properties>
</file>