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4"/>
  </p:sldMasterIdLst>
  <p:notesMasterIdLst>
    <p:notesMasterId r:id="rId23"/>
  </p:notesMasterIdLst>
  <p:sldIdLst>
    <p:sldId id="264" r:id="rId5"/>
    <p:sldId id="266" r:id="rId6"/>
    <p:sldId id="265" r:id="rId7"/>
    <p:sldId id="262" r:id="rId8"/>
    <p:sldId id="263" r:id="rId9"/>
    <p:sldId id="269" r:id="rId10"/>
    <p:sldId id="256" r:id="rId11"/>
    <p:sldId id="257" r:id="rId12"/>
    <p:sldId id="258" r:id="rId13"/>
    <p:sldId id="259" r:id="rId14"/>
    <p:sldId id="260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7010400" cy="9296400"/>
  <p:embeddedFontLst>
    <p:embeddedFont>
      <p:font typeface="Arial Narrow" panose="020B0606020202030204" pitchFamily="34" charset="0"/>
      <p:regular r:id="rId24"/>
      <p:bold r:id="rId25"/>
      <p:italic r:id="rId26"/>
      <p:bold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Calibri Light" panose="020F0302020204030204" pitchFamily="34" charset="0"/>
      <p:regular r:id="rId32"/>
      <p:italic r:id="rId33"/>
    </p:embeddedFont>
  </p:embeddedFont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99EBE9B-E0EA-2390-8851-0069B8CB4679}" name="Helen Elsworth" initials="HE" userId="57c0a318062f62e9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E2AB2B-790F-43B9-8E5E-E4A098124328}" v="4" dt="2023-04-26T17:35:00.1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50"/>
    <p:restoredTop sz="94558"/>
  </p:normalViewPr>
  <p:slideViewPr>
    <p:cSldViewPr snapToGrid="0">
      <p:cViewPr varScale="1">
        <p:scale>
          <a:sx n="68" d="100"/>
          <a:sy n="68" d="100"/>
        </p:scale>
        <p:origin x="1058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3.fntdata"/><Relationship Id="rId39" Type="http://schemas.microsoft.com/office/2015/10/relationships/revisionInfo" Target="revisionInfo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ableStyles" Target="tableStyles.xml"/><Relationship Id="rId40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Morency" userId="50227c92-2c7d-495a-9e8f-62f553a31b19" providerId="ADAL" clId="{68E2AB2B-790F-43B9-8E5E-E4A098124328}"/>
    <pc:docChg chg="undo custSel addSld delSld modSld">
      <pc:chgData name="Emilie Morency" userId="50227c92-2c7d-495a-9e8f-62f553a31b19" providerId="ADAL" clId="{68E2AB2B-790F-43B9-8E5E-E4A098124328}" dt="2023-04-26T17:38:39.722" v="16" actId="13926"/>
      <pc:docMkLst>
        <pc:docMk/>
      </pc:docMkLst>
      <pc:sldChg chg="modSp mod delCm">
        <pc:chgData name="Emilie Morency" userId="50227c92-2c7d-495a-9e8f-62f553a31b19" providerId="ADAL" clId="{68E2AB2B-790F-43B9-8E5E-E4A098124328}" dt="2023-04-26T17:36:09.905" v="10" actId="13926"/>
        <pc:sldMkLst>
          <pc:docMk/>
          <pc:sldMk cId="0" sldId="256"/>
        </pc:sldMkLst>
        <pc:spChg chg="mod">
          <ac:chgData name="Emilie Morency" userId="50227c92-2c7d-495a-9e8f-62f553a31b19" providerId="ADAL" clId="{68E2AB2B-790F-43B9-8E5E-E4A098124328}" dt="2023-04-26T17:36:09.905" v="10" actId="13926"/>
          <ac:spMkLst>
            <pc:docMk/>
            <pc:sldMk cId="0" sldId="256"/>
            <ac:spMk id="89" creationId="{00000000-0000-0000-0000-000000000000}"/>
          </ac:spMkLst>
        </pc:spChg>
        <pc:spChg chg="mod">
          <ac:chgData name="Emilie Morency" userId="50227c92-2c7d-495a-9e8f-62f553a31b19" providerId="ADAL" clId="{68E2AB2B-790F-43B9-8E5E-E4A098124328}" dt="2023-04-26T17:36:01.112" v="8" actId="13926"/>
          <ac:spMkLst>
            <pc:docMk/>
            <pc:sldMk cId="0" sldId="256"/>
            <ac:spMk id="93" creationId="{00000000-0000-0000-0000-000000000000}"/>
          </ac:spMkLst>
        </pc:spChg>
      </pc:sldChg>
      <pc:sldChg chg="modSp mod">
        <pc:chgData name="Emilie Morency" userId="50227c92-2c7d-495a-9e8f-62f553a31b19" providerId="ADAL" clId="{68E2AB2B-790F-43B9-8E5E-E4A098124328}" dt="2023-04-26T17:36:45.678" v="11" actId="13926"/>
        <pc:sldMkLst>
          <pc:docMk/>
          <pc:sldMk cId="0" sldId="257"/>
        </pc:sldMkLst>
        <pc:spChg chg="mod">
          <ac:chgData name="Emilie Morency" userId="50227c92-2c7d-495a-9e8f-62f553a31b19" providerId="ADAL" clId="{68E2AB2B-790F-43B9-8E5E-E4A098124328}" dt="2023-04-26T17:36:45.678" v="11" actId="13926"/>
          <ac:spMkLst>
            <pc:docMk/>
            <pc:sldMk cId="0" sldId="257"/>
            <ac:spMk id="125" creationId="{00000000-0000-0000-0000-000000000000}"/>
          </ac:spMkLst>
        </pc:spChg>
      </pc:sldChg>
      <pc:sldChg chg="modSp add del">
        <pc:chgData name="Emilie Morency" userId="50227c92-2c7d-495a-9e8f-62f553a31b19" providerId="ADAL" clId="{68E2AB2B-790F-43B9-8E5E-E4A098124328}" dt="2023-04-26T17:35:00.119" v="6" actId="13926"/>
        <pc:sldMkLst>
          <pc:docMk/>
          <pc:sldMk cId="1522277786" sldId="262"/>
        </pc:sldMkLst>
        <pc:spChg chg="mod">
          <ac:chgData name="Emilie Morency" userId="50227c92-2c7d-495a-9e8f-62f553a31b19" providerId="ADAL" clId="{68E2AB2B-790F-43B9-8E5E-E4A098124328}" dt="2023-04-26T17:35:00.119" v="6" actId="13926"/>
          <ac:spMkLst>
            <pc:docMk/>
            <pc:sldMk cId="1522277786" sldId="262"/>
            <ac:spMk id="15" creationId="{BAB5CD8B-3195-EE45-8E0D-25B446A1E721}"/>
          </ac:spMkLst>
        </pc:spChg>
        <pc:spChg chg="mod">
          <ac:chgData name="Emilie Morency" userId="50227c92-2c7d-495a-9e8f-62f553a31b19" providerId="ADAL" clId="{68E2AB2B-790F-43B9-8E5E-E4A098124328}" dt="2023-04-26T17:34:49.845" v="3" actId="13926"/>
          <ac:spMkLst>
            <pc:docMk/>
            <pc:sldMk cId="1522277786" sldId="262"/>
            <ac:spMk id="16" creationId="{291DF8ED-40CB-9645-8C18-479F82801747}"/>
          </ac:spMkLst>
        </pc:spChg>
      </pc:sldChg>
      <pc:sldChg chg="delCm">
        <pc:chgData name="Emilie Morency" userId="50227c92-2c7d-495a-9e8f-62f553a31b19" providerId="ADAL" clId="{68E2AB2B-790F-43B9-8E5E-E4A098124328}" dt="2023-04-26T17:33:57.454" v="0"/>
        <pc:sldMkLst>
          <pc:docMk/>
          <pc:sldMk cId="4015585456" sldId="266"/>
        </pc:sldMkLst>
      </pc:sldChg>
      <pc:sldChg chg="modSp mod">
        <pc:chgData name="Emilie Morency" userId="50227c92-2c7d-495a-9e8f-62f553a31b19" providerId="ADAL" clId="{68E2AB2B-790F-43B9-8E5E-E4A098124328}" dt="2023-04-26T17:35:27.411" v="7" actId="13926"/>
        <pc:sldMkLst>
          <pc:docMk/>
          <pc:sldMk cId="4023482503" sldId="269"/>
        </pc:sldMkLst>
        <pc:spChg chg="mod">
          <ac:chgData name="Emilie Morency" userId="50227c92-2c7d-495a-9e8f-62f553a31b19" providerId="ADAL" clId="{68E2AB2B-790F-43B9-8E5E-E4A098124328}" dt="2023-04-26T17:35:27.411" v="7" actId="13926"/>
          <ac:spMkLst>
            <pc:docMk/>
            <pc:sldMk cId="4023482503" sldId="269"/>
            <ac:spMk id="2" creationId="{CEA21784-CA42-7F42-BB3A-4D3127F15A7F}"/>
          </ac:spMkLst>
        </pc:spChg>
      </pc:sldChg>
      <pc:sldChg chg="modSp mod">
        <pc:chgData name="Emilie Morency" userId="50227c92-2c7d-495a-9e8f-62f553a31b19" providerId="ADAL" clId="{68E2AB2B-790F-43B9-8E5E-E4A098124328}" dt="2023-04-26T17:37:23.808" v="12" actId="13926"/>
        <pc:sldMkLst>
          <pc:docMk/>
          <pc:sldMk cId="1376729401" sldId="270"/>
        </pc:sldMkLst>
        <pc:spChg chg="mod">
          <ac:chgData name="Emilie Morency" userId="50227c92-2c7d-495a-9e8f-62f553a31b19" providerId="ADAL" clId="{68E2AB2B-790F-43B9-8E5E-E4A098124328}" dt="2023-04-26T17:37:23.808" v="12" actId="13926"/>
          <ac:spMkLst>
            <pc:docMk/>
            <pc:sldMk cId="1376729401" sldId="270"/>
            <ac:spMk id="2" creationId="{26BFF136-EE2F-C84C-BC20-340AA4D34C56}"/>
          </ac:spMkLst>
        </pc:spChg>
      </pc:sldChg>
      <pc:sldChg chg="modSp mod">
        <pc:chgData name="Emilie Morency" userId="50227c92-2c7d-495a-9e8f-62f553a31b19" providerId="ADAL" clId="{68E2AB2B-790F-43B9-8E5E-E4A098124328}" dt="2023-04-26T17:37:46.463" v="13" actId="13926"/>
        <pc:sldMkLst>
          <pc:docMk/>
          <pc:sldMk cId="944717329" sldId="273"/>
        </pc:sldMkLst>
        <pc:spChg chg="mod">
          <ac:chgData name="Emilie Morency" userId="50227c92-2c7d-495a-9e8f-62f553a31b19" providerId="ADAL" clId="{68E2AB2B-790F-43B9-8E5E-E4A098124328}" dt="2023-04-26T17:37:46.463" v="13" actId="13926"/>
          <ac:spMkLst>
            <pc:docMk/>
            <pc:sldMk cId="944717329" sldId="273"/>
            <ac:spMk id="10" creationId="{341D4486-7CC2-4541-AF20-A638A53AA701}"/>
          </ac:spMkLst>
        </pc:spChg>
      </pc:sldChg>
      <pc:sldChg chg="modSp mod">
        <pc:chgData name="Emilie Morency" userId="50227c92-2c7d-495a-9e8f-62f553a31b19" providerId="ADAL" clId="{68E2AB2B-790F-43B9-8E5E-E4A098124328}" dt="2023-04-26T17:38:39.722" v="16" actId="13926"/>
        <pc:sldMkLst>
          <pc:docMk/>
          <pc:sldMk cId="798074073" sldId="275"/>
        </pc:sldMkLst>
        <pc:spChg chg="mod">
          <ac:chgData name="Emilie Morency" userId="50227c92-2c7d-495a-9e8f-62f553a31b19" providerId="ADAL" clId="{68E2AB2B-790F-43B9-8E5E-E4A098124328}" dt="2023-04-26T17:38:37.104" v="15" actId="13926"/>
          <ac:spMkLst>
            <pc:docMk/>
            <pc:sldMk cId="798074073" sldId="275"/>
            <ac:spMk id="8" creationId="{B93278B5-C977-E844-BF61-0ABD4379C0A7}"/>
          </ac:spMkLst>
        </pc:spChg>
        <pc:spChg chg="mod">
          <ac:chgData name="Emilie Morency" userId="50227c92-2c7d-495a-9e8f-62f553a31b19" providerId="ADAL" clId="{68E2AB2B-790F-43B9-8E5E-E4A098124328}" dt="2023-04-26T17:38:34.758" v="14" actId="13926"/>
          <ac:spMkLst>
            <pc:docMk/>
            <pc:sldMk cId="798074073" sldId="275"/>
            <ac:spMk id="10" creationId="{D2FDB5BC-7726-CE42-9EE3-4D391ABA9B29}"/>
          </ac:spMkLst>
        </pc:spChg>
        <pc:spChg chg="mod">
          <ac:chgData name="Emilie Morency" userId="50227c92-2c7d-495a-9e8f-62f553a31b19" providerId="ADAL" clId="{68E2AB2B-790F-43B9-8E5E-E4A098124328}" dt="2023-04-26T17:38:39.722" v="16" actId="13926"/>
          <ac:spMkLst>
            <pc:docMk/>
            <pc:sldMk cId="798074073" sldId="275"/>
            <ac:spMk id="11" creationId="{F1774BD0-C38B-8143-A58C-44340A614906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572000" marR="0" lvl="7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6400800" marR="0" lvl="8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337" y="0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-889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572000" marR="0" lvl="7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6400800" marR="0" lvl="8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6912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829675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572000" marR="0" lvl="7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6400800" marR="0" lvl="8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337" y="8829675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4:notes"/>
          <p:cNvSpPr txBox="1">
            <a:spLocks noGrp="1"/>
          </p:cNvSpPr>
          <p:nvPr>
            <p:ph type="body" idx="1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6" name="Google Shape;8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:notes"/>
          <p:cNvSpPr txBox="1">
            <a:spLocks noGrp="1"/>
          </p:cNvSpPr>
          <p:nvPr>
            <p:ph type="body" idx="1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6:notes"/>
          <p:cNvSpPr txBox="1">
            <a:spLocks noGrp="1"/>
          </p:cNvSpPr>
          <p:nvPr>
            <p:ph type="body" idx="1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7:notes"/>
          <p:cNvSpPr txBox="1">
            <a:spLocks noGrp="1"/>
          </p:cNvSpPr>
          <p:nvPr>
            <p:ph type="body" idx="1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8:notes"/>
          <p:cNvSpPr txBox="1">
            <a:spLocks noGrp="1"/>
          </p:cNvSpPr>
          <p:nvPr>
            <p:ph type="body" idx="1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21583B-4083-DE42-8044-D4BBD2C55D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040722B-0FC8-9D4F-89EB-E5D6D4CA3D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CA"/>
              <a:t>Modifier le style des sous-titres du masque</a:t>
            </a:r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EA0AB2A-F08A-1546-BA39-AF5FC93EA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E8A4A3-4446-8B48-B6D1-3493FB352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7AA399-C55E-8041-B300-04D9C96C2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358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77BEAC-FD12-CD40-B4D5-C5A08FD73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8718B8-30CB-8F40-A4A4-C01923FAD2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E9116E-1399-724A-B8C8-AE1CC460A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899AB9-9947-FC4A-BF5F-039E9C594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8845F3-F524-0F44-9DF4-B30D64014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500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51CC6D-8C93-3943-856F-39F4FE217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AD6C776-4DF3-3F4B-81F6-89D41B2BD8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63C6BE-2CAC-4449-8EF9-DA589985B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640740-DD30-2340-A22F-43591CA10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54AE2F-3545-774A-BFBB-8C9E16F2F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363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FD23AF-BAF7-E946-A7C5-5D5A519ED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5575C6-CA6C-ED45-8154-1C385788BA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AF42FD1-029C-BE43-8798-30AAA6F3BB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B799E74-6458-264F-9F0C-90D0C1206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4757881-BD0A-DE4E-BA0B-CFFF62FAB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6E93669-EBED-6540-92DF-06EBDCB78F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563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43454D-2EB4-AB48-8D10-99DF2E9D8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07E49E2-0977-094E-B6F5-27463DEAC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E17B3E8-3313-5247-A086-6AF61E4177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DB403F8-F82A-BB4A-AEA0-C0E7921DFA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72DF134-CB3F-204B-AEA7-A6601CBEEE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EA90AAA-3613-8B49-B663-35EF48430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D2E01C5-01BB-E34C-97C9-7840610F3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E61048B-A1FF-7041-BA2E-467D275D7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13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0D7B0A-3FE1-D741-A799-D1640700D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E51D6E9-84D8-3A4A-97D9-A31342C82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A325D43-677E-DA47-AC1A-B121B4797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809D3A5-936D-924C-8526-687D97B59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000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78E40CD-11BA-514D-BB51-2B8031EAE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56A1E72-B4E7-6547-83AE-44EE1383A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1CF0B57-64F3-6843-A309-B17959278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849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1669CB-276A-DA4C-AB29-ABE581E73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3439A87-8173-044A-9015-E615067DBF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27D7527-7F88-F44C-8743-A8E02D6F6A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2B16D76-26A5-9441-8244-ECC57D124E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5F58859-B138-B34F-9F96-DEB83B19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3EF8FD0-1079-C04A-AFA3-DA51D146A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278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7DB367-FC34-EA41-82CE-C774FC0E4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C069766-4033-D74F-98FA-BE506898E7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FAE74AA-C0F2-F04D-8C09-72A8A24DBA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3D152D8-B6DD-7E42-B1D6-1EC042FCF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6FC7E65-A0A5-174E-BD49-2AC20E84C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E03D78-30EF-2543-B756-8DE376C80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0911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58C5EC-76C4-6F43-AE62-252AD5BD9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C332F2D-C1F8-F94D-8694-50A82DBFAB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58D2AF4-C952-634E-94DE-518330260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C745AB-3CD7-EB4C-A730-B3F9F613B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266101-24ED-BA41-AFDD-64C8E55CE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052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F477BDF-F09F-F84D-A09A-80695C443A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8200F-9DF9-E241-AE22-0D13CEC244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B814BD-DF24-2B45-A7AC-2CEA0DC9F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43B000-55F9-6742-A025-F0E402068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AA2D9F-4C49-D248-94AB-EF3A1D88E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525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758C380-9B72-1347-8453-A87575F40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52ECDDF-CA1F-5741-86DF-86FED8CC8D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C6D624-3B70-5349-BFF3-6B7DA2DA64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4A3BF-0346-7948-AF1A-17C8B566B8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9A9A37-7534-8E4B-AB45-CAA4189B73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9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5.jp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5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E06410D-BCC4-EB44-B31B-567EEC98CEE7}"/>
              </a:ext>
            </a:extLst>
          </p:cNvPr>
          <p:cNvSpPr/>
          <p:nvPr/>
        </p:nvSpPr>
        <p:spPr>
          <a:xfrm>
            <a:off x="0" y="869430"/>
            <a:ext cx="9221118" cy="49525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ca"/>
          </a:p>
        </p:txBody>
      </p:sp>
      <p:sp>
        <p:nvSpPr>
          <p:cNvPr id="5" name="ZoneTexte 5">
            <a:extLst>
              <a:ext uri="{FF2B5EF4-FFF2-40B4-BE49-F238E27FC236}">
                <a16:creationId xmlns:a16="http://schemas.microsoft.com/office/drawing/2014/main" id="{DF540551-8AE1-4F45-93F0-FE726D047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9371" y="1251481"/>
            <a:ext cx="7789342" cy="3801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spcAft>
                <a:spcPts val="1000"/>
              </a:spcAft>
            </a:pPr>
            <a:r>
              <a:rPr lang="en-ca" sz="3600" b="1" i="0" u="none" baseline="0" dirty="0"/>
              <a:t>Physical Education and Health</a:t>
            </a:r>
          </a:p>
          <a:p>
            <a:pPr algn="l" rtl="0" eaLnBrk="1" hangingPunct="1">
              <a:spcAft>
                <a:spcPts val="1000"/>
              </a:spcAft>
            </a:pPr>
            <a:r>
              <a:rPr lang="en-ca" sz="3600" b="0" i="0" u="none" baseline="0" dirty="0"/>
              <a:t>Learning and Evaluation Situation</a:t>
            </a:r>
          </a:p>
          <a:p>
            <a:pPr algn="l" rtl="0" eaLnBrk="1" hangingPunct="1">
              <a:spcAft>
                <a:spcPts val="1000"/>
              </a:spcAft>
            </a:pPr>
            <a:r>
              <a:rPr lang="en-ca" sz="3600" b="0" i="0" u="none" baseline="0" dirty="0"/>
              <a:t>Elementary 2</a:t>
            </a:r>
            <a:r>
              <a:rPr lang="en-ca" sz="3600" b="1" i="0" u="none" baseline="0" dirty="0"/>
              <a:t> </a:t>
            </a:r>
          </a:p>
          <a:p>
            <a:pPr algn="l" rtl="0" eaLnBrk="1" hangingPunct="1">
              <a:spcAft>
                <a:spcPts val="1000"/>
              </a:spcAft>
            </a:pPr>
            <a:r>
              <a:rPr lang="en-ca" sz="3600" b="0" i="0" u="none" baseline="0" dirty="0"/>
              <a:t>Competency 2: </a:t>
            </a:r>
            <a:br>
              <a:rPr lang="en-ca" sz="3600" dirty="0"/>
            </a:br>
            <a:r>
              <a:rPr lang="en-ca" sz="3600" b="0" i="0" u="none" baseline="0" dirty="0"/>
              <a:t>Interacts with others in different </a:t>
            </a:r>
            <a:r>
              <a:rPr lang="en-ca" sz="3600" dirty="0"/>
              <a:t>p</a:t>
            </a:r>
            <a:r>
              <a:rPr lang="en-ca" sz="3600" b="0" i="0" u="none" baseline="0" dirty="0"/>
              <a:t>hysical </a:t>
            </a:r>
            <a:r>
              <a:rPr lang="en-ca" sz="3600" dirty="0"/>
              <a:t>a</a:t>
            </a:r>
            <a:r>
              <a:rPr lang="en-ca" sz="3600" b="0" i="0" u="none" baseline="0" dirty="0"/>
              <a:t>ctivity </a:t>
            </a:r>
            <a:r>
              <a:rPr lang="en-ca" sz="3600" dirty="0"/>
              <a:t>s</a:t>
            </a:r>
            <a:r>
              <a:rPr lang="en-ca" sz="3600" b="0" i="0" u="none" baseline="0" dirty="0"/>
              <a:t>ettings </a:t>
            </a:r>
            <a:endParaRPr lang="en-ca" altLang="fr-FR" sz="3600" dirty="0"/>
          </a:p>
        </p:txBody>
      </p:sp>
      <p:pic>
        <p:nvPicPr>
          <p:cNvPr id="6" name="Image 2">
            <a:extLst>
              <a:ext uri="{FF2B5EF4-FFF2-40B4-BE49-F238E27FC236}">
                <a16:creationId xmlns:a16="http://schemas.microsoft.com/office/drawing/2014/main" id="{F0A159CB-3FE3-1F49-A331-24C0D8E08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6475" y="6165850"/>
            <a:ext cx="139223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58308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8093687-0788-0E4E-9D8D-F768683BC654}"/>
              </a:ext>
            </a:extLst>
          </p:cNvPr>
          <p:cNvSpPr/>
          <p:nvPr/>
        </p:nvSpPr>
        <p:spPr>
          <a:xfrm>
            <a:off x="0" y="1696600"/>
            <a:ext cx="9221118" cy="33601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69E35F2-EDBC-EB4D-9A5E-E54649E10A21}"/>
              </a:ext>
            </a:extLst>
          </p:cNvPr>
          <p:cNvSpPr txBox="1">
            <a:spLocks/>
          </p:cNvSpPr>
          <p:nvPr/>
        </p:nvSpPr>
        <p:spPr>
          <a:xfrm>
            <a:off x="1142999" y="2334220"/>
            <a:ext cx="6858000" cy="860673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0">
              <a:defRPr/>
            </a:pPr>
            <a:r>
              <a:rPr lang="en-ca" sz="4800" b="0" i="0" u="none" baseline="0">
                <a:latin typeface="+mn-lt"/>
                <a:ea typeface="+mn-lt"/>
                <a:cs typeface="+mn-lt"/>
              </a:rPr>
              <a:t>Principles of balance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9678198-0194-744F-9CAD-38DF6A42ACD7}"/>
              </a:ext>
            </a:extLst>
          </p:cNvPr>
          <p:cNvSpPr txBox="1">
            <a:spLocks noChangeArrowheads="1"/>
          </p:cNvSpPr>
          <p:nvPr/>
        </p:nvSpPr>
        <p:spPr>
          <a:xfrm>
            <a:off x="2378266" y="3602039"/>
            <a:ext cx="4387467" cy="584371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0">
              <a:buNone/>
            </a:pPr>
            <a:r>
              <a:rPr lang="en-ca" sz="3200" b="0" i="0" u="none" baseline="0" dirty="0"/>
              <a:t>Slides S1 to S3</a:t>
            </a:r>
          </a:p>
        </p:txBody>
      </p:sp>
      <p:pic>
        <p:nvPicPr>
          <p:cNvPr id="4" name="Image 22">
            <a:extLst>
              <a:ext uri="{FF2B5EF4-FFF2-40B4-BE49-F238E27FC236}">
                <a16:creationId xmlns:a16="http://schemas.microsoft.com/office/drawing/2014/main" id="{4ABB2F9E-1772-EC4D-95A3-3F79EE13F3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5585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P11 Arabesque_main au sol (E)">
            <a:extLst>
              <a:ext uri="{FF2B5EF4-FFF2-40B4-BE49-F238E27FC236}">
                <a16:creationId xmlns:a16="http://schemas.microsoft.com/office/drawing/2014/main" id="{60314F37-63EF-5E4E-942F-4119CA4E2D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1" y="1005329"/>
            <a:ext cx="8397875" cy="464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111996A8-F982-5A4B-803F-D144C5AA8B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4206" y="3200842"/>
            <a:ext cx="936625" cy="22320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FCCBFC9-26FF-FD49-AFBA-FBC634C6F9B3}"/>
              </a:ext>
            </a:extLst>
          </p:cNvPr>
          <p:cNvSpPr>
            <a:spLocks noChangeArrowheads="1"/>
          </p:cNvSpPr>
          <p:nvPr/>
        </p:nvSpPr>
        <p:spPr bwMode="auto">
          <a:xfrm rot="20865948">
            <a:off x="4594206" y="2257867"/>
            <a:ext cx="2087562" cy="115093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E5E3DA8A-8165-8145-A688-AA5CA93FBA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8668" y="4640704"/>
            <a:ext cx="1079500" cy="7207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" name="Text Box 8">
            <a:extLst>
              <a:ext uri="{FF2B5EF4-FFF2-40B4-BE49-F238E27FC236}">
                <a16:creationId xmlns:a16="http://schemas.microsoft.com/office/drawing/2014/main" id="{159F6787-C801-AA4C-AC59-50130D2D03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8443" y="1760979"/>
            <a:ext cx="16557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spcBef>
                <a:spcPct val="50000"/>
              </a:spcBef>
            </a:pPr>
            <a:r>
              <a:rPr lang="en-ca" b="1" i="0" u="none" baseline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Upper body straight</a:t>
            </a:r>
            <a:endParaRPr lang="en-ca" altLang="fr-FR" b="1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BDF39C0E-A213-4F43-B6ED-0073E9650D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69436" y="3704079"/>
            <a:ext cx="18367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 b="1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  <a:p>
            <a:pPr algn="l" rtl="0" eaLnBrk="1" hangingPunct="1"/>
            <a:r>
              <a:rPr lang="en-ca" b="1" i="0" u="none" baseline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Arm extended to the floor</a:t>
            </a:r>
            <a:endParaRPr lang="en-ca" altLang="fr-FR" b="1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" name="Line 10">
            <a:extLst>
              <a:ext uri="{FF2B5EF4-FFF2-40B4-BE49-F238E27FC236}">
                <a16:creationId xmlns:a16="http://schemas.microsoft.com/office/drawing/2014/main" id="{A1141ADE-7495-E44C-A0E2-A75B33FFABC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344843" y="4970904"/>
            <a:ext cx="503238" cy="287338"/>
          </a:xfrm>
          <a:prstGeom prst="line">
            <a:avLst/>
          </a:prstGeom>
          <a:noFill/>
          <a:ln w="38100">
            <a:solidFill>
              <a:srgbClr val="00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" name="Text Box 11">
            <a:extLst>
              <a:ext uri="{FF2B5EF4-FFF2-40B4-BE49-F238E27FC236}">
                <a16:creationId xmlns:a16="http://schemas.microsoft.com/office/drawing/2014/main" id="{73C923A1-EA5D-9D4C-B795-247EB51CE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1593" y="5321742"/>
            <a:ext cx="35941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0" eaLnBrk="1" hangingPunct="1">
              <a:spcBef>
                <a:spcPct val="50000"/>
              </a:spcBef>
            </a:pPr>
            <a:r>
              <a:rPr lang="en-ca" b="1" i="0" u="none" baseline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Knee, leg and the top of the foot supporting the body</a:t>
            </a:r>
            <a:endParaRPr lang="en-ca" altLang="fr-FR" b="1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2" name="Text Box 12">
            <a:extLst>
              <a:ext uri="{FF2B5EF4-FFF2-40B4-BE49-F238E27FC236}">
                <a16:creationId xmlns:a16="http://schemas.microsoft.com/office/drawing/2014/main" id="{907E8414-574C-1E45-B223-374C8EDEEB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37005" y="632267"/>
            <a:ext cx="331265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0" eaLnBrk="1" hangingPunct="1"/>
            <a:r>
              <a:rPr lang="en-ca" b="1" i="0" u="none" baseline="0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Arm extended horizontally </a:t>
            </a:r>
            <a:br>
              <a:rPr lang="en-ca" b="1" i="0" u="none" baseline="0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</a:br>
            <a:r>
              <a:rPr lang="en-ca" b="1" i="0" u="none" baseline="0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to the side</a:t>
            </a:r>
            <a:br>
              <a:rPr lang="en-ca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</a:br>
            <a:endParaRPr lang="en-ca" altLang="fr-FR" b="1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3" name="Line 13">
            <a:extLst>
              <a:ext uri="{FF2B5EF4-FFF2-40B4-BE49-F238E27FC236}">
                <a16:creationId xmlns:a16="http://schemas.microsoft.com/office/drawing/2014/main" id="{B5A9992A-6F18-3A44-B589-AF17F3DFC2B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60743" y="4899467"/>
            <a:ext cx="1079500" cy="358775"/>
          </a:xfrm>
          <a:prstGeom prst="line">
            <a:avLst/>
          </a:prstGeom>
          <a:noFill/>
          <a:ln w="38100">
            <a:solidFill>
              <a:srgbClr val="00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" name="Line 14">
            <a:extLst>
              <a:ext uri="{FF2B5EF4-FFF2-40B4-BE49-F238E27FC236}">
                <a16:creationId xmlns:a16="http://schemas.microsoft.com/office/drawing/2014/main" id="{3CF405AB-62B9-2041-806A-BB98AA7C1EE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336781" y="4826442"/>
            <a:ext cx="792162" cy="431800"/>
          </a:xfrm>
          <a:prstGeom prst="line">
            <a:avLst/>
          </a:prstGeom>
          <a:noFill/>
          <a:ln w="38100">
            <a:solidFill>
              <a:srgbClr val="00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id="{16F74E27-F142-D345-A1FE-E3468D9A18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8568" y="5507479"/>
            <a:ext cx="2714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0" eaLnBrk="1" hangingPunct="1"/>
            <a:r>
              <a:rPr lang="en-ca" b="1" i="0" u="none" baseline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Hand in line with</a:t>
            </a:r>
            <a:r>
              <a:rPr lang="en-ca" b="1" i="0" u="none" baseline="0">
                <a:solidFill>
                  <a:srgbClr val="0000F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ca" b="1" i="0" u="none" baseline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the shoulder</a:t>
            </a:r>
            <a:endParaRPr lang="en-ca" altLang="fr-FR" b="1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6" name="Rectangle 16">
            <a:extLst>
              <a:ext uri="{FF2B5EF4-FFF2-40B4-BE49-F238E27FC236}">
                <a16:creationId xmlns:a16="http://schemas.microsoft.com/office/drawing/2014/main" id="{2A97E935-E59C-5345-90A0-D3EB47865B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2768" y="1278379"/>
            <a:ext cx="720725" cy="76993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7" name="Rectangle 17">
            <a:extLst>
              <a:ext uri="{FF2B5EF4-FFF2-40B4-BE49-F238E27FC236}">
                <a16:creationId xmlns:a16="http://schemas.microsoft.com/office/drawing/2014/main" id="{9A52815D-0BB6-E94C-8638-34455FE5BB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818" y="2624579"/>
            <a:ext cx="3857625" cy="107473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8" name="Text Box 18">
            <a:extLst>
              <a:ext uri="{FF2B5EF4-FFF2-40B4-BE49-F238E27FC236}">
                <a16:creationId xmlns:a16="http://schemas.microsoft.com/office/drawing/2014/main" id="{02987E31-5EB3-8343-BCDE-F481E77E67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656" y="1978467"/>
            <a:ext cx="3816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0" eaLnBrk="1" hangingPunct="1"/>
            <a:r>
              <a:rPr lang="en-ca" b="1" i="0" u="none" baseline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Leg extended backward horizontally</a:t>
            </a:r>
            <a:br>
              <a:rPr lang="en-ca" b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</a:br>
            <a:endParaRPr lang="en-ca" altLang="fr-FR" b="1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pic>
        <p:nvPicPr>
          <p:cNvPr id="19" name="Image 22">
            <a:extLst>
              <a:ext uri="{FF2B5EF4-FFF2-40B4-BE49-F238E27FC236}">
                <a16:creationId xmlns:a16="http://schemas.microsoft.com/office/drawing/2014/main" id="{1875C9E5-E4E9-B745-9B5B-085DDBD8C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EA73EB2-509F-4529-AC3D-2F365F14004E}"/>
              </a:ext>
            </a:extLst>
          </p:cNvPr>
          <p:cNvSpPr txBox="1"/>
          <p:nvPr/>
        </p:nvSpPr>
        <p:spPr>
          <a:xfrm>
            <a:off x="8175812" y="333375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ca" sz="2400" b="1" i="0" u="none" baseline="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S1</a:t>
            </a:r>
          </a:p>
        </p:txBody>
      </p:sp>
    </p:spTree>
    <p:extLst>
      <p:ext uri="{BB962C8B-B14F-4D97-AF65-F5344CB8AC3E}">
        <p14:creationId xmlns:p14="http://schemas.microsoft.com/office/powerpoint/2010/main" val="3619466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11" grpId="0"/>
      <p:bldP spid="15" grpId="0"/>
      <p:bldP spid="16" grpId="0" animBg="1"/>
      <p:bldP spid="17" grpId="0" animBg="1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22">
            <a:extLst>
              <a:ext uri="{FF2B5EF4-FFF2-40B4-BE49-F238E27FC236}">
                <a16:creationId xmlns:a16="http://schemas.microsoft.com/office/drawing/2014/main" id="{2C33FA75-DD8A-2541-B5E8-DCBDF4FDA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igogne-1">
            <a:extLst>
              <a:ext uri="{FF2B5EF4-FFF2-40B4-BE49-F238E27FC236}">
                <a16:creationId xmlns:a16="http://schemas.microsoft.com/office/drawing/2014/main" id="{095AE1BE-CE12-764E-A7BF-65B421FFF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844" y="0"/>
            <a:ext cx="3328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C20D510-52D0-2245-9111-87EDBEE994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838" y="264795"/>
            <a:ext cx="2016125" cy="18002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C978D57-BC22-AA45-947A-198C62571F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6083" y="2133600"/>
            <a:ext cx="1079500" cy="12239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E41D183-8D25-A64B-B95A-CBC164361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9125" y="3643313"/>
            <a:ext cx="642938" cy="266541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8BCCF6E-4358-3A4D-9B17-B466D69C44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6825" y="3068638"/>
            <a:ext cx="1152525" cy="122396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E32C01E-2CCB-1244-9BB2-8E4E91616B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3618" y="4126865"/>
            <a:ext cx="504825" cy="93503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1" name="Text Box 10">
            <a:extLst>
              <a:ext uri="{FF2B5EF4-FFF2-40B4-BE49-F238E27FC236}">
                <a16:creationId xmlns:a16="http://schemas.microsoft.com/office/drawing/2014/main" id="{6310F4D8-9E3C-6641-B536-93D247BF5D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4724400"/>
            <a:ext cx="16557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spcBef>
                <a:spcPct val="50000"/>
              </a:spcBef>
            </a:pPr>
            <a:r>
              <a:rPr lang="en-ca" b="1" i="0" u="none" baseline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Leg extended</a:t>
            </a:r>
            <a:endParaRPr lang="en-ca" altLang="fr-FR" b="1">
              <a:solidFill>
                <a:srgbClr val="0000FF"/>
              </a:solidFill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2B6A4DE7-DEDE-3842-A945-E52EEE092C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4365625"/>
            <a:ext cx="20875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spcBef>
                <a:spcPct val="50000"/>
              </a:spcBef>
            </a:pPr>
            <a:r>
              <a:rPr lang="en-ca" b="1" i="0" u="none" baseline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Foot placed on</a:t>
            </a:r>
            <a:r>
              <a:rPr lang="en-ca" b="1" i="0" u="none" baseline="0">
                <a:solidFill>
                  <a:srgbClr val="0000F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ca" b="1" i="0" u="none" baseline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the side of the knee</a:t>
            </a:r>
            <a:endParaRPr lang="en-ca" altLang="fr-FR" b="1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3" name="Text Box 12">
            <a:extLst>
              <a:ext uri="{FF2B5EF4-FFF2-40B4-BE49-F238E27FC236}">
                <a16:creationId xmlns:a16="http://schemas.microsoft.com/office/drawing/2014/main" id="{4E7168AA-04DD-6949-AAA1-F1C06872B7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788" y="3398455"/>
            <a:ext cx="20875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spcBef>
                <a:spcPct val="50000"/>
              </a:spcBef>
            </a:pPr>
            <a:r>
              <a:rPr lang="en-ca" b="1" i="0" u="none" baseline="0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Knee to the side</a:t>
            </a:r>
            <a:endParaRPr lang="en-ca" altLang="fr-FR" b="1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4" name="Text Box 13">
            <a:extLst>
              <a:ext uri="{FF2B5EF4-FFF2-40B4-BE49-F238E27FC236}">
                <a16:creationId xmlns:a16="http://schemas.microsoft.com/office/drawing/2014/main" id="{E0FBA052-667B-B740-97C9-F3AEB1518D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2636838"/>
            <a:ext cx="15128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spcBef>
                <a:spcPct val="50000"/>
              </a:spcBef>
            </a:pPr>
            <a:r>
              <a:rPr lang="en-ca" b="1" i="0" u="none" baseline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Upper body straight</a:t>
            </a:r>
            <a:endParaRPr lang="en-ca" altLang="fr-FR" b="1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5" name="Text Box 14">
            <a:extLst>
              <a:ext uri="{FF2B5EF4-FFF2-40B4-BE49-F238E27FC236}">
                <a16:creationId xmlns:a16="http://schemas.microsoft.com/office/drawing/2014/main" id="{BAB5CD8B-3195-EE45-8E0D-25B446A1E7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692150"/>
            <a:ext cx="14414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spcBef>
                <a:spcPct val="50000"/>
              </a:spcBef>
            </a:pPr>
            <a:r>
              <a:rPr lang="en-ca" b="1" i="0" u="none" baseline="0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Arms and forearms forming a diamond</a:t>
            </a:r>
            <a:endParaRPr lang="en-ca" altLang="fr-FR" b="1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6" name="Text Box 15">
            <a:extLst>
              <a:ext uri="{FF2B5EF4-FFF2-40B4-BE49-F238E27FC236}">
                <a16:creationId xmlns:a16="http://schemas.microsoft.com/office/drawing/2014/main" id="{291DF8ED-40CB-9645-8C18-479F828017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333375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spcBef>
                <a:spcPct val="50000"/>
              </a:spcBef>
            </a:pPr>
            <a:r>
              <a:rPr lang="en-ca" b="1" i="0" u="none" baseline="0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Hands flat, pointing upward above the head</a:t>
            </a:r>
            <a:br>
              <a:rPr lang="en-ca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</a:br>
            <a:endParaRPr lang="en-ca" altLang="fr-FR" b="1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2B0BFA0-38F3-954B-9F72-C9ADAF105E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3413" y="427673"/>
            <a:ext cx="504825" cy="576262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8" name="Line 17">
            <a:extLst>
              <a:ext uri="{FF2B5EF4-FFF2-40B4-BE49-F238E27FC236}">
                <a16:creationId xmlns:a16="http://schemas.microsoft.com/office/drawing/2014/main" id="{F677A395-0878-BF49-B01C-7A29C1C03186}"/>
              </a:ext>
            </a:extLst>
          </p:cNvPr>
          <p:cNvSpPr>
            <a:spLocks noChangeShapeType="1"/>
          </p:cNvSpPr>
          <p:nvPr/>
        </p:nvSpPr>
        <p:spPr bwMode="auto">
          <a:xfrm>
            <a:off x="3635375" y="692150"/>
            <a:ext cx="936625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69E47EF3-DA49-44CF-8D6F-754264A37DFB}"/>
              </a:ext>
            </a:extLst>
          </p:cNvPr>
          <p:cNvSpPr txBox="1"/>
          <p:nvPr/>
        </p:nvSpPr>
        <p:spPr>
          <a:xfrm>
            <a:off x="8237481" y="230373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ca" sz="2400" b="1" i="0" u="none" baseline="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S2</a:t>
            </a:r>
          </a:p>
        </p:txBody>
      </p:sp>
    </p:spTree>
    <p:extLst>
      <p:ext uri="{BB962C8B-B14F-4D97-AF65-F5344CB8AC3E}">
        <p14:creationId xmlns:p14="http://schemas.microsoft.com/office/powerpoint/2010/main" val="1522277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8 Arabesque_basse">
            <a:extLst>
              <a:ext uri="{FF2B5EF4-FFF2-40B4-BE49-F238E27FC236}">
                <a16:creationId xmlns:a16="http://schemas.microsoft.com/office/drawing/2014/main" id="{17A510E1-33DE-8842-BE89-F9368400E8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6197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9B39E0E-6AF6-5E42-B7C4-A84A14750661}"/>
              </a:ext>
            </a:extLst>
          </p:cNvPr>
          <p:cNvSpPr>
            <a:spLocks noChangeArrowheads="1"/>
          </p:cNvSpPr>
          <p:nvPr/>
        </p:nvSpPr>
        <p:spPr bwMode="auto">
          <a:xfrm rot="226412">
            <a:off x="2555875" y="1916113"/>
            <a:ext cx="5256213" cy="57626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DB5A2D1-F054-B747-B005-D293C00095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638" y="2133600"/>
            <a:ext cx="1152525" cy="12239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97AB134-BD45-D746-A4E9-2756C7220633}"/>
              </a:ext>
            </a:extLst>
          </p:cNvPr>
          <p:cNvSpPr>
            <a:spLocks noChangeArrowheads="1"/>
          </p:cNvSpPr>
          <p:nvPr/>
        </p:nvSpPr>
        <p:spPr bwMode="auto">
          <a:xfrm rot="2850631">
            <a:off x="2885282" y="3150393"/>
            <a:ext cx="647700" cy="31670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B10AC5E-4C5D-3A4E-940C-79316AD73719}"/>
              </a:ext>
            </a:extLst>
          </p:cNvPr>
          <p:cNvSpPr>
            <a:spLocks noChangeArrowheads="1"/>
          </p:cNvSpPr>
          <p:nvPr/>
        </p:nvSpPr>
        <p:spPr bwMode="auto">
          <a:xfrm rot="865116">
            <a:off x="5216525" y="3686175"/>
            <a:ext cx="652463" cy="23050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DE58E53-A974-F944-98F8-0A873C5168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7538" y="765175"/>
            <a:ext cx="1368425" cy="107950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4D3FF4C-8F90-D945-9114-C0F84D096F58}"/>
              </a:ext>
            </a:extLst>
          </p:cNvPr>
          <p:cNvSpPr>
            <a:spLocks noChangeArrowheads="1"/>
          </p:cNvSpPr>
          <p:nvPr/>
        </p:nvSpPr>
        <p:spPr bwMode="auto">
          <a:xfrm rot="17755066">
            <a:off x="5118894" y="3250406"/>
            <a:ext cx="712788" cy="13684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/>
            <a:endParaRPr lang="en-ca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AAFF8B92-8954-4C4A-9352-BBC6D9586A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888" y="4292601"/>
            <a:ext cx="27526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spcBef>
                <a:spcPct val="50000"/>
              </a:spcBef>
            </a:pPr>
            <a:r>
              <a:rPr lang="en-ca" b="1" i="0" u="none" baseline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Leg partially bent</a:t>
            </a:r>
            <a:endParaRPr lang="en-ca" altLang="fr-FR" b="1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3" name="Text Box 12">
            <a:extLst>
              <a:ext uri="{FF2B5EF4-FFF2-40B4-BE49-F238E27FC236}">
                <a16:creationId xmlns:a16="http://schemas.microsoft.com/office/drawing/2014/main" id="{2298A7B9-A713-2E42-A801-602F6308B5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9187" y="4107935"/>
            <a:ext cx="172454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0" eaLnBrk="1" hangingPunct="1">
              <a:spcBef>
                <a:spcPct val="50000"/>
              </a:spcBef>
            </a:pPr>
            <a:r>
              <a:rPr lang="en-ca" b="1" i="0" u="none" baseline="0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Leg extended</a:t>
            </a:r>
            <a:endParaRPr lang="en-ca" altLang="fr-FR" b="1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4" name="Text Box 13">
            <a:extLst>
              <a:ext uri="{FF2B5EF4-FFF2-40B4-BE49-F238E27FC236}">
                <a16:creationId xmlns:a16="http://schemas.microsoft.com/office/drawing/2014/main" id="{736F3D81-C5F1-0046-BE19-4EAF472CEB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2708275"/>
            <a:ext cx="20875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spcBef>
                <a:spcPct val="50000"/>
              </a:spcBef>
            </a:pPr>
            <a:r>
              <a:rPr lang="en-ca" b="1" i="0" u="none" baseline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Upper body straight</a:t>
            </a:r>
            <a:endParaRPr lang="en-ca" altLang="fr-FR" b="1">
              <a:solidFill>
                <a:srgbClr val="FF0000"/>
              </a:solidFill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5" name="Text Box 14">
            <a:extLst>
              <a:ext uri="{FF2B5EF4-FFF2-40B4-BE49-F238E27FC236}">
                <a16:creationId xmlns:a16="http://schemas.microsoft.com/office/drawing/2014/main" id="{171259DC-8F76-7D43-9255-1C8259B76D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34" y="1256750"/>
            <a:ext cx="3500461" cy="64633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rtl="0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ca" sz="1800" b="1" i="0" u="none" baseline="0" dirty="0"/>
              <a:t>Arms extended to the side</a:t>
            </a:r>
            <a:endParaRPr lang="en-ca" sz="1800" b="1" strike="sngStrike" dirty="0"/>
          </a:p>
        </p:txBody>
      </p:sp>
      <p:sp>
        <p:nvSpPr>
          <p:cNvPr id="16" name="Text Box 15">
            <a:extLst>
              <a:ext uri="{FF2B5EF4-FFF2-40B4-BE49-F238E27FC236}">
                <a16:creationId xmlns:a16="http://schemas.microsoft.com/office/drawing/2014/main" id="{CDBEF39B-60C6-E244-B55A-E79D528A80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126477"/>
            <a:ext cx="25209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spcBef>
                <a:spcPct val="50000"/>
              </a:spcBef>
            </a:pPr>
            <a:r>
              <a:rPr lang="en-ca" b="1" i="0" u="none" baseline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Eyes focused forward</a:t>
            </a:r>
            <a:endParaRPr lang="en-ca" altLang="fr-FR" b="1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pic>
        <p:nvPicPr>
          <p:cNvPr id="4" name="Image 22">
            <a:extLst>
              <a:ext uri="{FF2B5EF4-FFF2-40B4-BE49-F238E27FC236}">
                <a16:creationId xmlns:a16="http://schemas.microsoft.com/office/drawing/2014/main" id="{0D610B6B-8130-414B-AEEF-8F4B7DF40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153290F1-2F8A-4C64-A5B4-7E3C8C65E526}"/>
              </a:ext>
            </a:extLst>
          </p:cNvPr>
          <p:cNvSpPr txBox="1"/>
          <p:nvPr/>
        </p:nvSpPr>
        <p:spPr>
          <a:xfrm>
            <a:off x="8295211" y="176018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ca" sz="2400" b="1" i="0" u="none" baseline="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S3</a:t>
            </a:r>
          </a:p>
        </p:txBody>
      </p:sp>
    </p:spTree>
    <p:extLst>
      <p:ext uri="{BB962C8B-B14F-4D97-AF65-F5344CB8AC3E}">
        <p14:creationId xmlns:p14="http://schemas.microsoft.com/office/powerpoint/2010/main" val="1392065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11ADEE9-0373-E348-B141-1496C64C65A9}"/>
              </a:ext>
            </a:extLst>
          </p:cNvPr>
          <p:cNvSpPr/>
          <p:nvPr/>
        </p:nvSpPr>
        <p:spPr>
          <a:xfrm>
            <a:off x="0" y="1696600"/>
            <a:ext cx="9221118" cy="33601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EA21784-CA42-7F42-BB3A-4D3127F15A7F}"/>
              </a:ext>
            </a:extLst>
          </p:cNvPr>
          <p:cNvSpPr txBox="1">
            <a:spLocks noChangeArrowheads="1"/>
          </p:cNvSpPr>
          <p:nvPr/>
        </p:nvSpPr>
        <p:spPr>
          <a:xfrm>
            <a:off x="1143000" y="2033999"/>
            <a:ext cx="6858000" cy="19208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en-ca" sz="4800" b="0" i="0" u="non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Solidity of a structure </a:t>
            </a:r>
            <a:br>
              <a:rPr lang="en-ca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ca" sz="4800" b="0" i="0" u="non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surface area of support points</a:t>
            </a:r>
            <a:endParaRPr lang="en-ca" altLang="fr-FR" sz="4800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B22C8B0-0678-5C4A-806A-E620E2AF37F0}"/>
              </a:ext>
            </a:extLst>
          </p:cNvPr>
          <p:cNvSpPr txBox="1">
            <a:spLocks noChangeArrowheads="1"/>
          </p:cNvSpPr>
          <p:nvPr/>
        </p:nvSpPr>
        <p:spPr>
          <a:xfrm>
            <a:off x="1143000" y="4351195"/>
            <a:ext cx="6858000" cy="61905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0">
              <a:buNone/>
            </a:pPr>
            <a:r>
              <a:rPr lang="en-ca" sz="3200" b="0" i="0" u="none" baseline="0" dirty="0"/>
              <a:t>Slides S4 to S8</a:t>
            </a:r>
          </a:p>
        </p:txBody>
      </p:sp>
      <p:pic>
        <p:nvPicPr>
          <p:cNvPr id="4" name="Image 22">
            <a:extLst>
              <a:ext uri="{FF2B5EF4-FFF2-40B4-BE49-F238E27FC236}">
                <a16:creationId xmlns:a16="http://schemas.microsoft.com/office/drawing/2014/main" id="{0BA6F756-56E0-A748-AF75-1E7B14062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3482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/>
          <p:nvPr/>
        </p:nvSpPr>
        <p:spPr>
          <a:xfrm>
            <a:off x="2572573" y="799586"/>
            <a:ext cx="1655762" cy="1190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ca" sz="1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Why are these structures solid?</a:t>
            </a:r>
            <a:endParaRPr/>
          </a:p>
        </p:txBody>
      </p:sp>
      <p:sp>
        <p:nvSpPr>
          <p:cNvPr id="89" name="Google Shape;89;p13"/>
          <p:cNvSpPr txBox="1"/>
          <p:nvPr/>
        </p:nvSpPr>
        <p:spPr>
          <a:xfrm>
            <a:off x="2572573" y="2336286"/>
            <a:ext cx="1800225" cy="1190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ca" sz="1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They have one or more solid bases.</a:t>
            </a:r>
            <a:endParaRPr dirty="0"/>
          </a:p>
        </p:txBody>
      </p:sp>
      <p:sp>
        <p:nvSpPr>
          <p:cNvPr id="90" name="Google Shape;90;p13"/>
          <p:cNvSpPr txBox="1"/>
          <p:nvPr/>
        </p:nvSpPr>
        <p:spPr>
          <a:xfrm>
            <a:off x="6971081" y="4771782"/>
            <a:ext cx="2087562" cy="641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ca" sz="1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bases are stable.</a:t>
            </a:r>
            <a:endParaRPr dirty="0"/>
          </a:p>
        </p:txBody>
      </p:sp>
      <p:sp>
        <p:nvSpPr>
          <p:cNvPr id="91" name="Google Shape;91;p13"/>
          <p:cNvSpPr txBox="1"/>
          <p:nvPr/>
        </p:nvSpPr>
        <p:spPr>
          <a:xfrm>
            <a:off x="4231511" y="5171561"/>
            <a:ext cx="1857374" cy="1477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ca" sz="1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bases are firmly planted.</a:t>
            </a:r>
            <a:endParaRPr dirty="0"/>
          </a:p>
        </p:txBody>
      </p:sp>
      <p:sp>
        <p:nvSpPr>
          <p:cNvPr id="92" name="Google Shape;92;p13"/>
          <p:cNvSpPr txBox="1"/>
          <p:nvPr/>
        </p:nvSpPr>
        <p:spPr>
          <a:xfrm>
            <a:off x="4228336" y="4492905"/>
            <a:ext cx="1860550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ca" sz="1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There are many bases.</a:t>
            </a:r>
            <a:endParaRPr dirty="0"/>
          </a:p>
        </p:txBody>
      </p:sp>
      <p:sp>
        <p:nvSpPr>
          <p:cNvPr id="93" name="Google Shape;93;p13"/>
          <p:cNvSpPr txBox="1"/>
          <p:nvPr/>
        </p:nvSpPr>
        <p:spPr>
          <a:xfrm>
            <a:off x="-1588" y="242374"/>
            <a:ext cx="9145587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ca" sz="1800" b="1" i="0" strike="noStrike" cap="none" baseline="0" dirty="0">
                <a:solidFill>
                  <a:schemeClr val="accent1">
                    <a:lumMod val="50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Knowledge: </a:t>
            </a:r>
            <a:r>
              <a:rPr lang="en-ca" sz="1800" b="1" i="0" u="none" strike="noStrike" cap="none" baseline="0" dirty="0">
                <a:solidFill>
                  <a:schemeClr val="accent1">
                    <a:lumMod val="50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principles related to group figures with a partner</a:t>
            </a:r>
            <a:endParaRPr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5" name="Google Shape;95;p13"/>
          <p:cNvPicPr preferRelativeResize="0"/>
          <p:nvPr/>
        </p:nvPicPr>
        <p:blipFill rotWithShape="1">
          <a:blip r:embed="rId3">
            <a:alphaModFix/>
          </a:blip>
          <a:srcRect l="48263" t="5201" r="18054" b="13872"/>
          <a:stretch/>
        </p:blipFill>
        <p:spPr>
          <a:xfrm>
            <a:off x="302448" y="799585"/>
            <a:ext cx="2197940" cy="3044825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3"/>
          <p:cNvSpPr txBox="1"/>
          <p:nvPr/>
        </p:nvSpPr>
        <p:spPr>
          <a:xfrm>
            <a:off x="645484" y="3145184"/>
            <a:ext cx="1854107" cy="52619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3"/>
          <p:cNvSpPr txBox="1"/>
          <p:nvPr/>
        </p:nvSpPr>
        <p:spPr>
          <a:xfrm>
            <a:off x="1588323" y="5314436"/>
            <a:ext cx="136525" cy="78422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3"/>
          <p:cNvSpPr txBox="1"/>
          <p:nvPr/>
        </p:nvSpPr>
        <p:spPr>
          <a:xfrm>
            <a:off x="1016823" y="4885811"/>
            <a:ext cx="1428750" cy="785812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9" name="Google Shape;99;p13"/>
          <p:cNvPicPr preferRelativeResize="0"/>
          <p:nvPr/>
        </p:nvPicPr>
        <p:blipFill rotWithShape="1">
          <a:blip r:embed="rId4">
            <a:alphaModFix/>
          </a:blip>
          <a:srcRect l="35417" t="38002" r="35568" b="43466"/>
          <a:stretch/>
        </p:blipFill>
        <p:spPr>
          <a:xfrm>
            <a:off x="293739" y="4000793"/>
            <a:ext cx="3857625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3"/>
          <p:cNvSpPr txBox="1"/>
          <p:nvPr/>
        </p:nvSpPr>
        <p:spPr>
          <a:xfrm rot="10800000">
            <a:off x="1445448" y="5703050"/>
            <a:ext cx="285750" cy="44245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1" name="Google Shape;101;p13"/>
          <p:cNvPicPr preferRelativeResize="0"/>
          <p:nvPr/>
        </p:nvPicPr>
        <p:blipFill rotWithShape="1">
          <a:blip r:embed="rId5">
            <a:alphaModFix/>
          </a:blip>
          <a:srcRect l="25694" t="8670" r="31944" b="12715"/>
          <a:stretch/>
        </p:blipFill>
        <p:spPr>
          <a:xfrm>
            <a:off x="6088886" y="1206780"/>
            <a:ext cx="2700337" cy="3500437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3"/>
          <p:cNvSpPr txBox="1"/>
          <p:nvPr/>
        </p:nvSpPr>
        <p:spPr>
          <a:xfrm>
            <a:off x="6588948" y="4181755"/>
            <a:ext cx="1143000" cy="31115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3"/>
          <p:cNvSpPr txBox="1"/>
          <p:nvPr/>
        </p:nvSpPr>
        <p:spPr>
          <a:xfrm rot="-5400000">
            <a:off x="-479395" y="3168337"/>
            <a:ext cx="1347787" cy="2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 Narrow"/>
              <a:buNone/>
            </a:pPr>
            <a:r>
              <a:rPr lang="en-ca" sz="800" b="0" i="0" u="none" strike="noStrike" cap="none" baseline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Wikimedia Commons/Newton2</a:t>
            </a:r>
            <a:endParaRPr dirty="0"/>
          </a:p>
        </p:txBody>
      </p:sp>
      <p:sp>
        <p:nvSpPr>
          <p:cNvPr id="104" name="Google Shape;104;p13"/>
          <p:cNvSpPr txBox="1"/>
          <p:nvPr/>
        </p:nvSpPr>
        <p:spPr>
          <a:xfrm rot="-5400000">
            <a:off x="-596644" y="5413831"/>
            <a:ext cx="1646599" cy="277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 Narrow"/>
              <a:buNone/>
            </a:pPr>
            <a:r>
              <a:rPr lang="en-ca" sz="800" b="0" i="0" u="none" strike="noStrike" cap="none" baseline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Wikimedia Commons/Patrick Clenet </a:t>
            </a:r>
            <a:endParaRPr dirty="0"/>
          </a:p>
        </p:txBody>
      </p:sp>
      <p:sp>
        <p:nvSpPr>
          <p:cNvPr id="105" name="Google Shape;105;p13"/>
          <p:cNvSpPr txBox="1"/>
          <p:nvPr/>
        </p:nvSpPr>
        <p:spPr>
          <a:xfrm rot="10800000">
            <a:off x="1945510" y="5703050"/>
            <a:ext cx="357187" cy="44245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3"/>
          <p:cNvSpPr txBox="1"/>
          <p:nvPr/>
        </p:nvSpPr>
        <p:spPr>
          <a:xfrm rot="10800000">
            <a:off x="2445573" y="4979966"/>
            <a:ext cx="357187" cy="6429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3"/>
          <p:cNvSpPr txBox="1"/>
          <p:nvPr/>
        </p:nvSpPr>
        <p:spPr>
          <a:xfrm rot="10800000">
            <a:off x="1445448" y="4979966"/>
            <a:ext cx="285750" cy="6429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13"/>
          <p:cNvSpPr txBox="1"/>
          <p:nvPr/>
        </p:nvSpPr>
        <p:spPr>
          <a:xfrm rot="10800000">
            <a:off x="1945511" y="4979966"/>
            <a:ext cx="285750" cy="6429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13"/>
          <p:cNvSpPr txBox="1"/>
          <p:nvPr/>
        </p:nvSpPr>
        <p:spPr>
          <a:xfrm rot="10800000">
            <a:off x="3588573" y="4979966"/>
            <a:ext cx="285750" cy="6429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13"/>
          <p:cNvSpPr txBox="1"/>
          <p:nvPr/>
        </p:nvSpPr>
        <p:spPr>
          <a:xfrm rot="10800000">
            <a:off x="3088511" y="4979966"/>
            <a:ext cx="285750" cy="6429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3"/>
          <p:cNvSpPr txBox="1"/>
          <p:nvPr/>
        </p:nvSpPr>
        <p:spPr>
          <a:xfrm rot="10800000">
            <a:off x="3088510" y="5703050"/>
            <a:ext cx="357187" cy="44245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13"/>
          <p:cNvSpPr txBox="1"/>
          <p:nvPr/>
        </p:nvSpPr>
        <p:spPr>
          <a:xfrm rot="10800000">
            <a:off x="873947" y="5703050"/>
            <a:ext cx="357187" cy="44245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3"/>
          <p:cNvSpPr txBox="1"/>
          <p:nvPr/>
        </p:nvSpPr>
        <p:spPr>
          <a:xfrm rot="10800000">
            <a:off x="945386" y="4979966"/>
            <a:ext cx="285750" cy="6429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13"/>
          <p:cNvSpPr txBox="1"/>
          <p:nvPr/>
        </p:nvSpPr>
        <p:spPr>
          <a:xfrm rot="10800000">
            <a:off x="445323" y="4979966"/>
            <a:ext cx="285750" cy="6429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13"/>
          <p:cNvSpPr txBox="1"/>
          <p:nvPr/>
        </p:nvSpPr>
        <p:spPr>
          <a:xfrm rot="10800000">
            <a:off x="2517011" y="5703050"/>
            <a:ext cx="285750" cy="44245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13"/>
          <p:cNvSpPr txBox="1"/>
          <p:nvPr/>
        </p:nvSpPr>
        <p:spPr>
          <a:xfrm>
            <a:off x="6222236" y="3421343"/>
            <a:ext cx="866775" cy="35718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3"/>
          <p:cNvSpPr txBox="1"/>
          <p:nvPr/>
        </p:nvSpPr>
        <p:spPr>
          <a:xfrm rot="-5400000">
            <a:off x="8077118" y="3802184"/>
            <a:ext cx="1643062" cy="246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 Narrow"/>
              <a:buNone/>
            </a:pPr>
            <a:r>
              <a:rPr lang="en-ca" sz="1000" b="0" i="0" u="none" strike="noStrike" cap="none" baseline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Wikim</a:t>
            </a:r>
            <a:r>
              <a:rPr lang="en-ca" sz="800" b="0" i="0" u="none" strike="noStrike" cap="none" baseline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edia Commons/Blanchardb</a:t>
            </a:r>
            <a:endParaRPr dirty="0"/>
          </a:p>
        </p:txBody>
      </p:sp>
      <p:pic>
        <p:nvPicPr>
          <p:cNvPr id="36" name="Image 22">
            <a:extLst>
              <a:ext uri="{FF2B5EF4-FFF2-40B4-BE49-F238E27FC236}">
                <a16:creationId xmlns:a16="http://schemas.microsoft.com/office/drawing/2014/main" id="{275F9D94-1CE6-F141-9C80-B8FAD54B8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ZoneTexte 32">
            <a:extLst>
              <a:ext uri="{FF2B5EF4-FFF2-40B4-BE49-F238E27FC236}">
                <a16:creationId xmlns:a16="http://schemas.microsoft.com/office/drawing/2014/main" id="{70A7F386-568B-4662-BE98-591E8EACD252}"/>
              </a:ext>
            </a:extLst>
          </p:cNvPr>
          <p:cNvSpPr txBox="1"/>
          <p:nvPr/>
        </p:nvSpPr>
        <p:spPr>
          <a:xfrm>
            <a:off x="8291319" y="196484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ca" sz="2400" b="1" i="0" u="none" baseline="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S4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14" descr="u117861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99974" y="3522027"/>
            <a:ext cx="1864450" cy="2514781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4"/>
          <p:cNvSpPr txBox="1"/>
          <p:nvPr/>
        </p:nvSpPr>
        <p:spPr>
          <a:xfrm>
            <a:off x="316910" y="4153693"/>
            <a:ext cx="1800225" cy="1190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ca" sz="1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They have one or more solid (hard) bases.</a:t>
            </a:r>
            <a:endParaRPr dirty="0"/>
          </a:p>
        </p:txBody>
      </p:sp>
      <p:pic>
        <p:nvPicPr>
          <p:cNvPr id="128" name="Google Shape;128;p14" descr="C:\Users\bedamari\Desktop\F2-27-03-2012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90737" y="0"/>
            <a:ext cx="4004218" cy="6101666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14"/>
          <p:cNvSpPr txBox="1"/>
          <p:nvPr/>
        </p:nvSpPr>
        <p:spPr>
          <a:xfrm>
            <a:off x="7049903" y="5290417"/>
            <a:ext cx="1214437" cy="665162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14"/>
          <p:cNvSpPr txBox="1"/>
          <p:nvPr/>
        </p:nvSpPr>
        <p:spPr>
          <a:xfrm>
            <a:off x="5613216" y="5290417"/>
            <a:ext cx="1436687" cy="665162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1" name="Google Shape;131;p14"/>
          <p:cNvPicPr preferRelativeResize="0"/>
          <p:nvPr/>
        </p:nvPicPr>
        <p:blipFill rotWithShape="1">
          <a:blip r:embed="rId5">
            <a:alphaModFix/>
          </a:blip>
          <a:srcRect l="48263" t="5201" r="18054" b="13872"/>
          <a:stretch/>
        </p:blipFill>
        <p:spPr>
          <a:xfrm>
            <a:off x="395287" y="348615"/>
            <a:ext cx="2290762" cy="3173412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4"/>
          <p:cNvSpPr txBox="1"/>
          <p:nvPr/>
        </p:nvSpPr>
        <p:spPr>
          <a:xfrm rot="-5400000">
            <a:off x="-477860" y="2733605"/>
            <a:ext cx="1525405" cy="2208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 Narrow"/>
              <a:buNone/>
            </a:pPr>
            <a:r>
              <a:rPr lang="en-ca" sz="800" b="0" i="0" u="none" strike="noStrike" cap="none" baseline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Wikimedia Commons/Patrick Clenet </a:t>
            </a:r>
            <a:endParaRPr dirty="0"/>
          </a:p>
        </p:txBody>
      </p:sp>
      <p:pic>
        <p:nvPicPr>
          <p:cNvPr id="14" name="Image 22">
            <a:extLst>
              <a:ext uri="{FF2B5EF4-FFF2-40B4-BE49-F238E27FC236}">
                <a16:creationId xmlns:a16="http://schemas.microsoft.com/office/drawing/2014/main" id="{BB0273DD-AA84-4D4F-B498-7384F7BC2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D9AE4702-0727-435A-8C2B-8C9C2A61D3BE}"/>
              </a:ext>
            </a:extLst>
          </p:cNvPr>
          <p:cNvSpPr txBox="1"/>
          <p:nvPr/>
        </p:nvSpPr>
        <p:spPr>
          <a:xfrm>
            <a:off x="8383532" y="288282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ca" sz="2400" b="1" i="0" u="none" baseline="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S5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72E6F8B-6009-6643-B0B0-F4D6793834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1008318"/>
            <a:ext cx="7315200" cy="5029200"/>
          </a:xfrm>
          <a:prstGeom prst="rect">
            <a:avLst/>
          </a:prstGeom>
        </p:spPr>
      </p:pic>
      <p:sp>
        <p:nvSpPr>
          <p:cNvPr id="141" name="Google Shape;141;p15"/>
          <p:cNvSpPr txBox="1"/>
          <p:nvPr/>
        </p:nvSpPr>
        <p:spPr>
          <a:xfrm>
            <a:off x="5756151" y="3064780"/>
            <a:ext cx="2087562" cy="641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ca" sz="1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bases are stable.</a:t>
            </a:r>
            <a:endParaRPr dirty="0"/>
          </a:p>
        </p:txBody>
      </p:sp>
      <p:sp>
        <p:nvSpPr>
          <p:cNvPr id="142" name="Google Shape;142;p15"/>
          <p:cNvSpPr txBox="1"/>
          <p:nvPr/>
        </p:nvSpPr>
        <p:spPr>
          <a:xfrm>
            <a:off x="2366052" y="4757451"/>
            <a:ext cx="5472112" cy="100965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3" name="Google Shape;143;p15"/>
          <p:cNvPicPr preferRelativeResize="0"/>
          <p:nvPr/>
        </p:nvPicPr>
        <p:blipFill rotWithShape="1">
          <a:blip r:embed="rId4">
            <a:alphaModFix/>
          </a:blip>
          <a:srcRect l="25694" t="8670" r="31944" b="12715"/>
          <a:stretch/>
        </p:blipFill>
        <p:spPr>
          <a:xfrm>
            <a:off x="593880" y="886341"/>
            <a:ext cx="2143125" cy="3500437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5"/>
          <p:cNvSpPr txBox="1"/>
          <p:nvPr/>
        </p:nvSpPr>
        <p:spPr>
          <a:xfrm>
            <a:off x="142875" y="357187"/>
            <a:ext cx="285750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5"/>
          <p:cNvSpPr txBox="1"/>
          <p:nvPr/>
        </p:nvSpPr>
        <p:spPr>
          <a:xfrm rot="-5400000">
            <a:off x="-182407" y="3493016"/>
            <a:ext cx="1428750" cy="2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 Narrow"/>
              <a:buNone/>
            </a:pPr>
            <a:r>
              <a:rPr lang="en-ca" sz="800" b="0" i="0" u="none" strike="noStrike" cap="none" baseline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Wikimedia Commons/Blanchardb</a:t>
            </a:r>
            <a:endParaRPr/>
          </a:p>
        </p:txBody>
      </p:sp>
      <p:pic>
        <p:nvPicPr>
          <p:cNvPr id="13" name="Image 22">
            <a:extLst>
              <a:ext uri="{FF2B5EF4-FFF2-40B4-BE49-F238E27FC236}">
                <a16:creationId xmlns:a16="http://schemas.microsoft.com/office/drawing/2014/main" id="{D5140A7A-326D-D741-BC5B-A3C1B55940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F073B57C-D8A3-4D12-8CC7-825A02E8CC7F}"/>
              </a:ext>
            </a:extLst>
          </p:cNvPr>
          <p:cNvSpPr txBox="1"/>
          <p:nvPr/>
        </p:nvSpPr>
        <p:spPr>
          <a:xfrm>
            <a:off x="8270764" y="215936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ca" sz="2400" b="1" i="0" u="none" baseline="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S6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16" descr="F12_Figure à deux (E)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88955" y="289467"/>
            <a:ext cx="6518275" cy="3151187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6"/>
          <p:cNvSpPr txBox="1"/>
          <p:nvPr/>
        </p:nvSpPr>
        <p:spPr>
          <a:xfrm>
            <a:off x="2967551" y="3389312"/>
            <a:ext cx="3770812" cy="46334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ca" sz="18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There are many bases.</a:t>
            </a:r>
            <a:endParaRPr dirty="0"/>
          </a:p>
        </p:txBody>
      </p:sp>
      <p:sp>
        <p:nvSpPr>
          <p:cNvPr id="154" name="Google Shape;154;p16"/>
          <p:cNvSpPr txBox="1"/>
          <p:nvPr/>
        </p:nvSpPr>
        <p:spPr>
          <a:xfrm>
            <a:off x="1638242" y="2450054"/>
            <a:ext cx="1008062" cy="7191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16"/>
          <p:cNvSpPr txBox="1"/>
          <p:nvPr/>
        </p:nvSpPr>
        <p:spPr>
          <a:xfrm>
            <a:off x="3725805" y="2521492"/>
            <a:ext cx="1008062" cy="7191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16"/>
          <p:cNvSpPr txBox="1"/>
          <p:nvPr/>
        </p:nvSpPr>
        <p:spPr>
          <a:xfrm>
            <a:off x="6318192" y="2521492"/>
            <a:ext cx="1008062" cy="7191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7" name="Google Shape;157;p16"/>
          <p:cNvPicPr preferRelativeResize="0"/>
          <p:nvPr/>
        </p:nvPicPr>
        <p:blipFill rotWithShape="1">
          <a:blip r:embed="rId4">
            <a:alphaModFix/>
          </a:blip>
          <a:srcRect l="35417" t="38002" r="35568" b="43466"/>
          <a:stretch/>
        </p:blipFill>
        <p:spPr>
          <a:xfrm>
            <a:off x="2880738" y="4040782"/>
            <a:ext cx="3857625" cy="1928812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16"/>
          <p:cNvSpPr txBox="1"/>
          <p:nvPr/>
        </p:nvSpPr>
        <p:spPr>
          <a:xfrm rot="-5400000">
            <a:off x="6059640" y="5154978"/>
            <a:ext cx="1554162" cy="214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 Narrow"/>
              <a:buNone/>
            </a:pPr>
            <a:r>
              <a:rPr lang="en-ca" sz="800" b="0" i="0" u="none" strike="noStrike" cap="none" baseline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Wikimedia Commons/Patrick Clenet </a:t>
            </a:r>
            <a:endParaRPr dirty="0"/>
          </a:p>
        </p:txBody>
      </p:sp>
      <p:pic>
        <p:nvPicPr>
          <p:cNvPr id="13" name="Image 22">
            <a:extLst>
              <a:ext uri="{FF2B5EF4-FFF2-40B4-BE49-F238E27FC236}">
                <a16:creationId xmlns:a16="http://schemas.microsoft.com/office/drawing/2014/main" id="{5E3402C7-3972-8A4D-8D89-11E19B457F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0FCBE364-DDB0-4F41-895B-23A0155A6A15}"/>
              </a:ext>
            </a:extLst>
          </p:cNvPr>
          <p:cNvSpPr txBox="1"/>
          <p:nvPr/>
        </p:nvSpPr>
        <p:spPr>
          <a:xfrm>
            <a:off x="8304904" y="289467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ca" sz="2400" b="1" i="0" u="none" baseline="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S7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C773DAB-F6BE-C542-A6E3-9E3D8653B9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798" y="157683"/>
            <a:ext cx="4328899" cy="5442342"/>
          </a:xfrm>
          <a:prstGeom prst="rect">
            <a:avLst/>
          </a:prstGeom>
        </p:spPr>
      </p:pic>
      <p:sp>
        <p:nvSpPr>
          <p:cNvPr id="167" name="Google Shape;167;p17"/>
          <p:cNvSpPr txBox="1"/>
          <p:nvPr/>
        </p:nvSpPr>
        <p:spPr>
          <a:xfrm>
            <a:off x="2046001" y="5706076"/>
            <a:ext cx="5615759" cy="4709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ca" sz="1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bases are firmly planted.</a:t>
            </a:r>
            <a:endParaRPr dirty="0"/>
          </a:p>
        </p:txBody>
      </p:sp>
      <p:sp>
        <p:nvSpPr>
          <p:cNvPr id="168" name="Google Shape;168;p17"/>
          <p:cNvSpPr txBox="1"/>
          <p:nvPr/>
        </p:nvSpPr>
        <p:spPr>
          <a:xfrm>
            <a:off x="980089" y="4547975"/>
            <a:ext cx="2082179" cy="729899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9" name="Google Shape;169;p17"/>
          <p:cNvPicPr preferRelativeResize="0"/>
          <p:nvPr/>
        </p:nvPicPr>
        <p:blipFill rotWithShape="1">
          <a:blip r:embed="rId4">
            <a:alphaModFix/>
          </a:blip>
          <a:srcRect l="48263" t="5201" r="18054" b="13872"/>
          <a:stretch/>
        </p:blipFill>
        <p:spPr>
          <a:xfrm>
            <a:off x="5326571" y="1726484"/>
            <a:ext cx="2643187" cy="3101975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17"/>
          <p:cNvSpPr txBox="1"/>
          <p:nvPr/>
        </p:nvSpPr>
        <p:spPr>
          <a:xfrm rot="-5400000">
            <a:off x="7304466" y="4026772"/>
            <a:ext cx="1554162" cy="2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 Narrow"/>
              <a:buNone/>
            </a:pPr>
            <a:r>
              <a:rPr lang="en-ca" sz="800" b="0" i="0" u="none" strike="noStrike" cap="none" baseline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Wikimedia Commons/Patrick Clenet </a:t>
            </a:r>
            <a:endParaRPr dirty="0"/>
          </a:p>
        </p:txBody>
      </p:sp>
      <p:sp>
        <p:nvSpPr>
          <p:cNvPr id="11" name="Google Shape;168;p17">
            <a:extLst>
              <a:ext uri="{FF2B5EF4-FFF2-40B4-BE49-F238E27FC236}">
                <a16:creationId xmlns:a16="http://schemas.microsoft.com/office/drawing/2014/main" id="{7EFC6659-F6D0-5448-9199-DDF764C5FACF}"/>
              </a:ext>
            </a:extLst>
          </p:cNvPr>
          <p:cNvSpPr txBox="1"/>
          <p:nvPr/>
        </p:nvSpPr>
        <p:spPr>
          <a:xfrm>
            <a:off x="3185294" y="4856613"/>
            <a:ext cx="1041090" cy="729899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" name="Image 22">
            <a:extLst>
              <a:ext uri="{FF2B5EF4-FFF2-40B4-BE49-F238E27FC236}">
                <a16:creationId xmlns:a16="http://schemas.microsoft.com/office/drawing/2014/main" id="{B9987C26-CBE2-9440-97BD-361714279D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50094F3A-330F-4288-A52E-C4203B072D27}"/>
              </a:ext>
            </a:extLst>
          </p:cNvPr>
          <p:cNvSpPr txBox="1"/>
          <p:nvPr/>
        </p:nvSpPr>
        <p:spPr>
          <a:xfrm>
            <a:off x="8337021" y="168329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ca" sz="2400" b="1" i="0" u="none" baseline="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S8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01E685A-59A1-4248-84B9-A9B3C78E7A50}"/>
              </a:ext>
            </a:extLst>
          </p:cNvPr>
          <p:cNvSpPr/>
          <p:nvPr/>
        </p:nvSpPr>
        <p:spPr>
          <a:xfrm>
            <a:off x="0" y="997025"/>
            <a:ext cx="9221118" cy="42619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26BFF136-EE2F-C84C-BC20-340AA4D34C56}"/>
              </a:ext>
            </a:extLst>
          </p:cNvPr>
          <p:cNvSpPr txBox="1">
            <a:spLocks/>
          </p:cNvSpPr>
          <p:nvPr/>
        </p:nvSpPr>
        <p:spPr>
          <a:xfrm>
            <a:off x="1143000" y="1145328"/>
            <a:ext cx="6858000" cy="3278389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0">
              <a:defRPr/>
            </a:pPr>
            <a:r>
              <a:rPr lang="en-ca" sz="4600" b="0" i="0" u="none" baseline="0" dirty="0">
                <a:latin typeface="+mn-lt"/>
                <a:ea typeface="+mn-lt"/>
                <a:cs typeface="+mn-lt"/>
              </a:rPr>
              <a:t>Building, maintaining </a:t>
            </a:r>
            <a:br>
              <a:rPr lang="en-ca" sz="4600" dirty="0">
                <a:latin typeface="+mn-lt"/>
              </a:rPr>
            </a:br>
            <a:r>
              <a:rPr lang="en-ca" sz="4600" b="0" i="0" u="none" baseline="0" dirty="0">
                <a:latin typeface="+mn-lt"/>
                <a:ea typeface="+mn-lt"/>
                <a:cs typeface="+mn-lt"/>
              </a:rPr>
              <a:t>and dismantling figures </a:t>
            </a:r>
            <a:br>
              <a:rPr lang="en-ca" sz="4600" dirty="0">
                <a:latin typeface="+mn-lt"/>
              </a:rPr>
            </a:br>
            <a:r>
              <a:rPr lang="en-ca" sz="4600" b="0" i="0" u="none" baseline="0" dirty="0">
                <a:latin typeface="+mn-lt"/>
                <a:ea typeface="+mn-lt"/>
                <a:cs typeface="+mn-lt"/>
              </a:rPr>
              <a:t>AND </a:t>
            </a:r>
            <a:br>
              <a:rPr lang="en-ca" sz="4600" dirty="0">
                <a:latin typeface="+mn-lt"/>
              </a:rPr>
            </a:br>
            <a:r>
              <a:rPr lang="en-ca" sz="4600" b="0" i="0" u="none" baseline="0" dirty="0">
                <a:latin typeface="+mn-lt"/>
                <a:ea typeface="+mn-lt"/>
                <a:cs typeface="+mn-lt"/>
              </a:rPr>
              <a:t>alignment and positioning of the support points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41D839F-303D-AD43-9517-0FE139FF7B98}"/>
              </a:ext>
            </a:extLst>
          </p:cNvPr>
          <p:cNvSpPr txBox="1">
            <a:spLocks noChangeArrowheads="1"/>
          </p:cNvSpPr>
          <p:nvPr/>
        </p:nvSpPr>
        <p:spPr>
          <a:xfrm>
            <a:off x="1181559" y="4773524"/>
            <a:ext cx="6858000" cy="602026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0">
              <a:buNone/>
            </a:pPr>
            <a:r>
              <a:rPr lang="en-ca" sz="3200" b="0" i="0" u="none" baseline="0" dirty="0"/>
              <a:t>Slides </a:t>
            </a:r>
            <a:r>
              <a:rPr lang="en-ca" sz="3200" dirty="0"/>
              <a:t>S</a:t>
            </a:r>
            <a:r>
              <a:rPr lang="en-ca" sz="3200" b="0" i="0" u="none" baseline="0" dirty="0"/>
              <a:t>9 to S14</a:t>
            </a:r>
          </a:p>
        </p:txBody>
      </p:sp>
      <p:pic>
        <p:nvPicPr>
          <p:cNvPr id="4" name="Image 22">
            <a:extLst>
              <a:ext uri="{FF2B5EF4-FFF2-40B4-BE49-F238E27FC236}">
                <a16:creationId xmlns:a16="http://schemas.microsoft.com/office/drawing/2014/main" id="{5B35C150-D0BF-4945-949B-649699D36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6729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2">
            <a:extLst>
              <a:ext uri="{FF2B5EF4-FFF2-40B4-BE49-F238E27FC236}">
                <a16:creationId xmlns:a16="http://schemas.microsoft.com/office/drawing/2014/main" id="{CC86C573-3878-2C47-A28B-32E2763F6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oogle Shape;89;p13" descr="C:\Users\bedamari\Desktop\F2-27-03-2012.jpg">
            <a:extLst>
              <a:ext uri="{FF2B5EF4-FFF2-40B4-BE49-F238E27FC236}">
                <a16:creationId xmlns:a16="http://schemas.microsoft.com/office/drawing/2014/main" id="{D2DF9D73-EFD4-8F49-9169-351C82981334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5938" y="352922"/>
            <a:ext cx="3214687" cy="617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e 13">
            <a:extLst>
              <a:ext uri="{FF2B5EF4-FFF2-40B4-BE49-F238E27FC236}">
                <a16:creationId xmlns:a16="http://schemas.microsoft.com/office/drawing/2014/main" id="{60E45988-DAC3-45D6-A77A-5B772D2BBCA5}"/>
              </a:ext>
            </a:extLst>
          </p:cNvPr>
          <p:cNvGrpSpPr/>
          <p:nvPr/>
        </p:nvGrpSpPr>
        <p:grpSpPr>
          <a:xfrm>
            <a:off x="855744" y="2118222"/>
            <a:ext cx="4757656" cy="631229"/>
            <a:chOff x="855744" y="2118222"/>
            <a:chExt cx="4757656" cy="631229"/>
          </a:xfrm>
        </p:grpSpPr>
        <p:sp>
          <p:nvSpPr>
            <p:cNvPr id="5" name="Google Shape;90;p13">
              <a:extLst>
                <a:ext uri="{FF2B5EF4-FFF2-40B4-BE49-F238E27FC236}">
                  <a16:creationId xmlns:a16="http://schemas.microsoft.com/office/drawing/2014/main" id="{E4ED9072-2578-FD45-8B5C-DFF2BDE1D9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0640000">
              <a:off x="3805238" y="2118222"/>
              <a:ext cx="1808162" cy="508000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" name="Google Shape;91;p13">
              <a:extLst>
                <a:ext uri="{FF2B5EF4-FFF2-40B4-BE49-F238E27FC236}">
                  <a16:creationId xmlns:a16="http://schemas.microsoft.com/office/drawing/2014/main" id="{9349DCEC-CFDA-3D42-8A73-79FA293F58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5744" y="2380160"/>
              <a:ext cx="2549954" cy="369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rtl="0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b="1" i="0" u="none" baseline="0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Arms</a:t>
              </a:r>
              <a:r>
                <a:rPr lang="en-ca" i="0" u="none" baseline="0" dirty="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</a:t>
              </a:r>
              <a:r>
                <a:rPr lang="en-ca" b="1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extended</a:t>
              </a:r>
              <a:endParaRPr lang="en-ca" altLang="fr-FR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C1D383FB-350A-4542-9A0F-0D6EC8F99BCD}"/>
              </a:ext>
            </a:extLst>
          </p:cNvPr>
          <p:cNvGrpSpPr/>
          <p:nvPr/>
        </p:nvGrpSpPr>
        <p:grpSpPr>
          <a:xfrm>
            <a:off x="704335" y="2380160"/>
            <a:ext cx="3994665" cy="1571625"/>
            <a:chOff x="704335" y="2380160"/>
            <a:chExt cx="3994665" cy="1571625"/>
          </a:xfrm>
        </p:grpSpPr>
        <p:sp>
          <p:nvSpPr>
            <p:cNvPr id="8" name="Google Shape;93;p13">
              <a:extLst>
                <a:ext uri="{FF2B5EF4-FFF2-40B4-BE49-F238E27FC236}">
                  <a16:creationId xmlns:a16="http://schemas.microsoft.com/office/drawing/2014/main" id="{1AB604D4-EBF5-3E42-B52C-7C16940994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6000" y="2380160"/>
              <a:ext cx="1143000" cy="1571625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" name="Google Shape;94;p13">
              <a:extLst>
                <a:ext uri="{FF2B5EF4-FFF2-40B4-BE49-F238E27FC236}">
                  <a16:creationId xmlns:a16="http://schemas.microsoft.com/office/drawing/2014/main" id="{F7D602C3-8C6D-7A4D-A73A-EB3E4BB5C1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4335" y="3038972"/>
              <a:ext cx="2662753" cy="646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rtl="0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b="1" i="0" u="none" baseline="0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Upper body straight </a:t>
              </a:r>
              <a:br>
                <a:rPr lang="en-ca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</a:br>
              <a:r>
                <a:rPr lang="en-ca" b="1" i="0" u="none" baseline="0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and vertical</a:t>
              </a:r>
              <a:endParaRPr lang="en-ca" altLang="fr-FR" dirty="0"/>
            </a:p>
          </p:txBody>
        </p:sp>
      </p:grpSp>
      <p:grpSp>
        <p:nvGrpSpPr>
          <p:cNvPr id="13" name="Groupe 12">
            <a:extLst>
              <a:ext uri="{FF2B5EF4-FFF2-40B4-BE49-F238E27FC236}">
                <a16:creationId xmlns:a16="http://schemas.microsoft.com/office/drawing/2014/main" id="{BA531611-62BD-4CDE-8979-D3DD303995E2}"/>
              </a:ext>
            </a:extLst>
          </p:cNvPr>
          <p:cNvGrpSpPr/>
          <p:nvPr/>
        </p:nvGrpSpPr>
        <p:grpSpPr>
          <a:xfrm>
            <a:off x="1482811" y="3951785"/>
            <a:ext cx="3230477" cy="2500312"/>
            <a:chOff x="1482811" y="3951785"/>
            <a:chExt cx="3230477" cy="2500312"/>
          </a:xfrm>
        </p:grpSpPr>
        <p:sp>
          <p:nvSpPr>
            <p:cNvPr id="7" name="Google Shape;92;p13">
              <a:extLst>
                <a:ext uri="{FF2B5EF4-FFF2-40B4-BE49-F238E27FC236}">
                  <a16:creationId xmlns:a16="http://schemas.microsoft.com/office/drawing/2014/main" id="{43B1BFAC-6010-AC4D-81D4-5A33DD2B899D}"/>
                </a:ext>
              </a:extLst>
            </p:cNvPr>
            <p:cNvSpPr txBox="1"/>
            <p:nvPr/>
          </p:nvSpPr>
          <p:spPr>
            <a:xfrm>
              <a:off x="1482811" y="4669381"/>
              <a:ext cx="1884739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>
              <a:spAutoFit/>
            </a:bodyPr>
            <a:lstStyle/>
            <a:p>
              <a:pPr algn="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  <a:defRPr/>
              </a:pPr>
              <a:r>
                <a:rPr lang="en-ca" b="1" i="0" u="none" baseline="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Legs straight</a:t>
              </a:r>
              <a:endParaRPr b="1" strike="sngStrik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algn="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  <a:defRPr/>
              </a:pPr>
              <a:r>
                <a:rPr lang="en-ca" sz="1400" b="1" i="0" u="none" baseline="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endParaRPr sz="1400" b="1" dirty="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" name="Google Shape;96;p13">
              <a:extLst>
                <a:ext uri="{FF2B5EF4-FFF2-40B4-BE49-F238E27FC236}">
                  <a16:creationId xmlns:a16="http://schemas.microsoft.com/office/drawing/2014/main" id="{76CCECBE-B7EB-6043-ABC9-C91EA95953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70288" y="3951785"/>
              <a:ext cx="1143000" cy="2500312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D06904E1-C5DD-4829-96A7-26E24FECE5BC}"/>
              </a:ext>
            </a:extLst>
          </p:cNvPr>
          <p:cNvGrpSpPr/>
          <p:nvPr/>
        </p:nvGrpSpPr>
        <p:grpSpPr>
          <a:xfrm>
            <a:off x="5745892" y="1294983"/>
            <a:ext cx="2254495" cy="851077"/>
            <a:chOff x="4477486" y="1339894"/>
            <a:chExt cx="2820646" cy="851077"/>
          </a:xfrm>
        </p:grpSpPr>
        <p:sp>
          <p:nvSpPr>
            <p:cNvPr id="10" name="Google Shape;95;p13">
              <a:extLst>
                <a:ext uri="{FF2B5EF4-FFF2-40B4-BE49-F238E27FC236}">
                  <a16:creationId xmlns:a16="http://schemas.microsoft.com/office/drawing/2014/main" id="{F52A026B-A230-6641-AC32-1B7C480FDB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57225" y="1339894"/>
              <a:ext cx="2540907" cy="646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b="1" i="0" u="none" baseline="0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Hands holding the</a:t>
              </a:r>
              <a:r>
                <a:rPr lang="en-ca" b="1" i="0" u="none" baseline="0" dirty="0">
                  <a:solidFill>
                    <a:srgbClr val="0000FF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</a:t>
              </a:r>
              <a:r>
                <a:rPr lang="en-ca" b="1" i="0" u="none" baseline="0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knees</a:t>
              </a:r>
              <a:endParaRPr lang="en-ca" altLang="fr-FR" dirty="0"/>
            </a:p>
          </p:txBody>
        </p:sp>
        <p:cxnSp>
          <p:nvCxnSpPr>
            <p:cNvPr id="12" name="Google Shape;97;p13">
              <a:extLst>
                <a:ext uri="{FF2B5EF4-FFF2-40B4-BE49-F238E27FC236}">
                  <a16:creationId xmlns:a16="http://schemas.microsoft.com/office/drawing/2014/main" id="{F592AC63-A83A-D14F-8B52-19417855125E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4477486" y="1986184"/>
              <a:ext cx="844551" cy="204787"/>
            </a:xfrm>
            <a:prstGeom prst="straightConnector1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7" name="ZoneTexte 16">
            <a:extLst>
              <a:ext uri="{FF2B5EF4-FFF2-40B4-BE49-F238E27FC236}">
                <a16:creationId xmlns:a16="http://schemas.microsoft.com/office/drawing/2014/main" id="{95B5CE9C-3110-42BB-AA66-484639400FF3}"/>
              </a:ext>
            </a:extLst>
          </p:cNvPr>
          <p:cNvSpPr txBox="1"/>
          <p:nvPr/>
        </p:nvSpPr>
        <p:spPr>
          <a:xfrm>
            <a:off x="8165054" y="333375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ca" sz="2400" b="1" i="0" u="none" baseline="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S9</a:t>
            </a:r>
          </a:p>
        </p:txBody>
      </p:sp>
    </p:spTree>
    <p:extLst>
      <p:ext uri="{BB962C8B-B14F-4D97-AF65-F5344CB8AC3E}">
        <p14:creationId xmlns:p14="http://schemas.microsoft.com/office/powerpoint/2010/main" val="3468287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2">
            <a:extLst>
              <a:ext uri="{FF2B5EF4-FFF2-40B4-BE49-F238E27FC236}">
                <a16:creationId xmlns:a16="http://schemas.microsoft.com/office/drawing/2014/main" id="{362DE003-5713-D043-BA59-91BF3A6E1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Google Shape;108;p14" descr="C:\Users\bedamari\Desktop\F2-27-03-2012.jpg">
            <a:extLst>
              <a:ext uri="{FF2B5EF4-FFF2-40B4-BE49-F238E27FC236}">
                <a16:creationId xmlns:a16="http://schemas.microsoft.com/office/drawing/2014/main" id="{33421E01-4A08-4E4D-883A-426E40709349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948" y="253387"/>
            <a:ext cx="3438525" cy="617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e 12">
            <a:extLst>
              <a:ext uri="{FF2B5EF4-FFF2-40B4-BE49-F238E27FC236}">
                <a16:creationId xmlns:a16="http://schemas.microsoft.com/office/drawing/2014/main" id="{56D38F6F-9097-4D08-BFB8-D76A57F6BBA9}"/>
              </a:ext>
            </a:extLst>
          </p:cNvPr>
          <p:cNvGrpSpPr/>
          <p:nvPr/>
        </p:nvGrpSpPr>
        <p:grpSpPr>
          <a:xfrm>
            <a:off x="3918161" y="369275"/>
            <a:ext cx="3313112" cy="2571750"/>
            <a:chOff x="3918161" y="369275"/>
            <a:chExt cx="3313112" cy="2571750"/>
          </a:xfrm>
        </p:grpSpPr>
        <p:sp>
          <p:nvSpPr>
            <p:cNvPr id="5" name="Google Shape;106;p14">
              <a:extLst>
                <a:ext uri="{FF2B5EF4-FFF2-40B4-BE49-F238E27FC236}">
                  <a16:creationId xmlns:a16="http://schemas.microsoft.com/office/drawing/2014/main" id="{09D69067-E76E-9949-BAAE-1CCFC19E32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04036" y="1467825"/>
              <a:ext cx="2027237" cy="923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b="1" i="0" u="none" baseline="0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Legs extended </a:t>
              </a:r>
              <a:br>
                <a:rPr lang="en-ca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</a:br>
              <a:r>
                <a:rPr lang="en-ca" b="1" i="0" u="none" baseline="0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vertically</a:t>
              </a:r>
              <a:endParaRPr lang="en-ca" altLang="fr-FR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l" rtl="0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endParaRPr lang="en-ca" altLang="fr-FR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Google Shape;109;p14">
              <a:extLst>
                <a:ext uri="{FF2B5EF4-FFF2-40B4-BE49-F238E27FC236}">
                  <a16:creationId xmlns:a16="http://schemas.microsoft.com/office/drawing/2014/main" id="{E6E59A1C-7FC4-9249-B497-51FC600415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18161" y="369275"/>
              <a:ext cx="790575" cy="2571750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2BCC78BB-CC21-4094-A82F-E57955A39797}"/>
              </a:ext>
            </a:extLst>
          </p:cNvPr>
          <p:cNvGrpSpPr/>
          <p:nvPr/>
        </p:nvGrpSpPr>
        <p:grpSpPr>
          <a:xfrm>
            <a:off x="3775286" y="3387112"/>
            <a:ext cx="3656815" cy="1438275"/>
            <a:chOff x="3775286" y="3387112"/>
            <a:chExt cx="3656815" cy="1438275"/>
          </a:xfrm>
        </p:grpSpPr>
        <p:sp>
          <p:nvSpPr>
            <p:cNvPr id="6" name="Google Shape;107;p14">
              <a:extLst>
                <a:ext uri="{FF2B5EF4-FFF2-40B4-BE49-F238E27FC236}">
                  <a16:creationId xmlns:a16="http://schemas.microsoft.com/office/drawing/2014/main" id="{1F96ADB3-2F79-994A-9C2E-912FDFB1A709}"/>
                </a:ext>
              </a:extLst>
            </p:cNvPr>
            <p:cNvSpPr txBox="1"/>
            <p:nvPr/>
          </p:nvSpPr>
          <p:spPr>
            <a:xfrm>
              <a:off x="5074646" y="3921603"/>
              <a:ext cx="2357455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91425" tIns="45700" rIns="91425" bIns="45700">
              <a:spAutoFit/>
            </a:bodyPr>
            <a:lstStyle/>
            <a:p>
              <a:pPr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  <a:defRPr/>
              </a:pPr>
              <a:r>
                <a:rPr lang="en-ca" b="1" i="0" u="none" baseline="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Upper body straight</a:t>
              </a:r>
              <a:endParaRPr b="1" strike="sngStrik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" name="Google Shape;110;p14">
              <a:extLst>
                <a:ext uri="{FF2B5EF4-FFF2-40B4-BE49-F238E27FC236}">
                  <a16:creationId xmlns:a16="http://schemas.microsoft.com/office/drawing/2014/main" id="{5317670E-85A7-EB46-A3C4-8FB7972117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75286" y="3387112"/>
              <a:ext cx="1152525" cy="1438275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410644F7-8BDB-4013-BFD9-B90F29357CCA}"/>
              </a:ext>
            </a:extLst>
          </p:cNvPr>
          <p:cNvGrpSpPr/>
          <p:nvPr/>
        </p:nvGrpSpPr>
        <p:grpSpPr>
          <a:xfrm>
            <a:off x="3556211" y="4825387"/>
            <a:ext cx="4635289" cy="1438275"/>
            <a:chOff x="3556211" y="4825387"/>
            <a:chExt cx="4635289" cy="1438275"/>
          </a:xfrm>
        </p:grpSpPr>
        <p:sp>
          <p:nvSpPr>
            <p:cNvPr id="4" name="Google Shape;105;p14">
              <a:extLst>
                <a:ext uri="{FF2B5EF4-FFF2-40B4-BE49-F238E27FC236}">
                  <a16:creationId xmlns:a16="http://schemas.microsoft.com/office/drawing/2014/main" id="{CF50607B-416B-4846-98B5-02ECE42277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17815" y="4909772"/>
              <a:ext cx="3573685" cy="10258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Aft>
                  <a:spcPts val="800"/>
                </a:spcAft>
                <a:buClr>
                  <a:srgbClr val="000000"/>
                </a:buClr>
                <a:buSzPts val="1400"/>
              </a:pPr>
              <a:r>
                <a:rPr lang="en-ca" b="1" i="0" u="none" baseline="0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Eyes focused on the floor</a:t>
              </a:r>
              <a:endParaRPr lang="en-ca" altLang="fr-FR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l" rtl="0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b="1" i="0" u="none" baseline="0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Arms extended and hands on the floor supporting body</a:t>
              </a:r>
              <a:endParaRPr lang="en-ca" altLang="fr-FR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Google Shape;111;p14">
              <a:extLst>
                <a:ext uri="{FF2B5EF4-FFF2-40B4-BE49-F238E27FC236}">
                  <a16:creationId xmlns:a16="http://schemas.microsoft.com/office/drawing/2014/main" id="{5A23B44A-A500-C548-AB8B-EC9B2EB0E0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6211" y="4825387"/>
              <a:ext cx="876300" cy="1438275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14" name="ZoneTexte 13">
            <a:extLst>
              <a:ext uri="{FF2B5EF4-FFF2-40B4-BE49-F238E27FC236}">
                <a16:creationId xmlns:a16="http://schemas.microsoft.com/office/drawing/2014/main" id="{FC2B23EA-F6C6-4FDA-B882-B4CB283DD96D}"/>
              </a:ext>
            </a:extLst>
          </p:cNvPr>
          <p:cNvSpPr txBox="1"/>
          <p:nvPr/>
        </p:nvSpPr>
        <p:spPr>
          <a:xfrm>
            <a:off x="8191500" y="138442"/>
            <a:ext cx="806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ca" sz="2400" b="1" i="0" u="none" baseline="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S10</a:t>
            </a:r>
          </a:p>
        </p:txBody>
      </p:sp>
    </p:spTree>
    <p:extLst>
      <p:ext uri="{BB962C8B-B14F-4D97-AF65-F5344CB8AC3E}">
        <p14:creationId xmlns:p14="http://schemas.microsoft.com/office/powerpoint/2010/main" val="2318725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2">
            <a:extLst>
              <a:ext uri="{FF2B5EF4-FFF2-40B4-BE49-F238E27FC236}">
                <a16:creationId xmlns:a16="http://schemas.microsoft.com/office/drawing/2014/main" id="{09D8009D-28FC-834D-B300-9E9EE337A2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2">
            <a:extLst>
              <a:ext uri="{FF2B5EF4-FFF2-40B4-BE49-F238E27FC236}">
                <a16:creationId xmlns:a16="http://schemas.microsoft.com/office/drawing/2014/main" id="{D83B3D18-4686-0B4D-B3DD-9D91A5A725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959" y="390488"/>
            <a:ext cx="8239125" cy="566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e 11">
            <a:extLst>
              <a:ext uri="{FF2B5EF4-FFF2-40B4-BE49-F238E27FC236}">
                <a16:creationId xmlns:a16="http://schemas.microsoft.com/office/drawing/2014/main" id="{D724951F-5111-4784-9D49-20CFA6039B38}"/>
              </a:ext>
            </a:extLst>
          </p:cNvPr>
          <p:cNvGrpSpPr/>
          <p:nvPr/>
        </p:nvGrpSpPr>
        <p:grpSpPr>
          <a:xfrm>
            <a:off x="2581370" y="3128036"/>
            <a:ext cx="2891927" cy="1099440"/>
            <a:chOff x="2581370" y="3128036"/>
            <a:chExt cx="2891927" cy="1099440"/>
          </a:xfrm>
        </p:grpSpPr>
        <p:sp>
          <p:nvSpPr>
            <p:cNvPr id="6" name="Google Shape;121;p15">
              <a:extLst>
                <a:ext uri="{FF2B5EF4-FFF2-40B4-BE49-F238E27FC236}">
                  <a16:creationId xmlns:a16="http://schemas.microsoft.com/office/drawing/2014/main" id="{0191C24B-5C82-9B41-BE8D-0EE56F9C23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020000">
              <a:off x="3407959" y="3421026"/>
              <a:ext cx="2065338" cy="806450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" name="Google Shape;123;p15">
              <a:extLst>
                <a:ext uri="{FF2B5EF4-FFF2-40B4-BE49-F238E27FC236}">
                  <a16:creationId xmlns:a16="http://schemas.microsoft.com/office/drawing/2014/main" id="{01DB967F-C9C0-D64C-ACD3-4537317967ED}"/>
                </a:ext>
              </a:extLst>
            </p:cNvPr>
            <p:cNvSpPr txBox="1"/>
            <p:nvPr/>
          </p:nvSpPr>
          <p:spPr>
            <a:xfrm>
              <a:off x="2581370" y="3128036"/>
              <a:ext cx="2211406" cy="6462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91425" tIns="45700" rIns="91425" bIns="45700">
              <a:spAutoFit/>
            </a:bodyPr>
            <a:lstStyle/>
            <a:p>
              <a:pPr algn="l" rtl="0">
                <a:spcBef>
                  <a:spcPts val="0"/>
                </a:spcBef>
                <a:spcAft>
                  <a:spcPts val="0"/>
                </a:spcAft>
                <a:buClr>
                  <a:schemeClr val="accent4"/>
                </a:buClr>
                <a:buSzPts val="1400"/>
                <a:buFont typeface="Arial"/>
                <a:buNone/>
                <a:defRPr/>
              </a:pPr>
              <a:r>
                <a:rPr lang="en-ca" b="1" i="0" u="none" baseline="0" dirty="0">
                  <a:latin typeface="Arial"/>
                  <a:ea typeface="Arial"/>
                  <a:cs typeface="Arial"/>
                  <a:sym typeface="Arial"/>
                </a:rPr>
                <a:t>Legs straight</a:t>
              </a:r>
              <a:endParaRPr b="1" strike="sngStrike" dirty="0">
                <a:latin typeface="Arial"/>
                <a:ea typeface="Arial"/>
                <a:cs typeface="Arial"/>
                <a:sym typeface="Arial"/>
              </a:endParaRPr>
            </a:p>
            <a:p>
              <a:pPr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  <a:defRPr/>
              </a:pPr>
              <a:endParaRPr b="1" dirty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" name="Groupe 12">
            <a:extLst>
              <a:ext uri="{FF2B5EF4-FFF2-40B4-BE49-F238E27FC236}">
                <a16:creationId xmlns:a16="http://schemas.microsoft.com/office/drawing/2014/main" id="{F418465E-21BE-4F9C-8F8A-27B3E6C6D72B}"/>
              </a:ext>
            </a:extLst>
          </p:cNvPr>
          <p:cNvGrpSpPr/>
          <p:nvPr/>
        </p:nvGrpSpPr>
        <p:grpSpPr>
          <a:xfrm>
            <a:off x="2234779" y="2241513"/>
            <a:ext cx="3300430" cy="1152525"/>
            <a:chOff x="2234779" y="2241513"/>
            <a:chExt cx="3300430" cy="1152525"/>
          </a:xfrm>
        </p:grpSpPr>
        <p:sp>
          <p:nvSpPr>
            <p:cNvPr id="5" name="Google Shape;120;p15">
              <a:extLst>
                <a:ext uri="{FF2B5EF4-FFF2-40B4-BE49-F238E27FC236}">
                  <a16:creationId xmlns:a16="http://schemas.microsoft.com/office/drawing/2014/main" id="{CD4BC4ED-ED6B-7E4C-8BF7-5403F8F4A5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920000">
              <a:off x="4793847" y="2241513"/>
              <a:ext cx="741362" cy="1152525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" name="Google Shape;124;p15">
              <a:extLst>
                <a:ext uri="{FF2B5EF4-FFF2-40B4-BE49-F238E27FC236}">
                  <a16:creationId xmlns:a16="http://schemas.microsoft.com/office/drawing/2014/main" id="{C0C884EC-4023-1149-9003-CA646A529E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34779" y="2263738"/>
              <a:ext cx="2211405" cy="646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rtl="0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b="1" i="0" u="none" baseline="0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Feet placed flat on the lower back</a:t>
              </a:r>
              <a:endParaRPr lang="en-ca" altLang="fr-FR" dirty="0"/>
            </a:p>
          </p:txBody>
        </p:sp>
      </p:grp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345FA0A0-8F2C-482C-ADAE-874E3D1711DB}"/>
              </a:ext>
            </a:extLst>
          </p:cNvPr>
          <p:cNvGrpSpPr/>
          <p:nvPr/>
        </p:nvGrpSpPr>
        <p:grpSpPr>
          <a:xfrm>
            <a:off x="2018897" y="4983126"/>
            <a:ext cx="5024454" cy="1237940"/>
            <a:chOff x="2018897" y="4983126"/>
            <a:chExt cx="5024454" cy="1237940"/>
          </a:xfrm>
        </p:grpSpPr>
        <p:sp>
          <p:nvSpPr>
            <p:cNvPr id="7" name="Google Shape;122;p15">
              <a:extLst>
                <a:ext uri="{FF2B5EF4-FFF2-40B4-BE49-F238E27FC236}">
                  <a16:creationId xmlns:a16="http://schemas.microsoft.com/office/drawing/2014/main" id="{F1C9D30F-C4A9-C641-A70F-E31593AC5D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320000">
              <a:off x="2018897" y="4983126"/>
              <a:ext cx="2087562" cy="636587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0" name="Google Shape;125;p15">
              <a:extLst>
                <a:ext uri="{FF2B5EF4-FFF2-40B4-BE49-F238E27FC236}">
                  <a16:creationId xmlns:a16="http://schemas.microsoft.com/office/drawing/2014/main" id="{341D4486-7CC2-4541-AF20-A638A53AA7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90609" y="5020778"/>
              <a:ext cx="2752742" cy="1200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endParaRPr lang="en-ca" altLang="fr-FR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l" rtl="0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b="1" i="0" u="none" baseline="0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Arms flat on the floor, extended at an angle to the side</a:t>
              </a:r>
              <a:endParaRPr lang="en-ca" altLang="fr-FR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4" name="ZoneTexte 13">
            <a:extLst>
              <a:ext uri="{FF2B5EF4-FFF2-40B4-BE49-F238E27FC236}">
                <a16:creationId xmlns:a16="http://schemas.microsoft.com/office/drawing/2014/main" id="{51608DE7-6F44-4EC2-8E37-FE76A0637933}"/>
              </a:ext>
            </a:extLst>
          </p:cNvPr>
          <p:cNvSpPr txBox="1"/>
          <p:nvPr/>
        </p:nvSpPr>
        <p:spPr>
          <a:xfrm>
            <a:off x="8191500" y="138442"/>
            <a:ext cx="806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ca" sz="2400" b="1" i="0" u="none" baseline="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S11</a:t>
            </a:r>
          </a:p>
        </p:txBody>
      </p:sp>
    </p:spTree>
    <p:extLst>
      <p:ext uri="{BB962C8B-B14F-4D97-AF65-F5344CB8AC3E}">
        <p14:creationId xmlns:p14="http://schemas.microsoft.com/office/powerpoint/2010/main" val="94471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3">
            <a:extLst>
              <a:ext uri="{FF2B5EF4-FFF2-40B4-BE49-F238E27FC236}">
                <a16:creationId xmlns:a16="http://schemas.microsoft.com/office/drawing/2014/main" id="{C260C257-9214-4346-A146-65C55B7A09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62581"/>
            <a:ext cx="8239125" cy="566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e 12">
            <a:extLst>
              <a:ext uri="{FF2B5EF4-FFF2-40B4-BE49-F238E27FC236}">
                <a16:creationId xmlns:a16="http://schemas.microsoft.com/office/drawing/2014/main" id="{589A7FF7-BD9B-41B5-A971-37B499DA2D96}"/>
              </a:ext>
            </a:extLst>
          </p:cNvPr>
          <p:cNvGrpSpPr/>
          <p:nvPr/>
        </p:nvGrpSpPr>
        <p:grpSpPr>
          <a:xfrm>
            <a:off x="6297613" y="3545481"/>
            <a:ext cx="2402681" cy="2019300"/>
            <a:chOff x="6297613" y="3545481"/>
            <a:chExt cx="2402681" cy="2019300"/>
          </a:xfrm>
        </p:grpSpPr>
        <p:sp>
          <p:nvSpPr>
            <p:cNvPr id="6" name="Google Shape;135;p16">
              <a:extLst>
                <a:ext uri="{FF2B5EF4-FFF2-40B4-BE49-F238E27FC236}">
                  <a16:creationId xmlns:a16="http://schemas.microsoft.com/office/drawing/2014/main" id="{C61BE22C-AAB5-FE4A-8226-25FD8ED0CF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920000">
              <a:off x="6297613" y="3545481"/>
              <a:ext cx="703262" cy="20193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" name="Google Shape;138;p16">
              <a:extLst>
                <a:ext uri="{FF2B5EF4-FFF2-40B4-BE49-F238E27FC236}">
                  <a16:creationId xmlns:a16="http://schemas.microsoft.com/office/drawing/2014/main" id="{688CF6B8-D3A4-D44C-B81B-051AE4B36359}"/>
                </a:ext>
              </a:extLst>
            </p:cNvPr>
            <p:cNvSpPr txBox="1"/>
            <p:nvPr/>
          </p:nvSpPr>
          <p:spPr>
            <a:xfrm>
              <a:off x="6985814" y="4068091"/>
              <a:ext cx="1714480" cy="6462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91425" tIns="45700" rIns="91425" bIns="45700">
              <a:spAutoFit/>
            </a:bodyPr>
            <a:lstStyle/>
            <a:p>
              <a:pPr algn="l" rtl="0">
                <a:spcBef>
                  <a:spcPts val="0"/>
                </a:spcBef>
                <a:spcAft>
                  <a:spcPts val="0"/>
                </a:spcAft>
                <a:buClr>
                  <a:schemeClr val="accent4"/>
                </a:buClr>
                <a:buSzPts val="1400"/>
                <a:buFont typeface="Arial"/>
                <a:buNone/>
                <a:defRPr/>
              </a:pPr>
              <a:r>
                <a:rPr lang="en-ca" b="1" i="0" u="none" baseline="0" dirty="0">
                  <a:latin typeface="Arial"/>
                  <a:ea typeface="Arial"/>
                  <a:cs typeface="Arial"/>
                  <a:sym typeface="Arial"/>
                </a:rPr>
                <a:t>Legs straight</a:t>
              </a:r>
              <a:endParaRPr b="1" strike="sngStrike" dirty="0">
                <a:latin typeface="Arial"/>
                <a:ea typeface="Arial"/>
                <a:cs typeface="Arial"/>
                <a:sym typeface="Arial"/>
              </a:endParaRPr>
            </a:p>
            <a:p>
              <a:pPr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  <a:defRPr/>
              </a:pPr>
              <a:endParaRPr b="1" dirty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68B3B527-8359-4707-9FF7-AB66CA28BBC8}"/>
              </a:ext>
            </a:extLst>
          </p:cNvPr>
          <p:cNvGrpSpPr/>
          <p:nvPr/>
        </p:nvGrpSpPr>
        <p:grpSpPr>
          <a:xfrm>
            <a:off x="4808538" y="1551750"/>
            <a:ext cx="4033557" cy="1275681"/>
            <a:chOff x="4808538" y="1361750"/>
            <a:chExt cx="4033557" cy="1275681"/>
          </a:xfrm>
        </p:grpSpPr>
        <p:sp>
          <p:nvSpPr>
            <p:cNvPr id="8" name="Google Shape;137;p16">
              <a:extLst>
                <a:ext uri="{FF2B5EF4-FFF2-40B4-BE49-F238E27FC236}">
                  <a16:creationId xmlns:a16="http://schemas.microsoft.com/office/drawing/2014/main" id="{587F9B2F-5979-6547-ABC1-A3AB301083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560000">
              <a:off x="4808538" y="1907181"/>
              <a:ext cx="1944687" cy="730250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0" name="Google Shape;139;p16">
              <a:extLst>
                <a:ext uri="{FF2B5EF4-FFF2-40B4-BE49-F238E27FC236}">
                  <a16:creationId xmlns:a16="http://schemas.microsoft.com/office/drawing/2014/main" id="{C4C002CE-E0B8-AC4D-9C2E-CEEFE6259B75}"/>
                </a:ext>
              </a:extLst>
            </p:cNvPr>
            <p:cNvSpPr txBox="1"/>
            <p:nvPr/>
          </p:nvSpPr>
          <p:spPr>
            <a:xfrm>
              <a:off x="5916642" y="1361750"/>
              <a:ext cx="2925453" cy="6462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>
              <a:spAutoFit/>
            </a:bodyPr>
            <a:lstStyle/>
            <a:p>
              <a:pPr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  <a:defRPr/>
              </a:pPr>
              <a:r>
                <a:rPr lang="en-ca" b="1" i="0" u="none" baseline="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Arms extended on</a:t>
              </a:r>
              <a:r>
                <a:rPr lang="en-ca" b="1" i="0" u="none" baseline="0" dirty="0">
                  <a:latin typeface="Arial"/>
                  <a:ea typeface="Arial"/>
                  <a:cs typeface="Arial"/>
                  <a:sym typeface="Arial"/>
                </a:rPr>
                <a:t> either side of the body </a:t>
              </a:r>
              <a:endParaRPr b="1" strike="sngStrike" dirty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5BB58550-D913-4733-9298-5589476097F8}"/>
              </a:ext>
            </a:extLst>
          </p:cNvPr>
          <p:cNvGrpSpPr/>
          <p:nvPr/>
        </p:nvGrpSpPr>
        <p:grpSpPr>
          <a:xfrm>
            <a:off x="2314576" y="1753194"/>
            <a:ext cx="3703637" cy="2039937"/>
            <a:chOff x="2314576" y="1753194"/>
            <a:chExt cx="3703637" cy="2039937"/>
          </a:xfrm>
        </p:grpSpPr>
        <p:sp>
          <p:nvSpPr>
            <p:cNvPr id="5" name="Google Shape;134;p16">
              <a:extLst>
                <a:ext uri="{FF2B5EF4-FFF2-40B4-BE49-F238E27FC236}">
                  <a16:creationId xmlns:a16="http://schemas.microsoft.com/office/drawing/2014/main" id="{6A2E8608-4846-7644-A8A5-EEFBA3356B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920000">
              <a:off x="4948238" y="1753194"/>
              <a:ext cx="1069975" cy="2039937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" name="Google Shape;140;p16">
              <a:extLst>
                <a:ext uri="{FF2B5EF4-FFF2-40B4-BE49-F238E27FC236}">
                  <a16:creationId xmlns:a16="http://schemas.microsoft.com/office/drawing/2014/main" id="{C47FA3A9-AE7E-B045-88D8-394564775356}"/>
                </a:ext>
              </a:extLst>
            </p:cNvPr>
            <p:cNvSpPr txBox="1"/>
            <p:nvPr/>
          </p:nvSpPr>
          <p:spPr>
            <a:xfrm>
              <a:off x="2314576" y="2450017"/>
              <a:ext cx="2364050" cy="6462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>
              <a:spAutoFit/>
            </a:bodyPr>
            <a:lstStyle/>
            <a:p>
              <a:pPr algn="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  <a:defRPr/>
              </a:pPr>
              <a:r>
                <a:rPr lang="en-ca" b="1" i="0" u="none" baseline="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Upper body straight </a:t>
              </a:r>
              <a:endParaRPr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algn="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  <a:defRPr/>
              </a:pPr>
              <a:r>
                <a:rPr lang="en-ca" b="1" i="0" u="none" baseline="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and leaning</a:t>
              </a:r>
              <a:r>
                <a:rPr lang="en-ca" b="1" i="0" u="none" baseline="0" dirty="0">
                  <a:latin typeface="Arial"/>
                  <a:ea typeface="Arial"/>
                  <a:cs typeface="Arial"/>
                  <a:sym typeface="Arial"/>
                </a:rPr>
                <a:t> back</a:t>
              </a:r>
              <a:endParaRPr b="1" strike="sngStrike" dirty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C0752A78-2044-4A64-B101-AC134ECAE3C1}"/>
              </a:ext>
            </a:extLst>
          </p:cNvPr>
          <p:cNvGrpSpPr/>
          <p:nvPr/>
        </p:nvGrpSpPr>
        <p:grpSpPr>
          <a:xfrm>
            <a:off x="4141725" y="726781"/>
            <a:ext cx="4712219" cy="1150938"/>
            <a:chOff x="4117975" y="691156"/>
            <a:chExt cx="4712219" cy="1150938"/>
          </a:xfrm>
        </p:grpSpPr>
        <p:sp>
          <p:nvSpPr>
            <p:cNvPr id="7" name="Google Shape;136;p16">
              <a:extLst>
                <a:ext uri="{FF2B5EF4-FFF2-40B4-BE49-F238E27FC236}">
                  <a16:creationId xmlns:a16="http://schemas.microsoft.com/office/drawing/2014/main" id="{52D7AC36-F5CC-234C-A70F-1ECCBFBBD2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920000">
              <a:off x="4117975" y="691156"/>
              <a:ext cx="1093788" cy="115093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2" name="Google Shape;141;p16">
              <a:extLst>
                <a:ext uri="{FF2B5EF4-FFF2-40B4-BE49-F238E27FC236}">
                  <a16:creationId xmlns:a16="http://schemas.microsoft.com/office/drawing/2014/main" id="{A9C9153C-FB94-634E-8AB3-BBD61C863A3D}"/>
                </a:ext>
              </a:extLst>
            </p:cNvPr>
            <p:cNvSpPr txBox="1"/>
            <p:nvPr/>
          </p:nvSpPr>
          <p:spPr>
            <a:xfrm>
              <a:off x="5447065" y="746434"/>
              <a:ext cx="3383129" cy="6462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>
              <a:spAutoFit/>
            </a:bodyPr>
            <a:lstStyle/>
            <a:p>
              <a:pPr algn="l" rtl="0">
                <a:spcBef>
                  <a:spcPts val="0"/>
                </a:spcBef>
                <a:spcAft>
                  <a:spcPts val="0"/>
                </a:spcAft>
                <a:buClr>
                  <a:schemeClr val="accent4"/>
                </a:buClr>
                <a:buSzPts val="1400"/>
                <a:buFont typeface="Arial"/>
                <a:buNone/>
                <a:defRPr/>
              </a:pPr>
              <a:r>
                <a:rPr lang="en-ca" b="1" i="0" u="none" baseline="0" dirty="0">
                  <a:latin typeface="Arial" panose="020B0604020202020204" pitchFamily="34" charset="0"/>
                  <a:ea typeface="Arial"/>
                  <a:cs typeface="Arial" panose="020B0604020202020204" pitchFamily="34" charset="0"/>
                  <a:sym typeface="Arial"/>
                </a:rPr>
                <a:t>Neck</a:t>
              </a:r>
              <a:r>
                <a:rPr lang="en-ca" b="1" i="0" u="none" baseline="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ca" b="1" i="0" u="none" baseline="0" dirty="0">
                  <a:latin typeface="Arial" panose="020B0604020202020204" pitchFamily="34" charset="0"/>
                  <a:ea typeface="Arial"/>
                  <a:cs typeface="Arial" panose="020B0604020202020204" pitchFamily="34" charset="0"/>
                  <a:sym typeface="Arial"/>
                </a:rPr>
                <a:t>and head in line </a:t>
              </a:r>
              <a:br>
                <a:rPr lang="en-ca" b="1" dirty="0">
                  <a:latin typeface="Arial" panose="020B0604020202020204" pitchFamily="34" charset="0"/>
                  <a:ea typeface="Arial"/>
                  <a:cs typeface="Arial" panose="020B0604020202020204" pitchFamily="34" charset="0"/>
                  <a:sym typeface="Arial"/>
                </a:rPr>
              </a:br>
              <a:r>
                <a:rPr lang="en-ca" b="1" i="0" u="none" baseline="0" dirty="0">
                  <a:latin typeface="Arial" panose="020B0604020202020204" pitchFamily="34" charset="0"/>
                  <a:ea typeface="Arial"/>
                  <a:cs typeface="Arial" panose="020B0604020202020204" pitchFamily="34" charset="0"/>
                  <a:sym typeface="Arial"/>
                </a:rPr>
                <a:t>with the upper body and legs</a:t>
              </a:r>
              <a:endParaRPr b="1" strike="sngStrike" dirty="0"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endParaRPr>
            </a:p>
          </p:txBody>
        </p:sp>
      </p:grpSp>
      <p:pic>
        <p:nvPicPr>
          <p:cNvPr id="3" name="Image 22">
            <a:extLst>
              <a:ext uri="{FF2B5EF4-FFF2-40B4-BE49-F238E27FC236}">
                <a16:creationId xmlns:a16="http://schemas.microsoft.com/office/drawing/2014/main" id="{75D5E808-7E56-0647-921C-1AE463CA1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57900D0A-48E4-48B3-ADC4-390DE1B20E14}"/>
              </a:ext>
            </a:extLst>
          </p:cNvPr>
          <p:cNvSpPr txBox="1"/>
          <p:nvPr/>
        </p:nvSpPr>
        <p:spPr>
          <a:xfrm>
            <a:off x="8191500" y="138442"/>
            <a:ext cx="806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ca" sz="2400" b="1" i="0" u="none" baseline="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S12</a:t>
            </a:r>
          </a:p>
        </p:txBody>
      </p:sp>
    </p:spTree>
    <p:extLst>
      <p:ext uri="{BB962C8B-B14F-4D97-AF65-F5344CB8AC3E}">
        <p14:creationId xmlns:p14="http://schemas.microsoft.com/office/powerpoint/2010/main" val="207681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2">
            <a:extLst>
              <a:ext uri="{FF2B5EF4-FFF2-40B4-BE49-F238E27FC236}">
                <a16:creationId xmlns:a16="http://schemas.microsoft.com/office/drawing/2014/main" id="{7858A042-4567-994F-9DDA-EC32B5FE6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2">
            <a:extLst>
              <a:ext uri="{FF2B5EF4-FFF2-40B4-BE49-F238E27FC236}">
                <a16:creationId xmlns:a16="http://schemas.microsoft.com/office/drawing/2014/main" id="{CA9D6530-8BF3-154A-9658-80948B79F5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814" y="297457"/>
            <a:ext cx="4711700" cy="592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e 11">
            <a:extLst>
              <a:ext uri="{FF2B5EF4-FFF2-40B4-BE49-F238E27FC236}">
                <a16:creationId xmlns:a16="http://schemas.microsoft.com/office/drawing/2014/main" id="{3F1BE46D-17FF-449F-90B0-8CB20934AE37}"/>
              </a:ext>
            </a:extLst>
          </p:cNvPr>
          <p:cNvGrpSpPr/>
          <p:nvPr/>
        </p:nvGrpSpPr>
        <p:grpSpPr>
          <a:xfrm>
            <a:off x="163935" y="4884658"/>
            <a:ext cx="3925254" cy="1008737"/>
            <a:chOff x="163935" y="4884658"/>
            <a:chExt cx="3925254" cy="1008737"/>
          </a:xfrm>
        </p:grpSpPr>
        <p:sp>
          <p:nvSpPr>
            <p:cNvPr id="6" name="Google Shape;151;p17">
              <a:extLst>
                <a:ext uri="{FF2B5EF4-FFF2-40B4-BE49-F238E27FC236}">
                  <a16:creationId xmlns:a16="http://schemas.microsoft.com/office/drawing/2014/main" id="{C967044E-525E-A642-A8D9-B583590FA0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22351" y="5155207"/>
              <a:ext cx="1366838" cy="738188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" name="Google Shape;153;p17">
              <a:extLst>
                <a:ext uri="{FF2B5EF4-FFF2-40B4-BE49-F238E27FC236}">
                  <a16:creationId xmlns:a16="http://schemas.microsoft.com/office/drawing/2014/main" id="{B93278B5-C977-E844-BF61-0ABD4379C0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3935" y="4884658"/>
              <a:ext cx="2142933" cy="646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b="1" i="0" u="none" baseline="0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Knees hip-width apart on the floor</a:t>
              </a:r>
              <a:endParaRPr lang="en-ca" altLang="fr-FR" dirty="0"/>
            </a:p>
          </p:txBody>
        </p:sp>
      </p:grp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3196BBBA-9871-4FB6-B68B-0E5D693D3AC0}"/>
              </a:ext>
            </a:extLst>
          </p:cNvPr>
          <p:cNvGrpSpPr/>
          <p:nvPr/>
        </p:nvGrpSpPr>
        <p:grpSpPr>
          <a:xfrm>
            <a:off x="696702" y="4116232"/>
            <a:ext cx="4176712" cy="646290"/>
            <a:chOff x="696702" y="4116232"/>
            <a:chExt cx="4176712" cy="646290"/>
          </a:xfrm>
        </p:grpSpPr>
        <p:sp>
          <p:nvSpPr>
            <p:cNvPr id="9" name="Google Shape;154;p17">
              <a:extLst>
                <a:ext uri="{FF2B5EF4-FFF2-40B4-BE49-F238E27FC236}">
                  <a16:creationId xmlns:a16="http://schemas.microsoft.com/office/drawing/2014/main" id="{CCA2E09F-2410-6A4C-8026-E13EE93278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1939" y="4232870"/>
              <a:ext cx="1641475" cy="301625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0" name="Google Shape;155;p17">
              <a:extLst>
                <a:ext uri="{FF2B5EF4-FFF2-40B4-BE49-F238E27FC236}">
                  <a16:creationId xmlns:a16="http://schemas.microsoft.com/office/drawing/2014/main" id="{D2FDB5BC-7726-CE42-9EE3-4D391ABA9B29}"/>
                </a:ext>
              </a:extLst>
            </p:cNvPr>
            <p:cNvSpPr txBox="1"/>
            <p:nvPr/>
          </p:nvSpPr>
          <p:spPr>
            <a:xfrm>
              <a:off x="696702" y="4116232"/>
              <a:ext cx="2508583" cy="6462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>
              <a:spAutoFit/>
            </a:bodyPr>
            <a:lstStyle/>
            <a:p>
              <a:pPr algn="r" rtl="0">
                <a:spcBef>
                  <a:spcPts val="0"/>
                </a:spcBef>
                <a:spcAft>
                  <a:spcPts val="0"/>
                </a:spcAft>
                <a:buClr>
                  <a:schemeClr val="accent4"/>
                </a:buClr>
                <a:buSzPts val="1400"/>
                <a:buFont typeface="Arial"/>
                <a:buNone/>
                <a:defRPr/>
              </a:pPr>
              <a:r>
                <a:rPr lang="en-ca" b="1" i="0" u="none" baseline="0" dirty="0">
                  <a:latin typeface="Arial"/>
                  <a:ea typeface="Arial"/>
                  <a:cs typeface="Arial"/>
                  <a:sym typeface="Arial"/>
                </a:rPr>
                <a:t>Straight upper body </a:t>
              </a:r>
              <a:br>
                <a:rPr lang="en-ca" b="1" dirty="0">
                  <a:latin typeface="Arial"/>
                  <a:ea typeface="Arial"/>
                  <a:cs typeface="Arial"/>
                  <a:sym typeface="Arial"/>
                </a:rPr>
              </a:br>
              <a:r>
                <a:rPr lang="en-ca" b="1" i="0" u="none" baseline="0" dirty="0">
                  <a:latin typeface="Arial"/>
                  <a:ea typeface="Arial"/>
                  <a:cs typeface="Arial"/>
                  <a:sym typeface="Arial"/>
                </a:rPr>
                <a:t>and firm back</a:t>
              </a:r>
              <a:endParaRPr b="1" strike="sngStrike" dirty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" name="Groupe 12">
            <a:extLst>
              <a:ext uri="{FF2B5EF4-FFF2-40B4-BE49-F238E27FC236}">
                <a16:creationId xmlns:a16="http://schemas.microsoft.com/office/drawing/2014/main" id="{51FB6636-D930-43D4-B516-03C8DD954FA6}"/>
              </a:ext>
            </a:extLst>
          </p:cNvPr>
          <p:cNvGrpSpPr/>
          <p:nvPr/>
        </p:nvGrpSpPr>
        <p:grpSpPr>
          <a:xfrm>
            <a:off x="4449551" y="4539257"/>
            <a:ext cx="4168574" cy="1671638"/>
            <a:chOff x="4449551" y="4539257"/>
            <a:chExt cx="4168574" cy="1671638"/>
          </a:xfrm>
        </p:grpSpPr>
        <p:sp>
          <p:nvSpPr>
            <p:cNvPr id="5" name="Google Shape;150;p17">
              <a:extLst>
                <a:ext uri="{FF2B5EF4-FFF2-40B4-BE49-F238E27FC236}">
                  <a16:creationId xmlns:a16="http://schemas.microsoft.com/office/drawing/2014/main" id="{96894EF9-F72F-0C49-8D29-3053E3220A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88046" y="4577876"/>
              <a:ext cx="3030079" cy="369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b="1" i="0" u="none" baseline="0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Eyes focused on the floor</a:t>
              </a:r>
              <a:endParaRPr lang="en-ca" altLang="fr-FR" dirty="0"/>
            </a:p>
          </p:txBody>
        </p:sp>
        <p:sp>
          <p:nvSpPr>
            <p:cNvPr id="7" name="Google Shape;152;p17">
              <a:extLst>
                <a:ext uri="{FF2B5EF4-FFF2-40B4-BE49-F238E27FC236}">
                  <a16:creationId xmlns:a16="http://schemas.microsoft.com/office/drawing/2014/main" id="{190352A2-F5A3-484D-93D2-11C7FC0480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49551" y="4539257"/>
              <a:ext cx="1033463" cy="1671638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" name="Google Shape;156;p17">
              <a:extLst>
                <a:ext uri="{FF2B5EF4-FFF2-40B4-BE49-F238E27FC236}">
                  <a16:creationId xmlns:a16="http://schemas.microsoft.com/office/drawing/2014/main" id="{F1774BD0-C38B-8143-A58C-44340A6149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76926" y="5140907"/>
              <a:ext cx="2557463" cy="923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b="1" i="0" u="none" baseline="0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Arms straight and hands on the floor, shoulder-width apart</a:t>
              </a:r>
              <a:endParaRPr lang="en-ca" altLang="fr-FR" dirty="0"/>
            </a:p>
          </p:txBody>
        </p:sp>
      </p:grpSp>
      <p:sp>
        <p:nvSpPr>
          <p:cNvPr id="15" name="ZoneTexte 14">
            <a:extLst>
              <a:ext uri="{FF2B5EF4-FFF2-40B4-BE49-F238E27FC236}">
                <a16:creationId xmlns:a16="http://schemas.microsoft.com/office/drawing/2014/main" id="{00886364-5F79-49E6-AE00-A2F900A34337}"/>
              </a:ext>
            </a:extLst>
          </p:cNvPr>
          <p:cNvSpPr txBox="1"/>
          <p:nvPr/>
        </p:nvSpPr>
        <p:spPr>
          <a:xfrm>
            <a:off x="8191500" y="138442"/>
            <a:ext cx="806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ca" sz="2400" b="1" i="0" u="none" baseline="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S13</a:t>
            </a:r>
          </a:p>
        </p:txBody>
      </p:sp>
    </p:spTree>
    <p:extLst>
      <p:ext uri="{BB962C8B-B14F-4D97-AF65-F5344CB8AC3E}">
        <p14:creationId xmlns:p14="http://schemas.microsoft.com/office/powerpoint/2010/main" val="798074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2">
            <a:extLst>
              <a:ext uri="{FF2B5EF4-FFF2-40B4-BE49-F238E27FC236}">
                <a16:creationId xmlns:a16="http://schemas.microsoft.com/office/drawing/2014/main" id="{7998A747-1A29-BB4D-B5CD-F9E1C3C4C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14">
            <a:extLst>
              <a:ext uri="{FF2B5EF4-FFF2-40B4-BE49-F238E27FC236}">
                <a16:creationId xmlns:a16="http://schemas.microsoft.com/office/drawing/2014/main" id="{9614A1FF-891D-1F48-8446-74E1AEFA5C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881" y="406132"/>
            <a:ext cx="4892675" cy="614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oupe 15">
            <a:extLst>
              <a:ext uri="{FF2B5EF4-FFF2-40B4-BE49-F238E27FC236}">
                <a16:creationId xmlns:a16="http://schemas.microsoft.com/office/drawing/2014/main" id="{8738A2CD-DB27-43A4-AE8A-C1C2C410A78D}"/>
              </a:ext>
            </a:extLst>
          </p:cNvPr>
          <p:cNvGrpSpPr/>
          <p:nvPr/>
        </p:nvGrpSpPr>
        <p:grpSpPr>
          <a:xfrm>
            <a:off x="3554431" y="1715632"/>
            <a:ext cx="4239382" cy="785813"/>
            <a:chOff x="3554431" y="1715632"/>
            <a:chExt cx="4239382" cy="785813"/>
          </a:xfrm>
        </p:grpSpPr>
        <p:sp>
          <p:nvSpPr>
            <p:cNvPr id="7" name="Google Shape;167;p18">
              <a:extLst>
                <a:ext uri="{FF2B5EF4-FFF2-40B4-BE49-F238E27FC236}">
                  <a16:creationId xmlns:a16="http://schemas.microsoft.com/office/drawing/2014/main" id="{9E4B49BC-7BAF-3E48-AA8E-B8BB1D1807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4431" y="1715632"/>
              <a:ext cx="1439863" cy="785813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" name="Google Shape;168;p18">
              <a:extLst>
                <a:ext uri="{FF2B5EF4-FFF2-40B4-BE49-F238E27FC236}">
                  <a16:creationId xmlns:a16="http://schemas.microsoft.com/office/drawing/2014/main" id="{1BAC3C48-8E58-BE40-92C0-9D7FFE55E1D2}"/>
                </a:ext>
              </a:extLst>
            </p:cNvPr>
            <p:cNvSpPr txBox="1"/>
            <p:nvPr/>
          </p:nvSpPr>
          <p:spPr>
            <a:xfrm>
              <a:off x="5092719" y="1866733"/>
              <a:ext cx="2701094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>
              <a:spAutoFit/>
            </a:bodyPr>
            <a:lstStyle/>
            <a:p>
              <a:pPr algn="l" rtl="0">
                <a:spcBef>
                  <a:spcPts val="0"/>
                </a:spcBef>
                <a:spcAft>
                  <a:spcPts val="0"/>
                </a:spcAft>
                <a:buClr>
                  <a:schemeClr val="accent4"/>
                </a:buClr>
                <a:buSzPts val="1400"/>
                <a:buFont typeface="Arial"/>
                <a:buNone/>
                <a:defRPr/>
              </a:pPr>
              <a:r>
                <a:rPr lang="en-ca" b="1" i="0" u="none" baseline="0" dirty="0">
                  <a:latin typeface="Arial"/>
                  <a:ea typeface="Arial"/>
                  <a:cs typeface="Arial"/>
                  <a:sym typeface="Arial"/>
                </a:rPr>
                <a:t>Upper body straight</a:t>
              </a:r>
              <a:endParaRPr b="1" strike="sngStrike" dirty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E39E5C1D-C2ED-4BE6-BF03-D6168F8625C2}"/>
              </a:ext>
            </a:extLst>
          </p:cNvPr>
          <p:cNvGrpSpPr/>
          <p:nvPr/>
        </p:nvGrpSpPr>
        <p:grpSpPr>
          <a:xfrm>
            <a:off x="3527444" y="2933432"/>
            <a:ext cx="3484562" cy="1431925"/>
            <a:chOff x="3527444" y="2933432"/>
            <a:chExt cx="3484562" cy="1431925"/>
          </a:xfrm>
        </p:grpSpPr>
        <p:sp>
          <p:nvSpPr>
            <p:cNvPr id="5" name="Google Shape;165;p18">
              <a:extLst>
                <a:ext uri="{FF2B5EF4-FFF2-40B4-BE49-F238E27FC236}">
                  <a16:creationId xmlns:a16="http://schemas.microsoft.com/office/drawing/2014/main" id="{AE6625B0-7957-5342-A6E2-4B050F60FF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7444" y="2933432"/>
              <a:ext cx="1466850" cy="1431925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" name="Google Shape;169;p18">
              <a:extLst>
                <a:ext uri="{FF2B5EF4-FFF2-40B4-BE49-F238E27FC236}">
                  <a16:creationId xmlns:a16="http://schemas.microsoft.com/office/drawing/2014/main" id="{3C2CFB61-E272-6541-B789-E0898D901D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92719" y="3381107"/>
              <a:ext cx="1919287" cy="646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b="1" i="0" u="none" baseline="0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Legs straight</a:t>
              </a:r>
              <a:endParaRPr lang="en-ca" altLang="fr-FR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l" rtl="0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endParaRPr lang="en-ca" altLang="fr-FR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09266576-392E-4F41-946D-0FA7A14AF575}"/>
              </a:ext>
            </a:extLst>
          </p:cNvPr>
          <p:cNvGrpSpPr/>
          <p:nvPr/>
        </p:nvGrpSpPr>
        <p:grpSpPr>
          <a:xfrm>
            <a:off x="2574944" y="491857"/>
            <a:ext cx="5398293" cy="1487841"/>
            <a:chOff x="2574944" y="491857"/>
            <a:chExt cx="5398293" cy="1487841"/>
          </a:xfrm>
        </p:grpSpPr>
        <p:sp>
          <p:nvSpPr>
            <p:cNvPr id="6" name="Google Shape;166;p18">
              <a:extLst>
                <a:ext uri="{FF2B5EF4-FFF2-40B4-BE49-F238E27FC236}">
                  <a16:creationId xmlns:a16="http://schemas.microsoft.com/office/drawing/2014/main" id="{F34E1C20-7E63-8449-9637-D5A9A14ED3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74944" y="491857"/>
              <a:ext cx="3341687" cy="115093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en-ca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2" name="Google Shape;172;p18">
              <a:extLst>
                <a:ext uri="{FF2B5EF4-FFF2-40B4-BE49-F238E27FC236}">
                  <a16:creationId xmlns:a16="http://schemas.microsoft.com/office/drawing/2014/main" id="{5931A47A-0489-7740-BC49-A5F93C4EE9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52362" y="779410"/>
              <a:ext cx="1920875" cy="1200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b="1" i="0" u="none" baseline="0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Arms extended in a “V”</a:t>
              </a:r>
              <a:endParaRPr lang="en-ca" altLang="fr-FR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l" rtl="0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br>
                <a:rPr lang="en-ca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</a:br>
              <a:endParaRPr lang="en-ca" altLang="fr-FR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FB82A177-4A4B-45A4-A0C8-7CCDAB7590CF}"/>
              </a:ext>
            </a:extLst>
          </p:cNvPr>
          <p:cNvGrpSpPr/>
          <p:nvPr/>
        </p:nvGrpSpPr>
        <p:grpSpPr>
          <a:xfrm>
            <a:off x="522055" y="3901630"/>
            <a:ext cx="4026151" cy="717727"/>
            <a:chOff x="522055" y="3901630"/>
            <a:chExt cx="4026151" cy="717727"/>
          </a:xfrm>
        </p:grpSpPr>
        <p:cxnSp>
          <p:nvCxnSpPr>
            <p:cNvPr id="10" name="Google Shape;170;p18">
              <a:extLst>
                <a:ext uri="{FF2B5EF4-FFF2-40B4-BE49-F238E27FC236}">
                  <a16:creationId xmlns:a16="http://schemas.microsoft.com/office/drawing/2014/main" id="{16644926-A16E-B44F-A3C8-37111B5AE475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747981" y="4185882"/>
              <a:ext cx="720725" cy="362038"/>
            </a:xfrm>
            <a:prstGeom prst="straightConnector1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" name="Google Shape;171;p18">
              <a:extLst>
                <a:ext uri="{FF2B5EF4-FFF2-40B4-BE49-F238E27FC236}">
                  <a16:creationId xmlns:a16="http://schemas.microsoft.com/office/drawing/2014/main" id="{78D3CA50-734E-204C-AB4B-1DA13E30CBD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2055" y="3901630"/>
              <a:ext cx="2368188" cy="646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b="1" i="0" u="none" baseline="0" dirty="0">
                  <a:solidFill>
                    <a:srgbClr val="000000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Feet placed on shoulders and hips</a:t>
              </a:r>
              <a:endParaRPr lang="en-ca" altLang="fr-FR" dirty="0"/>
            </a:p>
          </p:txBody>
        </p:sp>
        <p:cxnSp>
          <p:nvCxnSpPr>
            <p:cNvPr id="13" name="Google Shape;173;p18">
              <a:extLst>
                <a:ext uri="{FF2B5EF4-FFF2-40B4-BE49-F238E27FC236}">
                  <a16:creationId xmlns:a16="http://schemas.microsoft.com/office/drawing/2014/main" id="{64D3D72D-F7E5-CB4E-B8B3-A6723449E63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747981" y="4185882"/>
              <a:ext cx="1800225" cy="433475"/>
            </a:xfrm>
            <a:prstGeom prst="straightConnector1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8" name="ZoneTexte 17">
            <a:extLst>
              <a:ext uri="{FF2B5EF4-FFF2-40B4-BE49-F238E27FC236}">
                <a16:creationId xmlns:a16="http://schemas.microsoft.com/office/drawing/2014/main" id="{5EC22984-E455-490A-B009-DA554AC47066}"/>
              </a:ext>
            </a:extLst>
          </p:cNvPr>
          <p:cNvSpPr txBox="1"/>
          <p:nvPr/>
        </p:nvSpPr>
        <p:spPr>
          <a:xfrm>
            <a:off x="8191500" y="138442"/>
            <a:ext cx="806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ca" sz="2400" b="1" i="0" u="none" baseline="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S14</a:t>
            </a:r>
          </a:p>
        </p:txBody>
      </p:sp>
    </p:spTree>
    <p:extLst>
      <p:ext uri="{BB962C8B-B14F-4D97-AF65-F5344CB8AC3E}">
        <p14:creationId xmlns:p14="http://schemas.microsoft.com/office/powerpoint/2010/main" val="2378525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efa82ac-b2f0-491f-8723-0c910772c87a">
      <Terms xmlns="http://schemas.microsoft.com/office/infopath/2007/PartnerControls"/>
    </lcf76f155ced4ddcb4097134ff3c332f>
    <TaxCatchAll xmlns="f6558b4a-b8b3-4092-b06f-d2ec69acaa2d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B013E9936647469A4724CD88D8BC50" ma:contentTypeVersion="13" ma:contentTypeDescription="Crée un document." ma:contentTypeScope="" ma:versionID="c3fe29b0134c0f97c0706cb1856d8ff8">
  <xsd:schema xmlns:xsd="http://www.w3.org/2001/XMLSchema" xmlns:xs="http://www.w3.org/2001/XMLSchema" xmlns:p="http://schemas.microsoft.com/office/2006/metadata/properties" xmlns:ns2="6efa82ac-b2f0-491f-8723-0c910772c87a" xmlns:ns3="f6558b4a-b8b3-4092-b06f-d2ec69acaa2d" targetNamespace="http://schemas.microsoft.com/office/2006/metadata/properties" ma:root="true" ma:fieldsID="02169e6e3f85fd8af134cba7a957f902" ns2:_="" ns3:_="">
    <xsd:import namespace="6efa82ac-b2f0-491f-8723-0c910772c87a"/>
    <xsd:import namespace="f6558b4a-b8b3-4092-b06f-d2ec69acaa2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fa82ac-b2f0-491f-8723-0c910772c8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Balises d’images" ma:readOnly="false" ma:fieldId="{5cf76f15-5ced-4ddc-b409-7134ff3c332f}" ma:taxonomyMulti="true" ma:sspId="8372e1be-7508-447c-9231-520b406ec6a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558b4a-b8b3-4092-b06f-d2ec69acaa2d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7d644823-8fcc-4c77-8a4f-28e87f3081e9}" ma:internalName="TaxCatchAll" ma:showField="CatchAllData" ma:web="f6558b4a-b8b3-4092-b06f-d2ec69acaa2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B98E3CD-62BB-448A-8D67-9F019AEEF869}">
  <ds:schemaRefs>
    <ds:schemaRef ds:uri="adc6de0c-617e-4f9d-9601-d7ce8c1d7026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e9b39274-ee73-4076-8b36-056dd3903e0c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C50F46E-FA4E-4527-AE94-51655782431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B298202-A0CB-4FCE-89D3-339235D7233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385</TotalTime>
  <Words>398</Words>
  <Application>Microsoft Office PowerPoint</Application>
  <PresentationFormat>Affichage à l'écran (4:3)</PresentationFormat>
  <Paragraphs>86</Paragraphs>
  <Slides>18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Calibri Light</vt:lpstr>
      <vt:lpstr>Calibri</vt:lpstr>
      <vt:lpstr>Arial Narrow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Lyne</dc:creator>
  <cp:lastModifiedBy>Elyse Deschambault</cp:lastModifiedBy>
  <cp:revision>51</cp:revision>
  <dcterms:modified xsi:type="dcterms:W3CDTF">2023-05-08T15:01:11Z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0x0101008FB013E9936647469A4724CD88D8BC50</vt:lpwstr>
  </property>
  <property fmtid="{D5CDD505-2E9C-101B-9397-08002B2CF9AE}" pid="3" name="MediaServiceImageTags">
    <vt:lpwstr/>
  </property>
</Properties>
</file>