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60" r:id="rId4"/>
  </p:sldMasterIdLst>
  <p:notesMasterIdLst>
    <p:notesMasterId r:id="rId23"/>
  </p:notesMasterIdLst>
  <p:sldIdLst>
    <p:sldId id="264" r:id="rId5"/>
    <p:sldId id="266" r:id="rId6"/>
    <p:sldId id="265" r:id="rId7"/>
    <p:sldId id="262" r:id="rId8"/>
    <p:sldId id="263" r:id="rId9"/>
    <p:sldId id="269" r:id="rId10"/>
    <p:sldId id="256" r:id="rId11"/>
    <p:sldId id="257" r:id="rId12"/>
    <p:sldId id="258" r:id="rId13"/>
    <p:sldId id="259" r:id="rId14"/>
    <p:sldId id="260" r:id="rId15"/>
    <p:sldId id="270" r:id="rId16"/>
    <p:sldId id="271" r:id="rId17"/>
    <p:sldId id="272" r:id="rId18"/>
    <p:sldId id="273" r:id="rId19"/>
    <p:sldId id="274" r:id="rId20"/>
    <p:sldId id="275" r:id="rId21"/>
    <p:sldId id="276" r:id="rId22"/>
  </p:sldIdLst>
  <p:sldSz cx="9144000" cy="6858000" type="screen4x3"/>
  <p:notesSz cx="7010400" cy="9296400"/>
  <p:embeddedFontLst>
    <p:embeddedFont>
      <p:font typeface="Arial Narrow" panose="020B0606020202030204" pitchFamily="34" charset="0"/>
      <p:regular r:id="rId24"/>
      <p:bold r:id="rId25"/>
      <p:italic r:id="rId26"/>
      <p:boldItalic r:id="rId27"/>
    </p:embeddedFont>
    <p:embeddedFont>
      <p:font typeface="Calibri" panose="020F0502020204030204" pitchFamily="34" charset="0"/>
      <p:regular r:id="rId28"/>
      <p:bold r:id="rId29"/>
      <p:italic r:id="rId30"/>
      <p:boldItalic r:id="rId31"/>
    </p:embeddedFont>
    <p:embeddedFont>
      <p:font typeface="Calibri Light" panose="020F0302020204030204" pitchFamily="34" charset="0"/>
      <p:regular r:id="rId32"/>
      <p:italic r:id="rId33"/>
    </p:embeddedFont>
  </p:embeddedFontLst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750"/>
    <p:restoredTop sz="94558"/>
  </p:normalViewPr>
  <p:slideViewPr>
    <p:cSldViewPr snapToGrid="0">
      <p:cViewPr varScale="1">
        <p:scale>
          <a:sx n="62" d="100"/>
          <a:sy n="62" d="100"/>
        </p:scale>
        <p:origin x="1356" y="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font" Target="fonts/font3.fntdata"/><Relationship Id="rId21" Type="http://schemas.openxmlformats.org/officeDocument/2006/relationships/slide" Target="slides/slide17.xml"/><Relationship Id="rId34" Type="http://schemas.openxmlformats.org/officeDocument/2006/relationships/presProps" Target="presProp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font" Target="fonts/font2.fntdata"/><Relationship Id="rId33" Type="http://schemas.openxmlformats.org/officeDocument/2006/relationships/font" Target="fonts/font10.fntdata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font" Target="fonts/font6.fntdata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font" Target="fonts/font1.fntdata"/><Relationship Id="rId32" Type="http://schemas.openxmlformats.org/officeDocument/2006/relationships/font" Target="fonts/font9.fntdata"/><Relationship Id="rId37" Type="http://schemas.openxmlformats.org/officeDocument/2006/relationships/tableStyles" Target="tableStyle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notesMaster" Target="notesMasters/notesMaster1.xml"/><Relationship Id="rId28" Type="http://schemas.openxmlformats.org/officeDocument/2006/relationships/font" Target="fonts/font5.fntdata"/><Relationship Id="rId36" Type="http://schemas.openxmlformats.org/officeDocument/2006/relationships/theme" Target="theme/theme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font" Target="fonts/font8.fntdata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font" Target="fonts/font4.fntdata"/><Relationship Id="rId30" Type="http://schemas.openxmlformats.org/officeDocument/2006/relationships/font" Target="fonts/font7.fntdata"/><Relationship Id="rId35" Type="http://schemas.openxmlformats.org/officeDocument/2006/relationships/viewProps" Target="viewProps.xml"/><Relationship Id="rId8" Type="http://schemas.openxmlformats.org/officeDocument/2006/relationships/slide" Target="slides/slide4.xml"/><Relationship Id="rId3" Type="http://schemas.openxmlformats.org/officeDocument/2006/relationships/customXml" Target="../customXml/item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>
            <a:spLocks noGrp="1"/>
          </p:cNvSpPr>
          <p:nvPr>
            <p:ph type="hdr" idx="2"/>
          </p:nvPr>
        </p:nvSpPr>
        <p:spPr>
          <a:xfrm>
            <a:off x="0" y="0"/>
            <a:ext cx="3038475" cy="4651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0" marR="0" lvl="0" indent="-88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457200" marR="0" lvl="1" indent="-88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Char char="○"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914400" marR="0" lvl="2" indent="-88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Char char="■"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371600" marR="0" lvl="3" indent="-88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1828800" marR="0" lvl="4" indent="-88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Char char="○"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286000" marR="0" lvl="5" indent="-88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Char char="■"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88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4572000" marR="0" lvl="7" indent="-88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Char char="○"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6400800" marR="0" lvl="8" indent="-88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Char char="■"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4" name="Google Shape;4;n"/>
          <p:cNvSpPr txBox="1">
            <a:spLocks noGrp="1"/>
          </p:cNvSpPr>
          <p:nvPr>
            <p:ph type="dt" idx="10"/>
          </p:nvPr>
        </p:nvSpPr>
        <p:spPr>
          <a:xfrm>
            <a:off x="3970337" y="0"/>
            <a:ext cx="3038475" cy="4651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0" marR="0" lvl="0" indent="-8890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2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457200" marR="0" lvl="1" indent="-88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Char char="○"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914400" marR="0" lvl="2" indent="-88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Char char="■"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371600" marR="0" lvl="3" indent="-88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1828800" marR="0" lvl="4" indent="-88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Char char="○"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286000" marR="0" lvl="5" indent="-88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Char char="■"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88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4572000" marR="0" lvl="7" indent="-88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Char char="○"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6400800" marR="0" lvl="8" indent="-88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Char char="■"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5" name="Google Shape;5;n"/>
          <p:cNvSpPr>
            <a:spLocks noGrp="1" noRot="1" noChangeAspect="1"/>
          </p:cNvSpPr>
          <p:nvPr>
            <p:ph type="sldImg" idx="3"/>
          </p:nvPr>
        </p:nvSpPr>
        <p:spPr>
          <a:xfrm>
            <a:off x="1181100" y="696912"/>
            <a:ext cx="4648200" cy="34861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miter lim="8000"/>
            <a:headEnd type="none" w="sm" len="sm"/>
            <a:tailEnd type="none" w="sm" len="sm"/>
          </a:ln>
        </p:spPr>
      </p:sp>
      <p:sp>
        <p:nvSpPr>
          <p:cNvPr id="6" name="Google Shape;6;n"/>
          <p:cNvSpPr txBox="1">
            <a:spLocks noGrp="1"/>
          </p:cNvSpPr>
          <p:nvPr>
            <p:ph type="body" idx="1"/>
          </p:nvPr>
        </p:nvSpPr>
        <p:spPr>
          <a:xfrm>
            <a:off x="701675" y="4416425"/>
            <a:ext cx="5607050" cy="41830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7" name="Google Shape;7;n"/>
          <p:cNvSpPr txBox="1">
            <a:spLocks noGrp="1"/>
          </p:cNvSpPr>
          <p:nvPr>
            <p:ph type="ftr" idx="11"/>
          </p:nvPr>
        </p:nvSpPr>
        <p:spPr>
          <a:xfrm>
            <a:off x="0" y="8829675"/>
            <a:ext cx="3038475" cy="4651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>
            <a:lvl1pPr marL="0" marR="0" lvl="0" indent="-88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457200" marR="0" lvl="1" indent="-88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Char char="○"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914400" marR="0" lvl="2" indent="-88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Char char="■"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371600" marR="0" lvl="3" indent="-88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1828800" marR="0" lvl="4" indent="-88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Char char="○"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286000" marR="0" lvl="5" indent="-88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Char char="■"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88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4572000" marR="0" lvl="7" indent="-88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Char char="○"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6400800" marR="0" lvl="8" indent="-88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Char char="■"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8" name="Google Shape;8;n"/>
          <p:cNvSpPr txBox="1">
            <a:spLocks noGrp="1"/>
          </p:cNvSpPr>
          <p:nvPr>
            <p:ph type="sldNum" idx="12"/>
          </p:nvPr>
        </p:nvSpPr>
        <p:spPr>
          <a:xfrm>
            <a:off x="3970337" y="8829675"/>
            <a:ext cx="3038475" cy="4651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3175" tIns="46575" rIns="93175" bIns="46575" anchor="b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fld id="{00000000-1234-1234-1234-123412341234}" type="slidenum">
              <a:rPr lang="en-US" sz="12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‹N°›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" name="Google Shape;85;p4:notes"/>
          <p:cNvSpPr txBox="1">
            <a:spLocks noGrp="1"/>
          </p:cNvSpPr>
          <p:nvPr>
            <p:ph type="body" idx="1"/>
          </p:nvPr>
        </p:nvSpPr>
        <p:spPr>
          <a:xfrm>
            <a:off x="701675" y="4416425"/>
            <a:ext cx="5607050" cy="4183062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86" name="Google Shape;86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81100" y="696913"/>
            <a:ext cx="4648200" cy="34861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Google Shape;121;p5:notes"/>
          <p:cNvSpPr txBox="1">
            <a:spLocks noGrp="1"/>
          </p:cNvSpPr>
          <p:nvPr>
            <p:ph type="body" idx="1"/>
          </p:nvPr>
        </p:nvSpPr>
        <p:spPr>
          <a:xfrm>
            <a:off x="701675" y="4416425"/>
            <a:ext cx="5607050" cy="4183062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22" name="Google Shape;122;p5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81100" y="696913"/>
            <a:ext cx="4648200" cy="34861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" name="Google Shape;136;p6:notes"/>
          <p:cNvSpPr txBox="1">
            <a:spLocks noGrp="1"/>
          </p:cNvSpPr>
          <p:nvPr>
            <p:ph type="body" idx="1"/>
          </p:nvPr>
        </p:nvSpPr>
        <p:spPr>
          <a:xfrm>
            <a:off x="701675" y="4416425"/>
            <a:ext cx="5607050" cy="4183062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37" name="Google Shape;137;p6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81100" y="696913"/>
            <a:ext cx="4648200" cy="34861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9" name="Google Shape;149;p7:notes"/>
          <p:cNvSpPr txBox="1">
            <a:spLocks noGrp="1"/>
          </p:cNvSpPr>
          <p:nvPr>
            <p:ph type="body" idx="1"/>
          </p:nvPr>
        </p:nvSpPr>
        <p:spPr>
          <a:xfrm>
            <a:off x="701675" y="4416425"/>
            <a:ext cx="5607050" cy="4183062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0" name="Google Shape;150;p7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81100" y="696913"/>
            <a:ext cx="4648200" cy="34861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2" name="Google Shape;162;p8:notes"/>
          <p:cNvSpPr txBox="1">
            <a:spLocks noGrp="1"/>
          </p:cNvSpPr>
          <p:nvPr>
            <p:ph type="body" idx="1"/>
          </p:nvPr>
        </p:nvSpPr>
        <p:spPr>
          <a:xfrm>
            <a:off x="701675" y="4416425"/>
            <a:ext cx="5607050" cy="4183062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63" name="Google Shape;163;p8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81100" y="696913"/>
            <a:ext cx="4648200" cy="34861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621583B-4083-DE42-8044-D4BBD2C55D9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fr-CA"/>
              <a:t>Modifier le style du titre</a:t>
            </a:r>
            <a:endParaRPr lang="fr-FR"/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9040722B-0FC8-9D4F-89EB-E5D6D4CA3D4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fr-CA"/>
              <a:t>Modifier le style des sous-titres du masque</a:t>
            </a:r>
            <a:endParaRPr lang="fr-FR"/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3EA0AB2A-F08A-1546-BA39-AF5FC93EA14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41E8A4A3-4446-8B48-B6D1-3493FB3520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A77AA399-C55E-8041-B300-04D9C96C291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335808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077BEAC-FD12-CD40-B4D5-C5A08FD73BC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A"/>
              <a:t>Modifier le style du titre</a:t>
            </a:r>
            <a:endParaRPr lang="fr-FR"/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198718B8-30CB-8F40-A4A4-C01923FAD2E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CA"/>
              <a:t>Cliquez pour modifier les styles du texte du masque</a:t>
            </a:r>
          </a:p>
          <a:p>
            <a:pPr lvl="1"/>
            <a:r>
              <a:rPr lang="fr-CA"/>
              <a:t>Deuxième niveau</a:t>
            </a:r>
          </a:p>
          <a:p>
            <a:pPr lvl="2"/>
            <a:r>
              <a:rPr lang="fr-CA"/>
              <a:t>Troisième niveau</a:t>
            </a:r>
          </a:p>
          <a:p>
            <a:pPr lvl="3"/>
            <a:r>
              <a:rPr lang="fr-CA"/>
              <a:t>Quatrième niveau</a:t>
            </a:r>
          </a:p>
          <a:p>
            <a:pPr lvl="4"/>
            <a:r>
              <a:rPr lang="fr-CA"/>
              <a:t>Cinquième niveau</a:t>
            </a:r>
            <a:endParaRPr lang="fr-FR"/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E4E9116E-1399-724A-B8C8-AE1CC460A80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5F899AB9-9947-FC4A-BF5F-039E9C594E8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3E8845F3-F524-0F44-9DF4-B30D640144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0250064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651CC6D-8C93-3943-856F-39F4FE217D3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fr-CA"/>
              <a:t>Modifier le style du titre</a:t>
            </a:r>
            <a:endParaRPr lang="fr-FR"/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CAD6C776-4DF3-3F4B-81F6-89D41B2BD81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CA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9863C6BE-2CAC-4449-8EF9-DA589985B04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42640740-DD30-2340-A22F-43591CA10AF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A454AE2F-3545-774A-BFBB-8C9E16F2F1E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7536300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BFD23AF-BAF7-E946-A7C5-5D5A519ED9F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A"/>
              <a:t>Modifier le style du titre</a:t>
            </a:r>
            <a:endParaRPr lang="fr-FR"/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945575C6-CA6C-ED45-8154-1C385788BA9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fr-CA"/>
              <a:t>Cliquez pour modifier les styles du texte du masque</a:t>
            </a:r>
          </a:p>
          <a:p>
            <a:pPr lvl="1"/>
            <a:r>
              <a:rPr lang="fr-CA"/>
              <a:t>Deuxième niveau</a:t>
            </a:r>
          </a:p>
          <a:p>
            <a:pPr lvl="2"/>
            <a:r>
              <a:rPr lang="fr-CA"/>
              <a:t>Troisième niveau</a:t>
            </a:r>
          </a:p>
          <a:p>
            <a:pPr lvl="3"/>
            <a:r>
              <a:rPr lang="fr-CA"/>
              <a:t>Quatrième niveau</a:t>
            </a:r>
          </a:p>
          <a:p>
            <a:pPr lvl="4"/>
            <a:r>
              <a:rPr lang="fr-CA"/>
              <a:t>Cinquième niveau</a:t>
            </a:r>
            <a:endParaRPr lang="fr-FR"/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CAF42FD1-029C-BE43-8798-30AAA6F3BB7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fr-CA"/>
              <a:t>Cliquez pour modifier les styles du texte du masque</a:t>
            </a:r>
          </a:p>
          <a:p>
            <a:pPr lvl="1"/>
            <a:r>
              <a:rPr lang="fr-CA"/>
              <a:t>Deuxième niveau</a:t>
            </a:r>
          </a:p>
          <a:p>
            <a:pPr lvl="2"/>
            <a:r>
              <a:rPr lang="fr-CA"/>
              <a:t>Troisième niveau</a:t>
            </a:r>
          </a:p>
          <a:p>
            <a:pPr lvl="3"/>
            <a:r>
              <a:rPr lang="fr-CA"/>
              <a:t>Quatrième niveau</a:t>
            </a:r>
          </a:p>
          <a:p>
            <a:pPr lvl="4"/>
            <a:r>
              <a:rPr lang="fr-CA"/>
              <a:t>Cinquième niveau</a:t>
            </a:r>
            <a:endParaRPr lang="fr-FR"/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9B799E74-6458-264F-9F0C-90D0C12061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84757881-BD0A-DE4E-BA0B-CFFF62FAB69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96E93669-EBED-6540-92DF-06EBDCB78F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9156310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C43454D-2EB4-AB48-8D10-99DF2E9D847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fr-CA"/>
              <a:t>Modifier le style du titre</a:t>
            </a:r>
            <a:endParaRPr lang="fr-FR"/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307E49E2-0977-094E-B6F5-27463DEAC1C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fr-CA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CE17B3E8-3313-5247-A086-6AF61E41774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fr-CA"/>
              <a:t>Cliquez pour modifier les styles du texte du masque</a:t>
            </a:r>
          </a:p>
          <a:p>
            <a:pPr lvl="1"/>
            <a:r>
              <a:rPr lang="fr-CA"/>
              <a:t>Deuxième niveau</a:t>
            </a:r>
          </a:p>
          <a:p>
            <a:pPr lvl="2"/>
            <a:r>
              <a:rPr lang="fr-CA"/>
              <a:t>Troisième niveau</a:t>
            </a:r>
          </a:p>
          <a:p>
            <a:pPr lvl="3"/>
            <a:r>
              <a:rPr lang="fr-CA"/>
              <a:t>Quatrième niveau</a:t>
            </a:r>
          </a:p>
          <a:p>
            <a:pPr lvl="4"/>
            <a:r>
              <a:rPr lang="fr-CA"/>
              <a:t>Cinquième niveau</a:t>
            </a:r>
            <a:endParaRPr lang="fr-FR"/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8DB403F8-F82A-BB4A-AEA0-C0E7921DFA2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fr-CA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D72DF134-CB3F-204B-AEA7-A6601CBEEED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fr-CA"/>
              <a:t>Cliquez pour modifier les styles du texte du masque</a:t>
            </a:r>
          </a:p>
          <a:p>
            <a:pPr lvl="1"/>
            <a:r>
              <a:rPr lang="fr-CA"/>
              <a:t>Deuxième niveau</a:t>
            </a:r>
          </a:p>
          <a:p>
            <a:pPr lvl="2"/>
            <a:r>
              <a:rPr lang="fr-CA"/>
              <a:t>Troisième niveau</a:t>
            </a:r>
          </a:p>
          <a:p>
            <a:pPr lvl="3"/>
            <a:r>
              <a:rPr lang="fr-CA"/>
              <a:t>Quatrième niveau</a:t>
            </a:r>
          </a:p>
          <a:p>
            <a:pPr lvl="4"/>
            <a:r>
              <a:rPr lang="fr-CA"/>
              <a:t>Cinquième niveau</a:t>
            </a:r>
            <a:endParaRPr lang="fr-FR"/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6EA90AAA-3613-8B49-B663-35EF4843070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7D2E01C5-01BB-E34C-97C9-7840610F37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CE61048B-A1FF-7041-BA2E-467D275D73E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791371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60D7B0A-3FE1-D741-A799-D1640700DD6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A"/>
              <a:t>Modifier le style du titre</a:t>
            </a:r>
            <a:endParaRPr lang="fr-FR"/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9E51D6E9-84D8-3A4A-97D9-A31342C82E6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9A325D43-677E-DA47-AC1A-B121B4797B2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9809D3A5-936D-924C-8526-687D97B597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5900090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F78E40CD-11BA-514D-BB51-2B8031EAE5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856A1E72-B4E7-6547-83AE-44EE1383ABC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51CF0B57-64F3-6843-A309-B179592786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3584962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41669CB-276A-DA4C-AB29-ABE581E7322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fr-CA"/>
              <a:t>Modifier le style du titre</a:t>
            </a:r>
            <a:endParaRPr lang="fr-FR"/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C3439A87-8173-044A-9015-E615067DBFE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fr-CA"/>
              <a:t>Cliquez pour modifier les styles du texte du masque</a:t>
            </a:r>
          </a:p>
          <a:p>
            <a:pPr lvl="1"/>
            <a:r>
              <a:rPr lang="fr-CA"/>
              <a:t>Deuxième niveau</a:t>
            </a:r>
          </a:p>
          <a:p>
            <a:pPr lvl="2"/>
            <a:r>
              <a:rPr lang="fr-CA"/>
              <a:t>Troisième niveau</a:t>
            </a:r>
          </a:p>
          <a:p>
            <a:pPr lvl="3"/>
            <a:r>
              <a:rPr lang="fr-CA"/>
              <a:t>Quatrième niveau</a:t>
            </a:r>
          </a:p>
          <a:p>
            <a:pPr lvl="4"/>
            <a:r>
              <a:rPr lang="fr-CA"/>
              <a:t>Cinquième niveau</a:t>
            </a:r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F27D7527-7F88-F44C-8743-A8E02D6F6AD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fr-CA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72B16D76-26A5-9441-8244-ECC57D124E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35F58859-B138-B34F-9F96-DEB83B19E9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03EF8FD0-1079-C04A-AFA3-DA51D146AB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2727830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67DB367-FC34-EA41-82CE-C774FC0E43D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fr-CA"/>
              <a:t>Modifier le style du titre</a:t>
            </a:r>
            <a:endParaRPr lang="fr-FR"/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3C069766-4033-D74F-98FA-BE506898E71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9FAE74AA-C0F2-F04D-8C09-72A8A24DBAD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fr-CA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53D152D8-B6DD-7E42-B1D6-1EC042FCF8E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F6FC7E65-A0A5-174E-BD49-2AC20E84CB5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51E03D78-30EF-2543-B756-8DE376C80BE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‹N°›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9309117"/>
      </p:ext>
    </p:extLst>
  </p:cSld>
  <p:clrMapOvr>
    <a:masterClrMapping/>
  </p:clrMapOvr>
  <p:hf sldNum="0" hdr="0" ftr="0" dt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358C5EC-76C4-6F43-AE62-252AD5BD931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A"/>
              <a:t>Modifier le style du titre</a:t>
            </a:r>
            <a:endParaRPr lang="fr-FR"/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2C332F2D-C1F8-F94D-8694-50A82DBFAB2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CA"/>
              <a:t>Cliquez pour modifier les styles du texte du masque</a:t>
            </a:r>
          </a:p>
          <a:p>
            <a:pPr lvl="1"/>
            <a:r>
              <a:rPr lang="fr-CA"/>
              <a:t>Deuxième niveau</a:t>
            </a:r>
          </a:p>
          <a:p>
            <a:pPr lvl="2"/>
            <a:r>
              <a:rPr lang="fr-CA"/>
              <a:t>Troisième niveau</a:t>
            </a:r>
          </a:p>
          <a:p>
            <a:pPr lvl="3"/>
            <a:r>
              <a:rPr lang="fr-CA"/>
              <a:t>Quatrième niveau</a:t>
            </a:r>
          </a:p>
          <a:p>
            <a:pPr lvl="4"/>
            <a:r>
              <a:rPr lang="fr-CA"/>
              <a:t>Cinquième niveau</a:t>
            </a:r>
            <a:endParaRPr lang="fr-FR"/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158D2AF4-C952-634E-94DE-51833026001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62C745AB-3CD7-EB4C-A730-B3F9F613BDC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8C266101-24ED-BA41-AFDD-64C8E55CE27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7505217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FF477BDF-F09F-F84D-A09A-80695C443AF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fr-CA"/>
              <a:t>Modifier le style du titre</a:t>
            </a:r>
            <a:endParaRPr lang="fr-FR"/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8668200F-9DF9-E241-AE22-0D13CEC2448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fr-CA"/>
              <a:t>Cliquez pour modifier les styles du texte du masque</a:t>
            </a:r>
          </a:p>
          <a:p>
            <a:pPr lvl="1"/>
            <a:r>
              <a:rPr lang="fr-CA"/>
              <a:t>Deuxième niveau</a:t>
            </a:r>
          </a:p>
          <a:p>
            <a:pPr lvl="2"/>
            <a:r>
              <a:rPr lang="fr-CA"/>
              <a:t>Troisième niveau</a:t>
            </a:r>
          </a:p>
          <a:p>
            <a:pPr lvl="3"/>
            <a:r>
              <a:rPr lang="fr-CA"/>
              <a:t>Quatrième niveau</a:t>
            </a:r>
          </a:p>
          <a:p>
            <a:pPr lvl="4"/>
            <a:r>
              <a:rPr lang="fr-CA"/>
              <a:t>Cinquième niveau</a:t>
            </a:r>
            <a:endParaRPr lang="fr-FR"/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67B814BD-DF24-2B45-A7AC-2CEA0DC9F18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C043B000-55F9-6742-A025-F0E4020683F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3BAA2D9F-4C49-D248-94AB-EF3A1D88E36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4852595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5758C380-9B72-1347-8453-A87575F4051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CA"/>
              <a:t>Modifier le style du titre</a:t>
            </a:r>
            <a:endParaRPr lang="fr-FR"/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B52ECDDF-CA1F-5741-86DF-86FED8CC8DD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CA"/>
              <a:t>Cliquez pour modifier les styles du texte du masque</a:t>
            </a:r>
          </a:p>
          <a:p>
            <a:pPr lvl="1"/>
            <a:r>
              <a:rPr lang="fr-CA"/>
              <a:t>Deuxième niveau</a:t>
            </a:r>
          </a:p>
          <a:p>
            <a:pPr lvl="2"/>
            <a:r>
              <a:rPr lang="fr-CA"/>
              <a:t>Troisième niveau</a:t>
            </a:r>
          </a:p>
          <a:p>
            <a:pPr lvl="3"/>
            <a:r>
              <a:rPr lang="fr-CA"/>
              <a:t>Quatrième niveau</a:t>
            </a:r>
          </a:p>
          <a:p>
            <a:pPr lvl="4"/>
            <a:r>
              <a:rPr lang="fr-CA"/>
              <a:t>Cinquième niveau</a:t>
            </a:r>
            <a:endParaRPr lang="fr-FR"/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82C6D624-3B70-5349-BFF3-6B7DA2DA64A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CA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F694A3BF-0346-7948-AF1A-17C8B566B87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CA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6A9A9A37-7534-8E4B-AB45-CAA4189B731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‹N°›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706497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sldNum="0" hdr="0" ftr="0" dt="0"/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.jpe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.jpeg"/><Relationship Id="rId5" Type="http://schemas.openxmlformats.org/officeDocument/2006/relationships/image" Target="../media/image5.jpg"/><Relationship Id="rId4" Type="http://schemas.openxmlformats.org/officeDocument/2006/relationships/image" Target="../media/image9.jp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.jpeg"/><Relationship Id="rId4" Type="http://schemas.openxmlformats.org/officeDocument/2006/relationships/image" Target="../media/image7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.jpeg"/><Relationship Id="rId4" Type="http://schemas.openxmlformats.org/officeDocument/2006/relationships/image" Target="../media/image6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.jpeg"/><Relationship Id="rId4" Type="http://schemas.openxmlformats.org/officeDocument/2006/relationships/image" Target="../media/image5.jp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6E06410D-BCC4-EB44-B31B-567EEC98CEE7}"/>
              </a:ext>
            </a:extLst>
          </p:cNvPr>
          <p:cNvSpPr/>
          <p:nvPr/>
        </p:nvSpPr>
        <p:spPr>
          <a:xfrm>
            <a:off x="0" y="869430"/>
            <a:ext cx="9221118" cy="4952532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fr-FR"/>
          </a:p>
        </p:txBody>
      </p:sp>
      <p:sp>
        <p:nvSpPr>
          <p:cNvPr id="5" name="ZoneTexte 5">
            <a:extLst>
              <a:ext uri="{FF2B5EF4-FFF2-40B4-BE49-F238E27FC236}">
                <a16:creationId xmlns:a16="http://schemas.microsoft.com/office/drawing/2014/main" id="{DF540551-8AE1-4F45-93F0-FE726D04740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59371" y="1251481"/>
            <a:ext cx="7789342" cy="38010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Aft>
                <a:spcPts val="1000"/>
              </a:spcAft>
            </a:pPr>
            <a:r>
              <a:rPr lang="fr-FR" altLang="fr-FR" sz="3600" b="1" dirty="0"/>
              <a:t>Éducation physique et à la santé</a:t>
            </a:r>
          </a:p>
          <a:p>
            <a:pPr eaLnBrk="1" hangingPunct="1">
              <a:spcAft>
                <a:spcPts val="1000"/>
              </a:spcAft>
            </a:pPr>
            <a:r>
              <a:rPr lang="fr-FR" altLang="fr-FR" sz="3600" dirty="0"/>
              <a:t>Situation d’apprentissage et d’évaluation</a:t>
            </a:r>
          </a:p>
          <a:p>
            <a:pPr eaLnBrk="1" hangingPunct="1">
              <a:spcAft>
                <a:spcPts val="1000"/>
              </a:spcAft>
            </a:pPr>
            <a:r>
              <a:rPr lang="fr-CA" altLang="fr-FR" sz="3600" dirty="0"/>
              <a:t>2</a:t>
            </a:r>
            <a:r>
              <a:rPr lang="fr-CA" altLang="fr-FR" sz="3600" baseline="30000" dirty="0"/>
              <a:t>e</a:t>
            </a:r>
            <a:r>
              <a:rPr lang="fr-CA" altLang="fr-FR" sz="3600" dirty="0"/>
              <a:t> année du primaire</a:t>
            </a:r>
            <a:r>
              <a:rPr lang="fr-CA" altLang="fr-FR" sz="3600" b="1" dirty="0"/>
              <a:t> </a:t>
            </a:r>
          </a:p>
          <a:p>
            <a:pPr eaLnBrk="1" hangingPunct="1">
              <a:spcAft>
                <a:spcPts val="1000"/>
              </a:spcAft>
            </a:pPr>
            <a:r>
              <a:rPr lang="fr-CA" altLang="fr-FR" sz="3600" dirty="0"/>
              <a:t>Compétence 2 :</a:t>
            </a:r>
            <a:br>
              <a:rPr lang="fr-CA" altLang="fr-FR" sz="3600" dirty="0"/>
            </a:br>
            <a:r>
              <a:rPr lang="fr-CA" altLang="fr-FR" sz="3600" dirty="0"/>
              <a:t>Interagir dans divers contextes de pratique d’activités physiques </a:t>
            </a:r>
            <a:endParaRPr lang="fr-FR" altLang="fr-FR" sz="3600" dirty="0"/>
          </a:p>
        </p:txBody>
      </p:sp>
      <p:pic>
        <p:nvPicPr>
          <p:cNvPr id="6" name="Image 2">
            <a:extLst>
              <a:ext uri="{FF2B5EF4-FFF2-40B4-BE49-F238E27FC236}">
                <a16:creationId xmlns:a16="http://schemas.microsoft.com/office/drawing/2014/main" id="{F0A159CB-3FE3-1F49-A331-24C0D8E0896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56475" y="6165850"/>
            <a:ext cx="1392238" cy="358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65583084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C8093687-0788-0E4E-9D8D-F768683BC654}"/>
              </a:ext>
            </a:extLst>
          </p:cNvPr>
          <p:cNvSpPr/>
          <p:nvPr/>
        </p:nvSpPr>
        <p:spPr>
          <a:xfrm>
            <a:off x="0" y="1696600"/>
            <a:ext cx="9221118" cy="3360144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fr-FR"/>
          </a:p>
        </p:txBody>
      </p:sp>
      <p:sp>
        <p:nvSpPr>
          <p:cNvPr id="2" name="Titre 1">
            <a:extLst>
              <a:ext uri="{FF2B5EF4-FFF2-40B4-BE49-F238E27FC236}">
                <a16:creationId xmlns:a16="http://schemas.microsoft.com/office/drawing/2014/main" id="{F69E35F2-EDBC-EB4D-9A5E-E54649E10A21}"/>
              </a:ext>
            </a:extLst>
          </p:cNvPr>
          <p:cNvSpPr txBox="1">
            <a:spLocks/>
          </p:cNvSpPr>
          <p:nvPr/>
        </p:nvSpPr>
        <p:spPr>
          <a:xfrm>
            <a:off x="1142999" y="2334220"/>
            <a:ext cx="6858000" cy="860673"/>
          </a:xfrm>
          <a:prstGeom prst="rect">
            <a:avLst/>
          </a:prstGeom>
        </p:spPr>
        <p:txBody>
          <a:bodyPr/>
          <a:lstStyle>
            <a:lvl1pPr algn="l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3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>
              <a:defRPr/>
            </a:pPr>
            <a:r>
              <a:rPr lang="fr-CA" altLang="fr-FR" sz="4800" dirty="0">
                <a:latin typeface="+mn-lt"/>
              </a:rPr>
              <a:t>Principes d’équilibration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F9678198-0194-744F-9CAD-38DF6A42ACD7}"/>
              </a:ext>
            </a:extLst>
          </p:cNvPr>
          <p:cNvSpPr txBox="1">
            <a:spLocks noChangeArrowheads="1"/>
          </p:cNvSpPr>
          <p:nvPr/>
        </p:nvSpPr>
        <p:spPr>
          <a:xfrm>
            <a:off x="2378266" y="3602039"/>
            <a:ext cx="4387467" cy="584371"/>
          </a:xfrm>
          <a:prstGeom prst="rect">
            <a:avLst/>
          </a:prstGeom>
        </p:spPr>
        <p:txBody>
          <a:bodyPr/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fr-CA" altLang="fr-FR" sz="3200" dirty="0"/>
              <a:t>Diapositives D1 à D3</a:t>
            </a:r>
          </a:p>
        </p:txBody>
      </p:sp>
      <p:pic>
        <p:nvPicPr>
          <p:cNvPr id="4" name="Image 22">
            <a:extLst>
              <a:ext uri="{FF2B5EF4-FFF2-40B4-BE49-F238E27FC236}">
                <a16:creationId xmlns:a16="http://schemas.microsoft.com/office/drawing/2014/main" id="{4ABB2F9E-1772-EC4D-95A3-3F79EE13F39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34288" y="6237288"/>
            <a:ext cx="1114425" cy="287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01558545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P11 Arabesque_main au sol (E)">
            <a:extLst>
              <a:ext uri="{FF2B5EF4-FFF2-40B4-BE49-F238E27FC236}">
                <a16:creationId xmlns:a16="http://schemas.microsoft.com/office/drawing/2014/main" id="{60314F37-63EF-5E4E-942F-4119CA4E2DA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31" y="1005329"/>
            <a:ext cx="8397875" cy="4649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ectangle 5">
            <a:extLst>
              <a:ext uri="{FF2B5EF4-FFF2-40B4-BE49-F238E27FC236}">
                <a16:creationId xmlns:a16="http://schemas.microsoft.com/office/drawing/2014/main" id="{111996A8-F982-5A4B-803F-D144C5AA8BA8}"/>
              </a:ext>
            </a:extLst>
          </p:cNvPr>
          <p:cNvSpPr>
            <a:spLocks noChangeArrowheads="1"/>
          </p:cNvSpPr>
          <p:nvPr/>
        </p:nvSpPr>
        <p:spPr bwMode="auto">
          <a:xfrm>
            <a:off x="5864206" y="3200842"/>
            <a:ext cx="936625" cy="2232025"/>
          </a:xfrm>
          <a:prstGeom prst="rect">
            <a:avLst/>
          </a:prstGeom>
          <a:noFill/>
          <a:ln w="38100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endParaRPr lang="fr-FR" altLang="fr-FR">
              <a:latin typeface="Arial" panose="020B0604020202020204" pitchFamily="34" charset="0"/>
              <a:ea typeface="MS PGothic" panose="020B0600070205080204" pitchFamily="34" charset="-128"/>
              <a:cs typeface="Arial" panose="020B0604020202020204" pitchFamily="34" charset="0"/>
            </a:endParaRPr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FCCBFC9-26FF-FD49-AFBA-FBC634C6F9B3}"/>
              </a:ext>
            </a:extLst>
          </p:cNvPr>
          <p:cNvSpPr>
            <a:spLocks noChangeArrowheads="1"/>
          </p:cNvSpPr>
          <p:nvPr/>
        </p:nvSpPr>
        <p:spPr bwMode="auto">
          <a:xfrm rot="20865948">
            <a:off x="4594206" y="2257867"/>
            <a:ext cx="2087562" cy="1150937"/>
          </a:xfrm>
          <a:prstGeom prst="rect">
            <a:avLst/>
          </a:prstGeom>
          <a:noFill/>
          <a:ln w="38100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endParaRPr lang="fr-FR" altLang="fr-FR">
              <a:latin typeface="Arial" panose="020B0604020202020204" pitchFamily="34" charset="0"/>
              <a:ea typeface="MS PGothic" panose="020B0600070205080204" pitchFamily="34" charset="-128"/>
              <a:cs typeface="Arial" panose="020B0604020202020204" pitchFamily="34" charset="0"/>
            </a:endParaRPr>
          </a:p>
        </p:txBody>
      </p:sp>
      <p:sp>
        <p:nvSpPr>
          <p:cNvPr id="7" name="Rectangle 7">
            <a:extLst>
              <a:ext uri="{FF2B5EF4-FFF2-40B4-BE49-F238E27FC236}">
                <a16:creationId xmlns:a16="http://schemas.microsoft.com/office/drawing/2014/main" id="{E5E3DA8A-8165-8145-A688-AA5CA93FBA8C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08668" y="4640704"/>
            <a:ext cx="1079500" cy="720725"/>
          </a:xfrm>
          <a:prstGeom prst="rect">
            <a:avLst/>
          </a:prstGeom>
          <a:noFill/>
          <a:ln w="38100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endParaRPr lang="fr-FR" altLang="fr-FR">
              <a:latin typeface="Arial" panose="020B0604020202020204" pitchFamily="34" charset="0"/>
              <a:ea typeface="MS PGothic" panose="020B0600070205080204" pitchFamily="34" charset="-128"/>
              <a:cs typeface="Arial" panose="020B0604020202020204" pitchFamily="34" charset="0"/>
            </a:endParaRPr>
          </a:p>
        </p:txBody>
      </p:sp>
      <p:sp>
        <p:nvSpPr>
          <p:cNvPr id="8" name="Text Box 8">
            <a:extLst>
              <a:ext uri="{FF2B5EF4-FFF2-40B4-BE49-F238E27FC236}">
                <a16:creationId xmlns:a16="http://schemas.microsoft.com/office/drawing/2014/main" id="{159F6787-C801-AA4C-AC59-50130D2D037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208443" y="1760979"/>
            <a:ext cx="1655763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CA" altLang="fr-FR" b="1" dirty="0"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rPr>
              <a:t>Tronc droit</a:t>
            </a:r>
            <a:endParaRPr lang="fr-CA" altLang="fr-FR" b="1" dirty="0">
              <a:latin typeface="Arial" panose="020B0604020202020204" pitchFamily="34" charset="0"/>
              <a:ea typeface="MS PGothic" panose="020B0600070205080204" pitchFamily="34" charset="-128"/>
              <a:cs typeface="Arial" panose="020B0604020202020204" pitchFamily="34" charset="0"/>
            </a:endParaRPr>
          </a:p>
        </p:txBody>
      </p:sp>
      <p:sp>
        <p:nvSpPr>
          <p:cNvPr id="9" name="Text Box 9">
            <a:extLst>
              <a:ext uri="{FF2B5EF4-FFF2-40B4-BE49-F238E27FC236}">
                <a16:creationId xmlns:a16="http://schemas.microsoft.com/office/drawing/2014/main" id="{BDF39C0E-A213-4F43-B6ED-0073E9650D7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069436" y="3704079"/>
            <a:ext cx="1836737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en-CA" altLang="fr-FR" b="1" dirty="0" err="1"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rPr>
              <a:t>Membre</a:t>
            </a:r>
            <a:r>
              <a:rPr lang="en-CA" altLang="fr-FR" b="1" dirty="0"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rPr>
              <a:t> </a:t>
            </a:r>
            <a:r>
              <a:rPr lang="en-CA" altLang="fr-FR" b="1" dirty="0" err="1"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rPr>
              <a:t>supérieur</a:t>
            </a:r>
            <a:endParaRPr lang="en-CA" altLang="fr-FR" b="1" dirty="0">
              <a:latin typeface="Arial" panose="020B0604020202020204" pitchFamily="34" charset="0"/>
              <a:ea typeface="MS PGothic" panose="020B0600070205080204" pitchFamily="34" charset="-128"/>
              <a:cs typeface="Arial" panose="020B0604020202020204" pitchFamily="34" charset="0"/>
            </a:endParaRPr>
          </a:p>
          <a:p>
            <a:pPr eaLnBrk="1" hangingPunct="1"/>
            <a:r>
              <a:rPr lang="en-CA" altLang="fr-FR" b="1" dirty="0" err="1"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rPr>
              <a:t>en</a:t>
            </a:r>
            <a:r>
              <a:rPr lang="en-CA" altLang="fr-FR" b="1" dirty="0"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rPr>
              <a:t> extension main sur le sol</a:t>
            </a:r>
            <a:endParaRPr lang="fr-CA" altLang="fr-FR" b="1" dirty="0">
              <a:latin typeface="Arial" panose="020B0604020202020204" pitchFamily="34" charset="0"/>
              <a:ea typeface="MS PGothic" panose="020B0600070205080204" pitchFamily="34" charset="-128"/>
              <a:cs typeface="Arial" panose="020B0604020202020204" pitchFamily="34" charset="0"/>
            </a:endParaRPr>
          </a:p>
        </p:txBody>
      </p:sp>
      <p:sp>
        <p:nvSpPr>
          <p:cNvPr id="10" name="Line 10">
            <a:extLst>
              <a:ext uri="{FF2B5EF4-FFF2-40B4-BE49-F238E27FC236}">
                <a16:creationId xmlns:a16="http://schemas.microsoft.com/office/drawing/2014/main" id="{A1141ADE-7495-E44C-A0E2-A75B33FFABCB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3344843" y="4970904"/>
            <a:ext cx="503238" cy="287338"/>
          </a:xfrm>
          <a:prstGeom prst="line">
            <a:avLst/>
          </a:prstGeom>
          <a:noFill/>
          <a:ln w="38100">
            <a:solidFill>
              <a:srgbClr val="0099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FR"/>
          </a:p>
        </p:txBody>
      </p:sp>
      <p:sp>
        <p:nvSpPr>
          <p:cNvPr id="11" name="Text Box 11">
            <a:extLst>
              <a:ext uri="{FF2B5EF4-FFF2-40B4-BE49-F238E27FC236}">
                <a16:creationId xmlns:a16="http://schemas.microsoft.com/office/drawing/2014/main" id="{73C923A1-EA5D-9D4C-B795-247EB51CE20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471593" y="5321742"/>
            <a:ext cx="3594100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CA" altLang="fr-FR" b="1"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rPr>
              <a:t>Appuis sur le genou, la jambe et le dessus du pied</a:t>
            </a:r>
            <a:endParaRPr lang="fr-CA" altLang="fr-FR" b="1">
              <a:latin typeface="Arial" panose="020B0604020202020204" pitchFamily="34" charset="0"/>
              <a:ea typeface="MS PGothic" panose="020B0600070205080204" pitchFamily="34" charset="-128"/>
              <a:cs typeface="Arial" panose="020B0604020202020204" pitchFamily="34" charset="0"/>
            </a:endParaRPr>
          </a:p>
        </p:txBody>
      </p:sp>
      <p:sp>
        <p:nvSpPr>
          <p:cNvPr id="12" name="Text Box 12">
            <a:extLst>
              <a:ext uri="{FF2B5EF4-FFF2-40B4-BE49-F238E27FC236}">
                <a16:creationId xmlns:a16="http://schemas.microsoft.com/office/drawing/2014/main" id="{907E8414-574C-1E45-B223-374C8EDEEB1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112782" y="632267"/>
            <a:ext cx="4102100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CA" altLang="fr-FR" b="1" dirty="0" err="1"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rPr>
              <a:t>Membre</a:t>
            </a:r>
            <a:r>
              <a:rPr lang="en-CA" altLang="fr-FR" b="1" dirty="0"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rPr>
              <a:t> </a:t>
            </a:r>
            <a:r>
              <a:rPr lang="en-CA" altLang="fr-FR" b="1" dirty="0" err="1"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rPr>
              <a:t>supérieur</a:t>
            </a:r>
            <a:r>
              <a:rPr lang="en-CA" altLang="fr-FR" b="1" dirty="0"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rPr>
              <a:t> </a:t>
            </a:r>
            <a:r>
              <a:rPr lang="en-CA" altLang="fr-FR" b="1" dirty="0" err="1"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rPr>
              <a:t>en</a:t>
            </a:r>
            <a:r>
              <a:rPr lang="en-CA" altLang="fr-FR" b="1" dirty="0"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rPr>
              <a:t> extension </a:t>
            </a:r>
            <a:br>
              <a:rPr lang="en-CA" altLang="fr-FR" b="1" dirty="0"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rPr>
            </a:br>
            <a:r>
              <a:rPr lang="en-CA" altLang="fr-FR" b="1" dirty="0" err="1"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rPr>
              <a:t>à</a:t>
            </a:r>
            <a:r>
              <a:rPr lang="en-CA" altLang="fr-FR" b="1" dirty="0"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rPr>
              <a:t> </a:t>
            </a:r>
            <a:r>
              <a:rPr lang="en-CA" altLang="fr-FR" b="1" dirty="0" err="1"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rPr>
              <a:t>l’horizontale</a:t>
            </a:r>
            <a:r>
              <a:rPr lang="en-CA" altLang="fr-FR" b="1" dirty="0"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rPr>
              <a:t> </a:t>
            </a:r>
            <a:r>
              <a:rPr lang="en-CA" altLang="fr-FR" b="1" dirty="0" err="1"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rPr>
              <a:t>vers</a:t>
            </a:r>
            <a:r>
              <a:rPr lang="en-CA" altLang="fr-FR" b="1" dirty="0"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rPr>
              <a:t> le </a:t>
            </a:r>
            <a:r>
              <a:rPr lang="en-CA" altLang="fr-FR" b="1" dirty="0" err="1"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rPr>
              <a:t>côté</a:t>
            </a:r>
            <a:endParaRPr lang="fr-CA" altLang="fr-FR" b="1" dirty="0">
              <a:latin typeface="Arial" panose="020B0604020202020204" pitchFamily="34" charset="0"/>
              <a:ea typeface="MS PGothic" panose="020B0600070205080204" pitchFamily="34" charset="-128"/>
              <a:cs typeface="Arial" panose="020B0604020202020204" pitchFamily="34" charset="0"/>
            </a:endParaRPr>
          </a:p>
        </p:txBody>
      </p:sp>
      <p:sp>
        <p:nvSpPr>
          <p:cNvPr id="13" name="Line 13">
            <a:extLst>
              <a:ext uri="{FF2B5EF4-FFF2-40B4-BE49-F238E27FC236}">
                <a16:creationId xmlns:a16="http://schemas.microsoft.com/office/drawing/2014/main" id="{B5A9992A-6F18-3A44-B589-AF17F3DFC2BC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3560743" y="4899467"/>
            <a:ext cx="1079500" cy="358775"/>
          </a:xfrm>
          <a:prstGeom prst="line">
            <a:avLst/>
          </a:prstGeom>
          <a:noFill/>
          <a:ln w="38100">
            <a:solidFill>
              <a:srgbClr val="0099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FR"/>
          </a:p>
        </p:txBody>
      </p:sp>
      <p:sp>
        <p:nvSpPr>
          <p:cNvPr id="14" name="Line 14">
            <a:extLst>
              <a:ext uri="{FF2B5EF4-FFF2-40B4-BE49-F238E27FC236}">
                <a16:creationId xmlns:a16="http://schemas.microsoft.com/office/drawing/2014/main" id="{3CF405AB-62B9-2041-806A-BB98AA7C1EE4}"/>
              </a:ext>
            </a:extLst>
          </p:cNvPr>
          <p:cNvSpPr>
            <a:spLocks noChangeShapeType="1"/>
          </p:cNvSpPr>
          <p:nvPr/>
        </p:nvSpPr>
        <p:spPr bwMode="auto">
          <a:xfrm flipH="1" flipV="1">
            <a:off x="2336781" y="4826442"/>
            <a:ext cx="792162" cy="431800"/>
          </a:xfrm>
          <a:prstGeom prst="line">
            <a:avLst/>
          </a:prstGeom>
          <a:noFill/>
          <a:ln w="38100">
            <a:solidFill>
              <a:srgbClr val="0099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FR"/>
          </a:p>
        </p:txBody>
      </p:sp>
      <p:sp>
        <p:nvSpPr>
          <p:cNvPr id="15" name="Text Box 15">
            <a:extLst>
              <a:ext uri="{FF2B5EF4-FFF2-40B4-BE49-F238E27FC236}">
                <a16:creationId xmlns:a16="http://schemas.microsoft.com/office/drawing/2014/main" id="{16F74E27-F142-D345-A1FE-E3468D9A18C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208568" y="5507479"/>
            <a:ext cx="2714625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CA" altLang="fr-FR" b="1"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rPr>
              <a:t>Main placée vis-à-vis</a:t>
            </a:r>
            <a:r>
              <a:rPr lang="en-CA" altLang="fr-FR" b="1">
                <a:solidFill>
                  <a:srgbClr val="0000FF"/>
                </a:solidFill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rPr>
              <a:t> </a:t>
            </a:r>
            <a:r>
              <a:rPr lang="en-CA" altLang="fr-FR" b="1"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rPr>
              <a:t>de l’épaule</a:t>
            </a:r>
            <a:endParaRPr lang="fr-CA" altLang="fr-FR" b="1">
              <a:latin typeface="Arial" panose="020B0604020202020204" pitchFamily="34" charset="0"/>
              <a:ea typeface="MS PGothic" panose="020B0600070205080204" pitchFamily="34" charset="-128"/>
              <a:cs typeface="Arial" panose="020B0604020202020204" pitchFamily="34" charset="0"/>
            </a:endParaRPr>
          </a:p>
        </p:txBody>
      </p:sp>
      <p:sp>
        <p:nvSpPr>
          <p:cNvPr id="16" name="Rectangle 16">
            <a:extLst>
              <a:ext uri="{FF2B5EF4-FFF2-40B4-BE49-F238E27FC236}">
                <a16:creationId xmlns:a16="http://schemas.microsoft.com/office/drawing/2014/main" id="{2A97E935-E59C-5345-90A0-D3EB47865B45}"/>
              </a:ext>
            </a:extLst>
          </p:cNvPr>
          <p:cNvSpPr>
            <a:spLocks noChangeArrowheads="1"/>
          </p:cNvSpPr>
          <p:nvPr/>
        </p:nvSpPr>
        <p:spPr bwMode="auto">
          <a:xfrm>
            <a:off x="5792768" y="1278379"/>
            <a:ext cx="720725" cy="769938"/>
          </a:xfrm>
          <a:prstGeom prst="rect">
            <a:avLst/>
          </a:prstGeom>
          <a:noFill/>
          <a:ln w="38100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endParaRPr lang="fr-FR" altLang="fr-FR">
              <a:latin typeface="Arial" panose="020B0604020202020204" pitchFamily="34" charset="0"/>
              <a:ea typeface="MS PGothic" panose="020B0600070205080204" pitchFamily="34" charset="-128"/>
              <a:cs typeface="Arial" panose="020B0604020202020204" pitchFamily="34" charset="0"/>
            </a:endParaRPr>
          </a:p>
        </p:txBody>
      </p:sp>
      <p:sp>
        <p:nvSpPr>
          <p:cNvPr id="17" name="Rectangle 17">
            <a:extLst>
              <a:ext uri="{FF2B5EF4-FFF2-40B4-BE49-F238E27FC236}">
                <a16:creationId xmlns:a16="http://schemas.microsoft.com/office/drawing/2014/main" id="{9A52815D-0BB6-E94C-8638-34455FE5BBB5}"/>
              </a:ext>
            </a:extLst>
          </p:cNvPr>
          <p:cNvSpPr>
            <a:spLocks noChangeArrowheads="1"/>
          </p:cNvSpPr>
          <p:nvPr/>
        </p:nvSpPr>
        <p:spPr bwMode="auto">
          <a:xfrm>
            <a:off x="350818" y="2624579"/>
            <a:ext cx="3857625" cy="1074738"/>
          </a:xfrm>
          <a:prstGeom prst="rect">
            <a:avLst/>
          </a:prstGeom>
          <a:noFill/>
          <a:ln w="38100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endParaRPr lang="fr-FR" altLang="fr-FR">
              <a:latin typeface="Arial" panose="020B0604020202020204" pitchFamily="34" charset="0"/>
              <a:ea typeface="MS PGothic" panose="020B0600070205080204" pitchFamily="34" charset="-128"/>
              <a:cs typeface="Arial" panose="020B0604020202020204" pitchFamily="34" charset="0"/>
            </a:endParaRPr>
          </a:p>
        </p:txBody>
      </p:sp>
      <p:sp>
        <p:nvSpPr>
          <p:cNvPr id="18" name="Text Box 18">
            <a:extLst>
              <a:ext uri="{FF2B5EF4-FFF2-40B4-BE49-F238E27FC236}">
                <a16:creationId xmlns:a16="http://schemas.microsoft.com/office/drawing/2014/main" id="{02987E31-5EB3-8343-BCDE-F481E77E673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20656" y="1978467"/>
            <a:ext cx="3816350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CA" altLang="fr-FR" b="1"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rPr>
              <a:t>Membre inférieur en extension </a:t>
            </a:r>
            <a:br>
              <a:rPr lang="en-CA" altLang="fr-FR" b="1"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rPr>
            </a:br>
            <a:r>
              <a:rPr lang="en-CA" altLang="fr-FR" b="1"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rPr>
              <a:t>à l’horizontale vers l’arrière</a:t>
            </a:r>
            <a:endParaRPr lang="fr-CA" altLang="fr-FR" b="1">
              <a:latin typeface="Arial" panose="020B0604020202020204" pitchFamily="34" charset="0"/>
              <a:ea typeface="MS PGothic" panose="020B0600070205080204" pitchFamily="34" charset="-128"/>
              <a:cs typeface="Arial" panose="020B0604020202020204" pitchFamily="34" charset="0"/>
            </a:endParaRPr>
          </a:p>
        </p:txBody>
      </p:sp>
      <p:pic>
        <p:nvPicPr>
          <p:cNvPr id="19" name="Image 22">
            <a:extLst>
              <a:ext uri="{FF2B5EF4-FFF2-40B4-BE49-F238E27FC236}">
                <a16:creationId xmlns:a16="http://schemas.microsoft.com/office/drawing/2014/main" id="{1875C9E5-E4E9-B745-9B5B-085DDBD8C5D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34288" y="6237288"/>
            <a:ext cx="1114425" cy="287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ZoneTexte 1">
            <a:extLst>
              <a:ext uri="{FF2B5EF4-FFF2-40B4-BE49-F238E27FC236}">
                <a16:creationId xmlns:a16="http://schemas.microsoft.com/office/drawing/2014/main" id="{7EA73EB2-509F-4529-AC3D-2F365F14004E}"/>
              </a:ext>
            </a:extLst>
          </p:cNvPr>
          <p:cNvSpPr txBox="1"/>
          <p:nvPr/>
        </p:nvSpPr>
        <p:spPr>
          <a:xfrm>
            <a:off x="8175812" y="333375"/>
            <a:ext cx="7303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A" sz="2400" b="1" dirty="0">
                <a:latin typeface="Arial" panose="020B0604020202020204" pitchFamily="34" charset="0"/>
                <a:cs typeface="Arial" panose="020B0604020202020204" pitchFamily="34" charset="0"/>
              </a:rPr>
              <a:t>D1</a:t>
            </a:r>
          </a:p>
        </p:txBody>
      </p:sp>
    </p:spTree>
    <p:extLst>
      <p:ext uri="{BB962C8B-B14F-4D97-AF65-F5344CB8AC3E}">
        <p14:creationId xmlns:p14="http://schemas.microsoft.com/office/powerpoint/2010/main" val="36194668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/>
      <p:bldP spid="11" grpId="0"/>
      <p:bldP spid="15" grpId="0"/>
      <p:bldP spid="16" grpId="0" animBg="1"/>
      <p:bldP spid="17" grpId="0" animBg="1"/>
      <p:bldP spid="18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22">
            <a:extLst>
              <a:ext uri="{FF2B5EF4-FFF2-40B4-BE49-F238E27FC236}">
                <a16:creationId xmlns:a16="http://schemas.microsoft.com/office/drawing/2014/main" id="{2C33FA75-DD8A-2541-B5E8-DCBDF4FDADB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34288" y="6237288"/>
            <a:ext cx="1114425" cy="287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4" descr="Cigogne-1">
            <a:extLst>
              <a:ext uri="{FF2B5EF4-FFF2-40B4-BE49-F238E27FC236}">
                <a16:creationId xmlns:a16="http://schemas.microsoft.com/office/drawing/2014/main" id="{095AE1BE-CE12-764E-A7BF-65B421FFF29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94844" y="0"/>
            <a:ext cx="3328987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5C20D510-52D0-2245-9111-87EDBEE994BC}"/>
              </a:ext>
            </a:extLst>
          </p:cNvPr>
          <p:cNvSpPr>
            <a:spLocks noChangeArrowheads="1"/>
          </p:cNvSpPr>
          <p:nvPr/>
        </p:nvSpPr>
        <p:spPr bwMode="auto">
          <a:xfrm>
            <a:off x="3779838" y="264795"/>
            <a:ext cx="2016125" cy="1800225"/>
          </a:xfrm>
          <a:prstGeom prst="rect">
            <a:avLst/>
          </a:prstGeom>
          <a:noFill/>
          <a:ln w="38100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endParaRPr lang="fr-FR" altLang="fr-FR" dirty="0">
              <a:latin typeface="Arial" panose="020B0604020202020204" pitchFamily="34" charset="0"/>
              <a:ea typeface="MS PGothic" panose="020B0600070205080204" pitchFamily="34" charset="-128"/>
              <a:cs typeface="Arial" panose="020B0604020202020204" pitchFamily="34" charset="0"/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7C978D57-BC22-AA45-947A-198C62571F5D}"/>
              </a:ext>
            </a:extLst>
          </p:cNvPr>
          <p:cNvSpPr>
            <a:spLocks noChangeArrowheads="1"/>
          </p:cNvSpPr>
          <p:nvPr/>
        </p:nvSpPr>
        <p:spPr bwMode="auto">
          <a:xfrm>
            <a:off x="4216083" y="2133600"/>
            <a:ext cx="1079500" cy="1223963"/>
          </a:xfrm>
          <a:prstGeom prst="rect">
            <a:avLst/>
          </a:prstGeom>
          <a:noFill/>
          <a:ln w="38100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endParaRPr lang="fr-FR" altLang="fr-FR">
              <a:latin typeface="Arial" panose="020B0604020202020204" pitchFamily="34" charset="0"/>
              <a:ea typeface="MS PGothic" panose="020B0600070205080204" pitchFamily="34" charset="-128"/>
              <a:cs typeface="Arial" panose="020B0604020202020204" pitchFamily="34" charset="0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9E41D183-8D25-A64B-B95A-CBC164361483}"/>
              </a:ext>
            </a:extLst>
          </p:cNvPr>
          <p:cNvSpPr>
            <a:spLocks noChangeArrowheads="1"/>
          </p:cNvSpPr>
          <p:nvPr/>
        </p:nvSpPr>
        <p:spPr bwMode="auto">
          <a:xfrm>
            <a:off x="4429125" y="3643313"/>
            <a:ext cx="642938" cy="2665412"/>
          </a:xfrm>
          <a:prstGeom prst="rect">
            <a:avLst/>
          </a:prstGeom>
          <a:noFill/>
          <a:ln w="38100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endParaRPr lang="fr-FR" altLang="fr-FR">
              <a:latin typeface="Arial" panose="020B0604020202020204" pitchFamily="34" charset="0"/>
              <a:ea typeface="MS PGothic" panose="020B0600070205080204" pitchFamily="34" charset="-128"/>
              <a:cs typeface="Arial" panose="020B0604020202020204" pitchFamily="34" charset="0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58BCCF6E-4358-3A4D-9B17-B466D69C449F}"/>
              </a:ext>
            </a:extLst>
          </p:cNvPr>
          <p:cNvSpPr>
            <a:spLocks noChangeArrowheads="1"/>
          </p:cNvSpPr>
          <p:nvPr/>
        </p:nvSpPr>
        <p:spPr bwMode="auto">
          <a:xfrm>
            <a:off x="5076825" y="3068638"/>
            <a:ext cx="1152525" cy="1223962"/>
          </a:xfrm>
          <a:prstGeom prst="rect">
            <a:avLst/>
          </a:prstGeom>
          <a:noFill/>
          <a:ln w="38100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endParaRPr lang="fr-FR" altLang="fr-FR">
              <a:latin typeface="Arial" panose="020B0604020202020204" pitchFamily="34" charset="0"/>
              <a:ea typeface="MS PGothic" panose="020B0600070205080204" pitchFamily="34" charset="-128"/>
              <a:cs typeface="Arial" panose="020B0604020202020204" pitchFamily="34" charset="0"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AE32C01E-2CCB-1244-9BB2-8E4E91616B9F}"/>
              </a:ext>
            </a:extLst>
          </p:cNvPr>
          <p:cNvSpPr>
            <a:spLocks noChangeArrowheads="1"/>
          </p:cNvSpPr>
          <p:nvPr/>
        </p:nvSpPr>
        <p:spPr bwMode="auto">
          <a:xfrm>
            <a:off x="4813618" y="4126865"/>
            <a:ext cx="504825" cy="935038"/>
          </a:xfrm>
          <a:prstGeom prst="rect">
            <a:avLst/>
          </a:prstGeom>
          <a:noFill/>
          <a:ln w="38100">
            <a:solidFill>
              <a:schemeClr val="accent2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endParaRPr lang="fr-FR" altLang="fr-FR">
              <a:latin typeface="Arial" panose="020B0604020202020204" pitchFamily="34" charset="0"/>
              <a:ea typeface="MS PGothic" panose="020B0600070205080204" pitchFamily="34" charset="-128"/>
              <a:cs typeface="Arial" panose="020B0604020202020204" pitchFamily="34" charset="0"/>
            </a:endParaRPr>
          </a:p>
        </p:txBody>
      </p:sp>
      <p:sp>
        <p:nvSpPr>
          <p:cNvPr id="11" name="Text Box 10">
            <a:extLst>
              <a:ext uri="{FF2B5EF4-FFF2-40B4-BE49-F238E27FC236}">
                <a16:creationId xmlns:a16="http://schemas.microsoft.com/office/drawing/2014/main" id="{6310F4D8-9E3C-6641-B536-93D247BF5D0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771775" y="4724400"/>
            <a:ext cx="1655763" cy="923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CA" altLang="fr-FR" b="1"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rPr>
              <a:t>Membre inférieur en extension</a:t>
            </a:r>
            <a:endParaRPr lang="fr-CA" altLang="fr-FR" b="1">
              <a:solidFill>
                <a:srgbClr val="0000FF"/>
              </a:solidFill>
              <a:latin typeface="Arial" panose="020B0604020202020204" pitchFamily="34" charset="0"/>
              <a:ea typeface="MS PGothic" panose="020B0600070205080204" pitchFamily="34" charset="-128"/>
              <a:cs typeface="Arial" panose="020B0604020202020204" pitchFamily="34" charset="0"/>
            </a:endParaRPr>
          </a:p>
        </p:txBody>
      </p:sp>
      <p:sp>
        <p:nvSpPr>
          <p:cNvPr id="12" name="Text Box 11">
            <a:extLst>
              <a:ext uri="{FF2B5EF4-FFF2-40B4-BE49-F238E27FC236}">
                <a16:creationId xmlns:a16="http://schemas.microsoft.com/office/drawing/2014/main" id="{2B6A4DE7-DEDE-3842-A945-E52EEE092C1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435600" y="4365625"/>
            <a:ext cx="2087563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CA" altLang="fr-FR" b="1"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rPr>
              <a:t>Pied placé</a:t>
            </a:r>
            <a:r>
              <a:rPr lang="en-CA" altLang="fr-FR" b="1">
                <a:solidFill>
                  <a:srgbClr val="0000FF"/>
                </a:solidFill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rPr>
              <a:t> </a:t>
            </a:r>
            <a:r>
              <a:rPr lang="en-CA" altLang="fr-FR" b="1"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rPr>
              <a:t>sur le côté du genou</a:t>
            </a:r>
            <a:endParaRPr lang="fr-CA" altLang="fr-FR" b="1">
              <a:latin typeface="Arial" panose="020B0604020202020204" pitchFamily="34" charset="0"/>
              <a:ea typeface="MS PGothic" panose="020B0600070205080204" pitchFamily="34" charset="-128"/>
              <a:cs typeface="Arial" panose="020B0604020202020204" pitchFamily="34" charset="0"/>
            </a:endParaRPr>
          </a:p>
        </p:txBody>
      </p:sp>
      <p:sp>
        <p:nvSpPr>
          <p:cNvPr id="13" name="Text Box 12">
            <a:extLst>
              <a:ext uri="{FF2B5EF4-FFF2-40B4-BE49-F238E27FC236}">
                <a16:creationId xmlns:a16="http://schemas.microsoft.com/office/drawing/2014/main" id="{4E7168AA-04DD-6949-AAA1-F1C06872B76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300788" y="3213100"/>
            <a:ext cx="2087562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CA" altLang="fr-FR" b="1"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rPr>
              <a:t>Genou vers le côté</a:t>
            </a:r>
            <a:endParaRPr lang="fr-CA" altLang="fr-FR" b="1">
              <a:latin typeface="Arial" panose="020B0604020202020204" pitchFamily="34" charset="0"/>
              <a:ea typeface="MS PGothic" panose="020B0600070205080204" pitchFamily="34" charset="-128"/>
              <a:cs typeface="Arial" panose="020B0604020202020204" pitchFamily="34" charset="0"/>
            </a:endParaRPr>
          </a:p>
        </p:txBody>
      </p:sp>
      <p:sp>
        <p:nvSpPr>
          <p:cNvPr id="14" name="Text Box 13">
            <a:extLst>
              <a:ext uri="{FF2B5EF4-FFF2-40B4-BE49-F238E27FC236}">
                <a16:creationId xmlns:a16="http://schemas.microsoft.com/office/drawing/2014/main" id="{E0FBA052-667B-B740-97C9-F3AEB1518D1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55875" y="2636838"/>
            <a:ext cx="1512888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CA" altLang="fr-FR" b="1"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rPr>
              <a:t>Tronc à la verticale</a:t>
            </a:r>
            <a:endParaRPr lang="fr-CA" altLang="fr-FR" b="1">
              <a:latin typeface="Arial" panose="020B0604020202020204" pitchFamily="34" charset="0"/>
              <a:ea typeface="MS PGothic" panose="020B0600070205080204" pitchFamily="34" charset="-128"/>
              <a:cs typeface="Arial" panose="020B0604020202020204" pitchFamily="34" charset="0"/>
            </a:endParaRPr>
          </a:p>
        </p:txBody>
      </p:sp>
      <p:sp>
        <p:nvSpPr>
          <p:cNvPr id="15" name="Text Box 14">
            <a:extLst>
              <a:ext uri="{FF2B5EF4-FFF2-40B4-BE49-F238E27FC236}">
                <a16:creationId xmlns:a16="http://schemas.microsoft.com/office/drawing/2014/main" id="{BAB5CD8B-3195-EE45-8E0D-25B446A1E72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867400" y="692150"/>
            <a:ext cx="1441450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CA" altLang="fr-FR" b="1"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rPr>
              <a:t>Bras et avant-bras placés en losange</a:t>
            </a:r>
            <a:endParaRPr lang="fr-CA" altLang="fr-FR" b="1">
              <a:latin typeface="Arial" panose="020B0604020202020204" pitchFamily="34" charset="0"/>
              <a:ea typeface="MS PGothic" panose="020B0600070205080204" pitchFamily="34" charset="-128"/>
              <a:cs typeface="Arial" panose="020B0604020202020204" pitchFamily="34" charset="0"/>
            </a:endParaRPr>
          </a:p>
        </p:txBody>
      </p:sp>
      <p:sp>
        <p:nvSpPr>
          <p:cNvPr id="16" name="Text Box 15">
            <a:extLst>
              <a:ext uri="{FF2B5EF4-FFF2-40B4-BE49-F238E27FC236}">
                <a16:creationId xmlns:a16="http://schemas.microsoft.com/office/drawing/2014/main" id="{291DF8ED-40CB-9645-8C18-479F8280174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16013" y="333375"/>
            <a:ext cx="2592387" cy="923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CA" altLang="fr-FR" b="1" dirty="0"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rPr>
              <a:t>Mains </a:t>
            </a:r>
            <a:r>
              <a:rPr lang="en-CA" altLang="fr-FR" b="1" dirty="0" err="1"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rPr>
              <a:t>à</a:t>
            </a:r>
            <a:r>
              <a:rPr lang="en-CA" altLang="fr-FR" b="1" dirty="0"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rPr>
              <a:t> plat, </a:t>
            </a:r>
            <a:r>
              <a:rPr lang="en-CA" altLang="fr-FR" b="1" dirty="0" err="1"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rPr>
              <a:t>pointées</a:t>
            </a:r>
            <a:r>
              <a:rPr lang="en-CA" altLang="fr-FR" b="1" dirty="0"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rPr>
              <a:t> </a:t>
            </a:r>
            <a:r>
              <a:rPr lang="en-CA" altLang="fr-FR" b="1" dirty="0" err="1"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rPr>
              <a:t>vers</a:t>
            </a:r>
            <a:r>
              <a:rPr lang="en-CA" altLang="fr-FR" b="1" dirty="0"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rPr>
              <a:t> le haut </a:t>
            </a:r>
            <a:br>
              <a:rPr lang="en-CA" altLang="fr-FR" b="1" dirty="0"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rPr>
            </a:br>
            <a:r>
              <a:rPr lang="en-CA" altLang="fr-FR" b="1" dirty="0"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rPr>
              <a:t>au-dessus de la tête</a:t>
            </a:r>
            <a:endParaRPr lang="fr-CA" altLang="fr-FR" b="1" dirty="0">
              <a:latin typeface="Arial" panose="020B0604020202020204" pitchFamily="34" charset="0"/>
              <a:ea typeface="MS PGothic" panose="020B0600070205080204" pitchFamily="34" charset="-128"/>
              <a:cs typeface="Arial" panose="020B0604020202020204" pitchFamily="34" charset="0"/>
            </a:endParaRP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12B0BFA0-38F3-954B-9F72-C9ADAF105E68}"/>
              </a:ext>
            </a:extLst>
          </p:cNvPr>
          <p:cNvSpPr>
            <a:spLocks noChangeArrowheads="1"/>
          </p:cNvSpPr>
          <p:nvPr/>
        </p:nvSpPr>
        <p:spPr bwMode="auto">
          <a:xfrm>
            <a:off x="4443413" y="427673"/>
            <a:ext cx="504825" cy="576262"/>
          </a:xfrm>
          <a:prstGeom prst="rect">
            <a:avLst/>
          </a:prstGeom>
          <a:noFill/>
          <a:ln w="38100">
            <a:solidFill>
              <a:schemeClr val="accent2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endParaRPr lang="fr-FR" altLang="fr-FR">
              <a:latin typeface="Arial" panose="020B0604020202020204" pitchFamily="34" charset="0"/>
              <a:ea typeface="MS PGothic" panose="020B0600070205080204" pitchFamily="34" charset="-128"/>
              <a:cs typeface="Arial" panose="020B0604020202020204" pitchFamily="34" charset="0"/>
            </a:endParaRPr>
          </a:p>
        </p:txBody>
      </p:sp>
      <p:sp>
        <p:nvSpPr>
          <p:cNvPr id="18" name="Line 17">
            <a:extLst>
              <a:ext uri="{FF2B5EF4-FFF2-40B4-BE49-F238E27FC236}">
                <a16:creationId xmlns:a16="http://schemas.microsoft.com/office/drawing/2014/main" id="{F677A395-0878-BF49-B01C-7A29C1C03186}"/>
              </a:ext>
            </a:extLst>
          </p:cNvPr>
          <p:cNvSpPr>
            <a:spLocks noChangeShapeType="1"/>
          </p:cNvSpPr>
          <p:nvPr/>
        </p:nvSpPr>
        <p:spPr bwMode="auto">
          <a:xfrm>
            <a:off x="3635375" y="692150"/>
            <a:ext cx="936625" cy="0"/>
          </a:xfrm>
          <a:prstGeom prst="line">
            <a:avLst/>
          </a:prstGeom>
          <a:noFill/>
          <a:ln w="38100">
            <a:solidFill>
              <a:schemeClr val="accent2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FR"/>
          </a:p>
        </p:txBody>
      </p:sp>
      <p:sp>
        <p:nvSpPr>
          <p:cNvPr id="19" name="ZoneTexte 18">
            <a:extLst>
              <a:ext uri="{FF2B5EF4-FFF2-40B4-BE49-F238E27FC236}">
                <a16:creationId xmlns:a16="http://schemas.microsoft.com/office/drawing/2014/main" id="{69E47EF3-DA49-44CF-8D6F-754264A37DFB}"/>
              </a:ext>
            </a:extLst>
          </p:cNvPr>
          <p:cNvSpPr txBox="1"/>
          <p:nvPr/>
        </p:nvSpPr>
        <p:spPr>
          <a:xfrm>
            <a:off x="8237481" y="230373"/>
            <a:ext cx="7303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A" sz="2400" b="1" dirty="0">
                <a:latin typeface="Arial" panose="020B0604020202020204" pitchFamily="34" charset="0"/>
                <a:cs typeface="Arial" panose="020B0604020202020204" pitchFamily="34" charset="0"/>
              </a:rPr>
              <a:t>D2</a:t>
            </a:r>
          </a:p>
        </p:txBody>
      </p:sp>
    </p:spTree>
    <p:extLst>
      <p:ext uri="{BB962C8B-B14F-4D97-AF65-F5344CB8AC3E}">
        <p14:creationId xmlns:p14="http://schemas.microsoft.com/office/powerpoint/2010/main" val="15222777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0" grpId="0" animBg="1"/>
      <p:bldP spid="17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P8 Arabesque_basse">
            <a:extLst>
              <a:ext uri="{FF2B5EF4-FFF2-40B4-BE49-F238E27FC236}">
                <a16:creationId xmlns:a16="http://schemas.microsoft.com/office/drawing/2014/main" id="{17A510E1-33DE-8842-BE89-F9368400E81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150" y="0"/>
            <a:ext cx="61976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69B39E0E-6AF6-5E42-B7C4-A84A14750661}"/>
              </a:ext>
            </a:extLst>
          </p:cNvPr>
          <p:cNvSpPr>
            <a:spLocks noChangeArrowheads="1"/>
          </p:cNvSpPr>
          <p:nvPr/>
        </p:nvSpPr>
        <p:spPr bwMode="auto">
          <a:xfrm rot="226412">
            <a:off x="2555875" y="1916113"/>
            <a:ext cx="5256213" cy="576262"/>
          </a:xfrm>
          <a:prstGeom prst="rect">
            <a:avLst/>
          </a:prstGeom>
          <a:noFill/>
          <a:ln w="38100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endParaRPr lang="fr-FR" altLang="fr-FR">
              <a:latin typeface="Arial" panose="020B0604020202020204" pitchFamily="34" charset="0"/>
              <a:ea typeface="MS PGothic" panose="020B0600070205080204" pitchFamily="34" charset="-128"/>
              <a:cs typeface="Arial" panose="020B0604020202020204" pitchFamily="34" charset="0"/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6DB5A2D1-F054-B747-B005-D293C0009522}"/>
              </a:ext>
            </a:extLst>
          </p:cNvPr>
          <p:cNvSpPr>
            <a:spLocks noChangeArrowheads="1"/>
          </p:cNvSpPr>
          <p:nvPr/>
        </p:nvSpPr>
        <p:spPr bwMode="auto">
          <a:xfrm>
            <a:off x="4211638" y="2133600"/>
            <a:ext cx="1152525" cy="1223963"/>
          </a:xfrm>
          <a:prstGeom prst="rect">
            <a:avLst/>
          </a:prstGeom>
          <a:noFill/>
          <a:ln w="38100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endParaRPr lang="fr-FR" altLang="fr-FR">
              <a:latin typeface="Arial" panose="020B0604020202020204" pitchFamily="34" charset="0"/>
              <a:ea typeface="MS PGothic" panose="020B0600070205080204" pitchFamily="34" charset="-128"/>
              <a:cs typeface="Arial" panose="020B0604020202020204" pitchFamily="34" charset="0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D97AB134-BD45-D746-A4E9-2756C7220633}"/>
              </a:ext>
            </a:extLst>
          </p:cNvPr>
          <p:cNvSpPr>
            <a:spLocks noChangeArrowheads="1"/>
          </p:cNvSpPr>
          <p:nvPr/>
        </p:nvSpPr>
        <p:spPr bwMode="auto">
          <a:xfrm rot="2850631">
            <a:off x="2885282" y="3150393"/>
            <a:ext cx="647700" cy="3167063"/>
          </a:xfrm>
          <a:prstGeom prst="rect">
            <a:avLst/>
          </a:prstGeom>
          <a:noFill/>
          <a:ln w="38100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endParaRPr lang="fr-FR" altLang="fr-FR">
              <a:latin typeface="Arial" panose="020B0604020202020204" pitchFamily="34" charset="0"/>
              <a:ea typeface="MS PGothic" panose="020B0600070205080204" pitchFamily="34" charset="-128"/>
              <a:cs typeface="Arial" panose="020B0604020202020204" pitchFamily="34" charset="0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DB10AC5E-4C5D-3A4E-940C-79316AD73719}"/>
              </a:ext>
            </a:extLst>
          </p:cNvPr>
          <p:cNvSpPr>
            <a:spLocks noChangeArrowheads="1"/>
          </p:cNvSpPr>
          <p:nvPr/>
        </p:nvSpPr>
        <p:spPr bwMode="auto">
          <a:xfrm rot="865116">
            <a:off x="5216525" y="3686175"/>
            <a:ext cx="652463" cy="2305050"/>
          </a:xfrm>
          <a:prstGeom prst="rect">
            <a:avLst/>
          </a:prstGeom>
          <a:noFill/>
          <a:ln w="38100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endParaRPr lang="fr-FR" altLang="fr-FR">
              <a:latin typeface="Arial" panose="020B0604020202020204" pitchFamily="34" charset="0"/>
              <a:ea typeface="MS PGothic" panose="020B0600070205080204" pitchFamily="34" charset="-128"/>
              <a:cs typeface="Arial" panose="020B0604020202020204" pitchFamily="34" charset="0"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CDE58E53-A974-F944-98F8-0A873C516891}"/>
              </a:ext>
            </a:extLst>
          </p:cNvPr>
          <p:cNvSpPr>
            <a:spLocks noChangeArrowheads="1"/>
          </p:cNvSpPr>
          <p:nvPr/>
        </p:nvSpPr>
        <p:spPr bwMode="auto">
          <a:xfrm>
            <a:off x="4427538" y="765175"/>
            <a:ext cx="1368425" cy="1079500"/>
          </a:xfrm>
          <a:prstGeom prst="rect">
            <a:avLst/>
          </a:prstGeom>
          <a:noFill/>
          <a:ln w="38100">
            <a:solidFill>
              <a:schemeClr val="accent2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endParaRPr lang="fr-FR" altLang="fr-FR">
              <a:latin typeface="Arial" panose="020B0604020202020204" pitchFamily="34" charset="0"/>
              <a:ea typeface="MS PGothic" panose="020B0600070205080204" pitchFamily="34" charset="-128"/>
              <a:cs typeface="Arial" panose="020B0604020202020204" pitchFamily="34" charset="0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D4D3FF4C-8F90-D945-9114-C0F84D096F58}"/>
              </a:ext>
            </a:extLst>
          </p:cNvPr>
          <p:cNvSpPr>
            <a:spLocks noChangeArrowheads="1"/>
          </p:cNvSpPr>
          <p:nvPr/>
        </p:nvSpPr>
        <p:spPr bwMode="auto">
          <a:xfrm rot="17755066">
            <a:off x="5118894" y="3250406"/>
            <a:ext cx="712788" cy="1368425"/>
          </a:xfrm>
          <a:prstGeom prst="rect">
            <a:avLst/>
          </a:prstGeom>
          <a:noFill/>
          <a:ln w="38100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endParaRPr lang="fr-FR" altLang="fr-FR">
              <a:latin typeface="Arial" panose="020B0604020202020204" pitchFamily="34" charset="0"/>
              <a:ea typeface="MS PGothic" panose="020B0600070205080204" pitchFamily="34" charset="-128"/>
              <a:cs typeface="Arial" panose="020B0604020202020204" pitchFamily="34" charset="0"/>
            </a:endParaRPr>
          </a:p>
        </p:txBody>
      </p:sp>
      <p:sp>
        <p:nvSpPr>
          <p:cNvPr id="12" name="Text Box 11">
            <a:extLst>
              <a:ext uri="{FF2B5EF4-FFF2-40B4-BE49-F238E27FC236}">
                <a16:creationId xmlns:a16="http://schemas.microsoft.com/office/drawing/2014/main" id="{AAFF8B92-8954-4C4A-9352-BBC6D9586AD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084888" y="4292601"/>
            <a:ext cx="2752688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CA" altLang="fr-FR" b="1" dirty="0"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rPr>
              <a:t>Jambe </a:t>
            </a:r>
            <a:r>
              <a:rPr lang="en-CA" altLang="fr-FR" b="1" dirty="0" err="1"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rPr>
              <a:t>en</a:t>
            </a:r>
            <a:r>
              <a:rPr lang="en-CA" altLang="fr-FR" b="1" dirty="0"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rPr>
              <a:t> demi-flexion</a:t>
            </a:r>
            <a:endParaRPr lang="fr-CA" altLang="fr-FR" b="1" dirty="0">
              <a:latin typeface="Arial" panose="020B0604020202020204" pitchFamily="34" charset="0"/>
              <a:ea typeface="MS PGothic" panose="020B0600070205080204" pitchFamily="34" charset="-128"/>
              <a:cs typeface="Arial" panose="020B0604020202020204" pitchFamily="34" charset="0"/>
            </a:endParaRPr>
          </a:p>
        </p:txBody>
      </p:sp>
      <p:sp>
        <p:nvSpPr>
          <p:cNvPr id="13" name="Text Box 12">
            <a:extLst>
              <a:ext uri="{FF2B5EF4-FFF2-40B4-BE49-F238E27FC236}">
                <a16:creationId xmlns:a16="http://schemas.microsoft.com/office/drawing/2014/main" id="{2298A7B9-A713-2E42-A801-602F6308B5E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28625" y="3786188"/>
            <a:ext cx="2000250" cy="923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r" eaLnBrk="1" hangingPunct="1">
              <a:spcBef>
                <a:spcPct val="50000"/>
              </a:spcBef>
            </a:pPr>
            <a:r>
              <a:rPr lang="en-CA" altLang="fr-FR" b="1"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rPr>
              <a:t>Membre inférieur en extension</a:t>
            </a:r>
            <a:endParaRPr lang="fr-CA" altLang="fr-FR" b="1">
              <a:latin typeface="Arial" panose="020B0604020202020204" pitchFamily="34" charset="0"/>
              <a:ea typeface="MS PGothic" panose="020B0600070205080204" pitchFamily="34" charset="-128"/>
              <a:cs typeface="Arial" panose="020B0604020202020204" pitchFamily="34" charset="0"/>
            </a:endParaRPr>
          </a:p>
        </p:txBody>
      </p:sp>
      <p:sp>
        <p:nvSpPr>
          <p:cNvPr id="14" name="Text Box 13">
            <a:extLst>
              <a:ext uri="{FF2B5EF4-FFF2-40B4-BE49-F238E27FC236}">
                <a16:creationId xmlns:a16="http://schemas.microsoft.com/office/drawing/2014/main" id="{736F3D81-C5F1-0046-BE19-4EAF472CEB8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435600" y="2708275"/>
            <a:ext cx="2087563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CA" altLang="fr-FR" b="1"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rPr>
              <a:t>Tronc droit</a:t>
            </a:r>
            <a:endParaRPr lang="fr-CA" altLang="fr-FR" b="1">
              <a:solidFill>
                <a:srgbClr val="FF0000"/>
              </a:solidFill>
              <a:latin typeface="Arial" panose="020B0604020202020204" pitchFamily="34" charset="0"/>
              <a:ea typeface="MS PGothic" panose="020B0600070205080204" pitchFamily="34" charset="-128"/>
              <a:cs typeface="Arial" panose="020B0604020202020204" pitchFamily="34" charset="0"/>
            </a:endParaRPr>
          </a:p>
        </p:txBody>
      </p:sp>
      <p:sp>
        <p:nvSpPr>
          <p:cNvPr id="15" name="Text Box 14">
            <a:extLst>
              <a:ext uri="{FF2B5EF4-FFF2-40B4-BE49-F238E27FC236}">
                <a16:creationId xmlns:a16="http://schemas.microsoft.com/office/drawing/2014/main" id="{171259DC-8F76-7D43-9255-1C8259B76D7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00034" y="836613"/>
            <a:ext cx="3500461" cy="646331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algn="r" eaLnBrk="1" fontAlgn="auto" hangingPunct="1">
              <a:spcBef>
                <a:spcPct val="50000"/>
              </a:spcBef>
              <a:spcAft>
                <a:spcPts val="0"/>
              </a:spcAft>
              <a:defRPr/>
            </a:pPr>
            <a:r>
              <a:rPr lang="en-CA" sz="1800" b="1" dirty="0" err="1"/>
              <a:t>Membres</a:t>
            </a:r>
            <a:r>
              <a:rPr lang="en-CA" sz="1800" b="1" dirty="0"/>
              <a:t> </a:t>
            </a:r>
            <a:r>
              <a:rPr lang="en-CA" sz="1800" b="1" dirty="0" err="1"/>
              <a:t>supérieurs</a:t>
            </a:r>
            <a:r>
              <a:rPr lang="en-CA" sz="1800" b="1" dirty="0"/>
              <a:t> en extension </a:t>
            </a:r>
            <a:r>
              <a:rPr lang="en-CA" sz="1800" b="1" err="1"/>
              <a:t>vers</a:t>
            </a:r>
            <a:r>
              <a:rPr lang="en-CA" sz="1800" b="1"/>
              <a:t> le côté</a:t>
            </a:r>
            <a:endParaRPr lang="fr-CA" sz="1800" b="1" strike="sngStrike" dirty="0"/>
          </a:p>
        </p:txBody>
      </p:sp>
      <p:sp>
        <p:nvSpPr>
          <p:cNvPr id="16" name="Text Box 15">
            <a:extLst>
              <a:ext uri="{FF2B5EF4-FFF2-40B4-BE49-F238E27FC236}">
                <a16:creationId xmlns:a16="http://schemas.microsoft.com/office/drawing/2014/main" id="{CDBEF39B-60C6-E244-B55A-E79D528A806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867400" y="1126477"/>
            <a:ext cx="2520951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CA" altLang="fr-FR" b="1" dirty="0"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rPr>
              <a:t>Regard </a:t>
            </a:r>
            <a:r>
              <a:rPr lang="en-CA" altLang="fr-FR" b="1" dirty="0" err="1"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rPr>
              <a:t>vers</a:t>
            </a:r>
            <a:r>
              <a:rPr lang="en-CA" altLang="fr-FR" b="1" dirty="0"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rPr>
              <a:t> </a:t>
            </a:r>
            <a:r>
              <a:rPr lang="en-CA" altLang="fr-FR" b="1" dirty="0" err="1"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rPr>
              <a:t>l’avant</a:t>
            </a:r>
            <a:endParaRPr lang="fr-CA" altLang="fr-FR" b="1" dirty="0">
              <a:latin typeface="Arial" panose="020B0604020202020204" pitchFamily="34" charset="0"/>
              <a:ea typeface="MS PGothic" panose="020B0600070205080204" pitchFamily="34" charset="-128"/>
              <a:cs typeface="Arial" panose="020B0604020202020204" pitchFamily="34" charset="0"/>
            </a:endParaRPr>
          </a:p>
        </p:txBody>
      </p:sp>
      <p:pic>
        <p:nvPicPr>
          <p:cNvPr id="4" name="Image 22">
            <a:extLst>
              <a:ext uri="{FF2B5EF4-FFF2-40B4-BE49-F238E27FC236}">
                <a16:creationId xmlns:a16="http://schemas.microsoft.com/office/drawing/2014/main" id="{0D610B6B-8130-414B-AEEF-8F4B7DF40B4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34288" y="6237288"/>
            <a:ext cx="1114425" cy="287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" name="ZoneTexte 17">
            <a:extLst>
              <a:ext uri="{FF2B5EF4-FFF2-40B4-BE49-F238E27FC236}">
                <a16:creationId xmlns:a16="http://schemas.microsoft.com/office/drawing/2014/main" id="{153290F1-2F8A-4C64-A5B4-7E3C8C65E526}"/>
              </a:ext>
            </a:extLst>
          </p:cNvPr>
          <p:cNvSpPr txBox="1"/>
          <p:nvPr/>
        </p:nvSpPr>
        <p:spPr>
          <a:xfrm>
            <a:off x="8295211" y="176018"/>
            <a:ext cx="7303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A" sz="2400" b="1" dirty="0">
                <a:latin typeface="Arial" panose="020B0604020202020204" pitchFamily="34" charset="0"/>
                <a:cs typeface="Arial" panose="020B0604020202020204" pitchFamily="34" charset="0"/>
              </a:rPr>
              <a:t>D3</a:t>
            </a:r>
          </a:p>
        </p:txBody>
      </p:sp>
    </p:spTree>
    <p:extLst>
      <p:ext uri="{BB962C8B-B14F-4D97-AF65-F5344CB8AC3E}">
        <p14:creationId xmlns:p14="http://schemas.microsoft.com/office/powerpoint/2010/main" val="13920655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911ADEE9-0373-E348-B141-1496C64C65A9}"/>
              </a:ext>
            </a:extLst>
          </p:cNvPr>
          <p:cNvSpPr/>
          <p:nvPr/>
        </p:nvSpPr>
        <p:spPr>
          <a:xfrm>
            <a:off x="0" y="1696600"/>
            <a:ext cx="9221118" cy="3360144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fr-FR"/>
          </a:p>
        </p:txBody>
      </p:sp>
      <p:sp>
        <p:nvSpPr>
          <p:cNvPr id="2" name="Titre 1">
            <a:extLst>
              <a:ext uri="{FF2B5EF4-FFF2-40B4-BE49-F238E27FC236}">
                <a16:creationId xmlns:a16="http://schemas.microsoft.com/office/drawing/2014/main" id="{CEA21784-CA42-7F42-BB3A-4D3127F15A7F}"/>
              </a:ext>
            </a:extLst>
          </p:cNvPr>
          <p:cNvSpPr txBox="1">
            <a:spLocks noChangeArrowheads="1"/>
          </p:cNvSpPr>
          <p:nvPr/>
        </p:nvSpPr>
        <p:spPr>
          <a:xfrm>
            <a:off x="1143000" y="2132855"/>
            <a:ext cx="6858000" cy="1377107"/>
          </a:xfrm>
          <a:prstGeom prst="rect">
            <a:avLst/>
          </a:prstGeom>
        </p:spPr>
        <p:txBody>
          <a:bodyPr/>
          <a:lstStyle>
            <a:lvl1pPr algn="l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3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fr-CA" altLang="fr-FR" sz="4800" dirty="0">
                <a:latin typeface="Calibri" panose="020F0502020204030204" pitchFamily="34" charset="0"/>
                <a:cs typeface="Calibri" panose="020F0502020204030204" pitchFamily="34" charset="0"/>
              </a:rPr>
              <a:t>Solidité d’une structure </a:t>
            </a:r>
            <a:br>
              <a:rPr lang="fr-CA" altLang="fr-FR" sz="4800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fr-CA" altLang="fr-FR" sz="4800" dirty="0">
                <a:latin typeface="Calibri" panose="020F0502020204030204" pitchFamily="34" charset="0"/>
                <a:cs typeface="Calibri" panose="020F0502020204030204" pitchFamily="34" charset="0"/>
              </a:rPr>
              <a:t>et surface des appuis</a:t>
            </a:r>
            <a:endParaRPr lang="fr-CA" altLang="fr-FR" sz="4800" dirty="0"/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3B22C8B0-0678-5C4A-806A-E620E2AF37F0}"/>
              </a:ext>
            </a:extLst>
          </p:cNvPr>
          <p:cNvSpPr txBox="1">
            <a:spLocks noChangeArrowheads="1"/>
          </p:cNvSpPr>
          <p:nvPr/>
        </p:nvSpPr>
        <p:spPr>
          <a:xfrm>
            <a:off x="1143000" y="4053730"/>
            <a:ext cx="6858000" cy="619050"/>
          </a:xfrm>
          <a:prstGeom prst="rect">
            <a:avLst/>
          </a:prstGeom>
        </p:spPr>
        <p:txBody>
          <a:bodyPr/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fr-CA" altLang="fr-FR" sz="3200" dirty="0"/>
              <a:t>Diapositives D4 à D8</a:t>
            </a:r>
          </a:p>
        </p:txBody>
      </p:sp>
      <p:pic>
        <p:nvPicPr>
          <p:cNvPr id="4" name="Image 22">
            <a:extLst>
              <a:ext uri="{FF2B5EF4-FFF2-40B4-BE49-F238E27FC236}">
                <a16:creationId xmlns:a16="http://schemas.microsoft.com/office/drawing/2014/main" id="{0BA6F756-56E0-A748-AF75-1E7B1406291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34288" y="6237288"/>
            <a:ext cx="1114425" cy="287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02348250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" name="Google Shape;88;p13"/>
          <p:cNvSpPr txBox="1"/>
          <p:nvPr/>
        </p:nvSpPr>
        <p:spPr>
          <a:xfrm>
            <a:off x="2572573" y="799586"/>
            <a:ext cx="1655762" cy="11906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</a:pPr>
            <a:r>
              <a:rPr lang="en-US" sz="1800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Pourquoi ces structures sont-elles solides?</a:t>
            </a:r>
            <a:endParaRPr/>
          </a:p>
        </p:txBody>
      </p:sp>
      <p:sp>
        <p:nvSpPr>
          <p:cNvPr id="89" name="Google Shape;89;p13"/>
          <p:cNvSpPr txBox="1"/>
          <p:nvPr/>
        </p:nvSpPr>
        <p:spPr>
          <a:xfrm>
            <a:off x="2572573" y="2336286"/>
            <a:ext cx="1800225" cy="11906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</a:pPr>
            <a:r>
              <a:rPr lang="en-US" sz="1800" b="1" i="0" u="none" strike="noStrike" cap="none" dirty="0" err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Elles</a:t>
            </a:r>
            <a:r>
              <a:rPr lang="en-US" sz="1800" b="1" i="0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800" b="1" i="0" u="none" strike="noStrike" cap="none" dirty="0" err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ont</a:t>
            </a:r>
            <a:r>
              <a:rPr lang="en-US" sz="1800" b="1" i="0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800" b="1" i="0" u="none" strike="noStrike" cap="none" dirty="0" err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une</a:t>
            </a:r>
            <a:r>
              <a:rPr lang="en-US" sz="1800" b="1" i="0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800" b="1" i="0" u="none" strike="noStrike" cap="none" dirty="0" err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ou</a:t>
            </a:r>
            <a:r>
              <a:rPr lang="en-US" sz="1800" b="1" i="0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800" b="1" i="0" u="none" strike="noStrike" cap="none" dirty="0" err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plusieurs</a:t>
            </a:r>
            <a:r>
              <a:rPr lang="en-US" sz="1800" b="1" i="0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bases </a:t>
            </a:r>
            <a:r>
              <a:rPr lang="en-US" sz="1800" b="1" i="0" u="none" strike="noStrike" cap="none" dirty="0" err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solides</a:t>
            </a:r>
            <a:r>
              <a:rPr lang="en-US" sz="1800" b="1" i="0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.</a:t>
            </a:r>
            <a:endParaRPr dirty="0"/>
          </a:p>
        </p:txBody>
      </p:sp>
      <p:sp>
        <p:nvSpPr>
          <p:cNvPr id="90" name="Google Shape;90;p13"/>
          <p:cNvSpPr txBox="1"/>
          <p:nvPr/>
        </p:nvSpPr>
        <p:spPr>
          <a:xfrm>
            <a:off x="6971081" y="4771782"/>
            <a:ext cx="2087562" cy="6413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</a:pPr>
            <a:r>
              <a:rPr lang="en-US" sz="1800" b="1" i="0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La </a:t>
            </a:r>
            <a:r>
              <a:rPr lang="en-US" sz="1800" b="1" i="0" u="none" strike="noStrike" cap="none" dirty="0" err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ou</a:t>
            </a:r>
            <a:r>
              <a:rPr lang="en-US" sz="1800" b="1" i="0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les bases </a:t>
            </a:r>
            <a:r>
              <a:rPr lang="en-US" sz="1800" b="1" i="0" u="none" strike="noStrike" cap="none" dirty="0" err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sont</a:t>
            </a:r>
            <a:r>
              <a:rPr lang="en-US" sz="1800" b="1" i="0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stables.</a:t>
            </a:r>
            <a:endParaRPr dirty="0"/>
          </a:p>
        </p:txBody>
      </p:sp>
      <p:sp>
        <p:nvSpPr>
          <p:cNvPr id="91" name="Google Shape;91;p13"/>
          <p:cNvSpPr txBox="1"/>
          <p:nvPr/>
        </p:nvSpPr>
        <p:spPr>
          <a:xfrm>
            <a:off x="4231511" y="5171561"/>
            <a:ext cx="1857374" cy="14779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</a:pPr>
            <a:r>
              <a:rPr lang="en-US" sz="1800" b="1" i="0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La </a:t>
            </a:r>
            <a:r>
              <a:rPr lang="en-US" sz="1800" b="1" i="0" u="none" strike="noStrike" cap="none" dirty="0" err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ou</a:t>
            </a:r>
            <a:r>
              <a:rPr lang="en-US" sz="1800" b="1" i="0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les bases </a:t>
            </a:r>
            <a:r>
              <a:rPr lang="en-US" sz="1800" b="1" i="0" u="none" strike="noStrike" cap="none" dirty="0" err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sont</a:t>
            </a:r>
            <a:r>
              <a:rPr lang="en-US" sz="1800" b="1" i="0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bien </a:t>
            </a:r>
            <a:r>
              <a:rPr lang="en-US" sz="1800" b="1" i="0" u="none" strike="noStrike" cap="none" dirty="0" err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appuyées</a:t>
            </a:r>
            <a:r>
              <a:rPr lang="en-US" sz="1800" b="1" i="0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sur le sol.</a:t>
            </a:r>
            <a:endParaRPr dirty="0"/>
          </a:p>
        </p:txBody>
      </p:sp>
      <p:sp>
        <p:nvSpPr>
          <p:cNvPr id="92" name="Google Shape;92;p13"/>
          <p:cNvSpPr txBox="1"/>
          <p:nvPr/>
        </p:nvSpPr>
        <p:spPr>
          <a:xfrm>
            <a:off x="4228336" y="4492905"/>
            <a:ext cx="1860550" cy="6461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</a:pPr>
            <a:r>
              <a:rPr lang="en-US" sz="1800" b="1" i="0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Les bases </a:t>
            </a:r>
            <a:r>
              <a:rPr lang="en-US" sz="1800" b="1" i="0" u="none" strike="noStrike" cap="none" dirty="0" err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sont</a:t>
            </a:r>
            <a:r>
              <a:rPr lang="en-US" sz="1800" b="1" i="0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800" b="1" i="0" u="none" strike="noStrike" cap="none" dirty="0" err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nombreuses</a:t>
            </a:r>
            <a:r>
              <a:rPr lang="en-US" sz="1800" b="1" i="0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.</a:t>
            </a:r>
            <a:endParaRPr dirty="0"/>
          </a:p>
        </p:txBody>
      </p:sp>
      <p:sp>
        <p:nvSpPr>
          <p:cNvPr id="93" name="Google Shape;93;p13"/>
          <p:cNvSpPr txBox="1"/>
          <p:nvPr/>
        </p:nvSpPr>
        <p:spPr>
          <a:xfrm>
            <a:off x="-1588" y="242374"/>
            <a:ext cx="9145587" cy="3698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</a:pPr>
            <a:r>
              <a:rPr lang="en-US" sz="1800" b="1" i="0" u="sng" strike="noStrike" cap="none" dirty="0" err="1">
                <a:solidFill>
                  <a:schemeClr val="accent1">
                    <a:lumMod val="50000"/>
                  </a:schemeClr>
                </a:solidFill>
                <a:latin typeface="Arial"/>
                <a:ea typeface="Arial"/>
                <a:cs typeface="Arial"/>
                <a:sym typeface="Arial"/>
              </a:rPr>
              <a:t>Connaissances</a:t>
            </a:r>
            <a:r>
              <a:rPr lang="en-US" sz="1800" b="1" i="0" strike="noStrike" cap="none" dirty="0">
                <a:solidFill>
                  <a:schemeClr val="accent1">
                    <a:lumMod val="50000"/>
                  </a:schemeClr>
                </a:solidFill>
                <a:latin typeface="Arial"/>
                <a:ea typeface="Arial"/>
                <a:cs typeface="Arial"/>
                <a:sym typeface="Arial"/>
              </a:rPr>
              <a:t> </a:t>
            </a:r>
            <a:r>
              <a:rPr lang="en-US" sz="1800" b="1" i="0" u="none" strike="noStrike" cap="none" dirty="0">
                <a:solidFill>
                  <a:schemeClr val="accent1">
                    <a:lumMod val="50000"/>
                  </a:schemeClr>
                </a:solidFill>
                <a:latin typeface="Arial"/>
                <a:ea typeface="Arial"/>
                <a:cs typeface="Arial"/>
                <a:sym typeface="Arial"/>
              </a:rPr>
              <a:t>: </a:t>
            </a:r>
            <a:r>
              <a:rPr lang="en-US" sz="1800" b="1" i="0" u="none" strike="noStrike" cap="none" dirty="0" err="1">
                <a:solidFill>
                  <a:schemeClr val="accent1">
                    <a:lumMod val="50000"/>
                  </a:schemeClr>
                </a:solidFill>
                <a:latin typeface="Arial"/>
                <a:ea typeface="Arial"/>
                <a:cs typeface="Arial"/>
                <a:sym typeface="Arial"/>
              </a:rPr>
              <a:t>principes</a:t>
            </a:r>
            <a:r>
              <a:rPr lang="en-US" sz="1800" b="1" i="0" u="none" strike="noStrike" cap="none" dirty="0">
                <a:solidFill>
                  <a:schemeClr val="accent1">
                    <a:lumMod val="50000"/>
                  </a:schemeClr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800" b="1" i="0" u="none" strike="noStrike" cap="none" dirty="0" err="1">
                <a:solidFill>
                  <a:schemeClr val="accent1">
                    <a:lumMod val="50000"/>
                  </a:schemeClr>
                </a:solidFill>
                <a:latin typeface="Arial"/>
                <a:ea typeface="Arial"/>
                <a:cs typeface="Arial"/>
                <a:sym typeface="Arial"/>
              </a:rPr>
              <a:t>liés</a:t>
            </a:r>
            <a:r>
              <a:rPr lang="en-US" sz="1800" b="1" i="0" u="none" strike="noStrike" cap="none" dirty="0">
                <a:solidFill>
                  <a:schemeClr val="accent1">
                    <a:lumMod val="50000"/>
                  </a:schemeClr>
                </a:solidFill>
                <a:latin typeface="Arial"/>
                <a:ea typeface="Arial"/>
                <a:cs typeface="Arial"/>
                <a:sym typeface="Arial"/>
              </a:rPr>
              <a:t> aux figures collectives </a:t>
            </a:r>
            <a:r>
              <a:rPr lang="en-US" sz="1800" b="1" i="0" u="none" strike="noStrike" cap="none" dirty="0" err="1">
                <a:solidFill>
                  <a:schemeClr val="accent1">
                    <a:lumMod val="50000"/>
                  </a:schemeClr>
                </a:solidFill>
                <a:latin typeface="Arial"/>
                <a:ea typeface="Arial"/>
                <a:cs typeface="Arial"/>
                <a:sym typeface="Arial"/>
              </a:rPr>
              <a:t>à</a:t>
            </a:r>
            <a:r>
              <a:rPr lang="en-US" sz="1800" b="1" i="0" u="none" strike="noStrike" cap="none" dirty="0">
                <a:solidFill>
                  <a:schemeClr val="accent1">
                    <a:lumMod val="50000"/>
                  </a:schemeClr>
                </a:solidFill>
                <a:latin typeface="Arial"/>
                <a:ea typeface="Arial"/>
                <a:cs typeface="Arial"/>
                <a:sym typeface="Arial"/>
              </a:rPr>
              <a:t> deux</a:t>
            </a:r>
            <a:endParaRPr dirty="0">
              <a:solidFill>
                <a:schemeClr val="accent1">
                  <a:lumMod val="50000"/>
                </a:schemeClr>
              </a:solidFill>
            </a:endParaRPr>
          </a:p>
        </p:txBody>
      </p:sp>
      <p:pic>
        <p:nvPicPr>
          <p:cNvPr id="95" name="Google Shape;95;p13"/>
          <p:cNvPicPr preferRelativeResize="0"/>
          <p:nvPr/>
        </p:nvPicPr>
        <p:blipFill rotWithShape="1">
          <a:blip r:embed="rId3">
            <a:alphaModFix/>
          </a:blip>
          <a:srcRect l="48263" t="5201" r="18054" b="13872"/>
          <a:stretch/>
        </p:blipFill>
        <p:spPr>
          <a:xfrm>
            <a:off x="302448" y="799585"/>
            <a:ext cx="2197940" cy="3044825"/>
          </a:xfrm>
          <a:prstGeom prst="rect">
            <a:avLst/>
          </a:prstGeom>
          <a:noFill/>
          <a:ln>
            <a:noFill/>
          </a:ln>
        </p:spPr>
      </p:pic>
      <p:sp>
        <p:nvSpPr>
          <p:cNvPr id="96" name="Google Shape;96;p13"/>
          <p:cNvSpPr txBox="1"/>
          <p:nvPr/>
        </p:nvSpPr>
        <p:spPr>
          <a:xfrm>
            <a:off x="645484" y="3145184"/>
            <a:ext cx="1854107" cy="526190"/>
          </a:xfrm>
          <a:prstGeom prst="rect">
            <a:avLst/>
          </a:prstGeom>
          <a:noFill/>
          <a:ln w="38100" cap="flat" cmpd="sng">
            <a:solidFill>
              <a:srgbClr val="FF0000"/>
            </a:solidFill>
            <a:prstDash val="solid"/>
            <a:miter lim="8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97" name="Google Shape;97;p13"/>
          <p:cNvSpPr txBox="1"/>
          <p:nvPr/>
        </p:nvSpPr>
        <p:spPr>
          <a:xfrm>
            <a:off x="1588323" y="5314436"/>
            <a:ext cx="136525" cy="784225"/>
          </a:xfrm>
          <a:prstGeom prst="rect">
            <a:avLst/>
          </a:prstGeom>
          <a:noFill/>
          <a:ln w="38100" cap="flat" cmpd="sng">
            <a:solidFill>
              <a:srgbClr val="FF0000"/>
            </a:solidFill>
            <a:prstDash val="solid"/>
            <a:miter lim="8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98" name="Google Shape;98;p13"/>
          <p:cNvSpPr txBox="1"/>
          <p:nvPr/>
        </p:nvSpPr>
        <p:spPr>
          <a:xfrm>
            <a:off x="1016823" y="4885811"/>
            <a:ext cx="1428750" cy="785812"/>
          </a:xfrm>
          <a:prstGeom prst="rect">
            <a:avLst/>
          </a:prstGeom>
          <a:noFill/>
          <a:ln w="38100" cap="flat" cmpd="sng">
            <a:solidFill>
              <a:srgbClr val="FF0000"/>
            </a:solidFill>
            <a:prstDash val="solid"/>
            <a:miter lim="8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99" name="Google Shape;99;p13"/>
          <p:cNvPicPr preferRelativeResize="0"/>
          <p:nvPr/>
        </p:nvPicPr>
        <p:blipFill rotWithShape="1">
          <a:blip r:embed="rId4">
            <a:alphaModFix/>
          </a:blip>
          <a:srcRect l="35417" t="38002" r="35568" b="43466"/>
          <a:stretch/>
        </p:blipFill>
        <p:spPr>
          <a:xfrm>
            <a:off x="293739" y="4000793"/>
            <a:ext cx="3857625" cy="2286000"/>
          </a:xfrm>
          <a:prstGeom prst="rect">
            <a:avLst/>
          </a:prstGeom>
          <a:noFill/>
          <a:ln>
            <a:noFill/>
          </a:ln>
        </p:spPr>
      </p:pic>
      <p:sp>
        <p:nvSpPr>
          <p:cNvPr id="100" name="Google Shape;100;p13"/>
          <p:cNvSpPr txBox="1"/>
          <p:nvPr/>
        </p:nvSpPr>
        <p:spPr>
          <a:xfrm rot="10800000">
            <a:off x="1445448" y="5703050"/>
            <a:ext cx="285750" cy="442455"/>
          </a:xfrm>
          <a:prstGeom prst="rect">
            <a:avLst/>
          </a:prstGeom>
          <a:noFill/>
          <a:ln w="38100" cap="flat" cmpd="sng">
            <a:solidFill>
              <a:srgbClr val="FF0000"/>
            </a:solidFill>
            <a:prstDash val="solid"/>
            <a:miter lim="8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01" name="Google Shape;101;p13"/>
          <p:cNvPicPr preferRelativeResize="0"/>
          <p:nvPr/>
        </p:nvPicPr>
        <p:blipFill rotWithShape="1">
          <a:blip r:embed="rId5">
            <a:alphaModFix/>
          </a:blip>
          <a:srcRect l="25694" t="8670" r="31944" b="12715"/>
          <a:stretch/>
        </p:blipFill>
        <p:spPr>
          <a:xfrm>
            <a:off x="6088886" y="1206780"/>
            <a:ext cx="2700337" cy="3500437"/>
          </a:xfrm>
          <a:prstGeom prst="rect">
            <a:avLst/>
          </a:prstGeom>
          <a:noFill/>
          <a:ln>
            <a:noFill/>
          </a:ln>
        </p:spPr>
      </p:pic>
      <p:sp>
        <p:nvSpPr>
          <p:cNvPr id="102" name="Google Shape;102;p13"/>
          <p:cNvSpPr txBox="1"/>
          <p:nvPr/>
        </p:nvSpPr>
        <p:spPr>
          <a:xfrm>
            <a:off x="6588948" y="4181755"/>
            <a:ext cx="1143000" cy="311150"/>
          </a:xfrm>
          <a:prstGeom prst="rect">
            <a:avLst/>
          </a:prstGeom>
          <a:noFill/>
          <a:ln w="38100" cap="flat" cmpd="sng">
            <a:solidFill>
              <a:srgbClr val="FF0000"/>
            </a:solidFill>
            <a:prstDash val="solid"/>
            <a:miter lim="8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03" name="Google Shape;103;p13"/>
          <p:cNvSpPr txBox="1"/>
          <p:nvPr/>
        </p:nvSpPr>
        <p:spPr>
          <a:xfrm rot="-5400000">
            <a:off x="-479395" y="3168337"/>
            <a:ext cx="1347787" cy="215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Arial Narrow"/>
              <a:buNone/>
            </a:pPr>
            <a:r>
              <a:rPr lang="en-US" sz="800" b="0" i="0" u="none" strike="noStrike" cap="none" dirty="0">
                <a:solidFill>
                  <a:schemeClr val="dk1"/>
                </a:solidFill>
                <a:latin typeface="Arial Narrow"/>
                <a:ea typeface="Arial Narrow"/>
                <a:cs typeface="Arial Narrow"/>
                <a:sym typeface="Arial Narrow"/>
              </a:rPr>
              <a:t>Wikimedia Commons/Newton2</a:t>
            </a:r>
            <a:endParaRPr dirty="0"/>
          </a:p>
        </p:txBody>
      </p:sp>
      <p:sp>
        <p:nvSpPr>
          <p:cNvPr id="104" name="Google Shape;104;p13"/>
          <p:cNvSpPr txBox="1"/>
          <p:nvPr/>
        </p:nvSpPr>
        <p:spPr>
          <a:xfrm rot="-5400000">
            <a:off x="-596644" y="5413831"/>
            <a:ext cx="1646599" cy="2770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Arial Narrow"/>
              <a:buNone/>
            </a:pPr>
            <a:r>
              <a:rPr lang="en-US" sz="800" b="0" i="0" u="none" strike="noStrike" cap="none" dirty="0">
                <a:solidFill>
                  <a:schemeClr val="dk1"/>
                </a:solidFill>
                <a:latin typeface="Arial Narrow"/>
                <a:ea typeface="Arial Narrow"/>
                <a:cs typeface="Arial Narrow"/>
                <a:sym typeface="Arial Narrow"/>
              </a:rPr>
              <a:t>Wikimedia Commons/Patrick </a:t>
            </a:r>
            <a:r>
              <a:rPr lang="en-US" sz="800" b="0" i="0" u="none" strike="noStrike" cap="none" dirty="0" err="1">
                <a:solidFill>
                  <a:schemeClr val="dk1"/>
                </a:solidFill>
                <a:latin typeface="Arial Narrow"/>
                <a:ea typeface="Arial Narrow"/>
                <a:cs typeface="Arial Narrow"/>
                <a:sym typeface="Arial Narrow"/>
              </a:rPr>
              <a:t>Clenet</a:t>
            </a:r>
            <a:r>
              <a:rPr lang="en-US" sz="800" b="0" i="0" u="none" strike="noStrike" cap="none" dirty="0">
                <a:solidFill>
                  <a:schemeClr val="dk1"/>
                </a:solidFill>
                <a:latin typeface="Arial Narrow"/>
                <a:ea typeface="Arial Narrow"/>
                <a:cs typeface="Arial Narrow"/>
                <a:sym typeface="Arial Narrow"/>
              </a:rPr>
              <a:t> </a:t>
            </a:r>
            <a:endParaRPr dirty="0"/>
          </a:p>
        </p:txBody>
      </p:sp>
      <p:sp>
        <p:nvSpPr>
          <p:cNvPr id="105" name="Google Shape;105;p13"/>
          <p:cNvSpPr txBox="1"/>
          <p:nvPr/>
        </p:nvSpPr>
        <p:spPr>
          <a:xfrm rot="10800000">
            <a:off x="1945510" y="5703050"/>
            <a:ext cx="357187" cy="442455"/>
          </a:xfrm>
          <a:prstGeom prst="rect">
            <a:avLst/>
          </a:prstGeom>
          <a:noFill/>
          <a:ln w="38100" cap="flat" cmpd="sng">
            <a:solidFill>
              <a:srgbClr val="FF0000"/>
            </a:solidFill>
            <a:prstDash val="solid"/>
            <a:miter lim="8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06" name="Google Shape;106;p13"/>
          <p:cNvSpPr txBox="1"/>
          <p:nvPr/>
        </p:nvSpPr>
        <p:spPr>
          <a:xfrm rot="10800000">
            <a:off x="2445573" y="4979966"/>
            <a:ext cx="357187" cy="642937"/>
          </a:xfrm>
          <a:prstGeom prst="rect">
            <a:avLst/>
          </a:prstGeom>
          <a:noFill/>
          <a:ln w="38100" cap="flat" cmpd="sng">
            <a:solidFill>
              <a:srgbClr val="FF0000"/>
            </a:solidFill>
            <a:prstDash val="solid"/>
            <a:miter lim="8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07" name="Google Shape;107;p13"/>
          <p:cNvSpPr txBox="1"/>
          <p:nvPr/>
        </p:nvSpPr>
        <p:spPr>
          <a:xfrm rot="10800000">
            <a:off x="1445448" y="4979966"/>
            <a:ext cx="285750" cy="642937"/>
          </a:xfrm>
          <a:prstGeom prst="rect">
            <a:avLst/>
          </a:prstGeom>
          <a:noFill/>
          <a:ln w="38100" cap="flat" cmpd="sng">
            <a:solidFill>
              <a:srgbClr val="FF0000"/>
            </a:solidFill>
            <a:prstDash val="solid"/>
            <a:miter lim="8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08" name="Google Shape;108;p13"/>
          <p:cNvSpPr txBox="1"/>
          <p:nvPr/>
        </p:nvSpPr>
        <p:spPr>
          <a:xfrm rot="10800000">
            <a:off x="1945511" y="4979966"/>
            <a:ext cx="285750" cy="642937"/>
          </a:xfrm>
          <a:prstGeom prst="rect">
            <a:avLst/>
          </a:prstGeom>
          <a:noFill/>
          <a:ln w="38100" cap="flat" cmpd="sng">
            <a:solidFill>
              <a:srgbClr val="FF0000"/>
            </a:solidFill>
            <a:prstDash val="solid"/>
            <a:miter lim="8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09" name="Google Shape;109;p13"/>
          <p:cNvSpPr txBox="1"/>
          <p:nvPr/>
        </p:nvSpPr>
        <p:spPr>
          <a:xfrm rot="10800000">
            <a:off x="3588573" y="4979966"/>
            <a:ext cx="285750" cy="642937"/>
          </a:xfrm>
          <a:prstGeom prst="rect">
            <a:avLst/>
          </a:prstGeom>
          <a:noFill/>
          <a:ln w="38100" cap="flat" cmpd="sng">
            <a:solidFill>
              <a:srgbClr val="FF0000"/>
            </a:solidFill>
            <a:prstDash val="solid"/>
            <a:miter lim="8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10" name="Google Shape;110;p13"/>
          <p:cNvSpPr txBox="1"/>
          <p:nvPr/>
        </p:nvSpPr>
        <p:spPr>
          <a:xfrm rot="10800000">
            <a:off x="3088511" y="4979966"/>
            <a:ext cx="285750" cy="642937"/>
          </a:xfrm>
          <a:prstGeom prst="rect">
            <a:avLst/>
          </a:prstGeom>
          <a:noFill/>
          <a:ln w="38100" cap="flat" cmpd="sng">
            <a:solidFill>
              <a:srgbClr val="FF0000"/>
            </a:solidFill>
            <a:prstDash val="solid"/>
            <a:miter lim="8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11" name="Google Shape;111;p13"/>
          <p:cNvSpPr txBox="1"/>
          <p:nvPr/>
        </p:nvSpPr>
        <p:spPr>
          <a:xfrm rot="10800000">
            <a:off x="3088510" y="5703050"/>
            <a:ext cx="357187" cy="442455"/>
          </a:xfrm>
          <a:prstGeom prst="rect">
            <a:avLst/>
          </a:prstGeom>
          <a:noFill/>
          <a:ln w="38100" cap="flat" cmpd="sng">
            <a:solidFill>
              <a:srgbClr val="FF0000"/>
            </a:solidFill>
            <a:prstDash val="solid"/>
            <a:miter lim="8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12" name="Google Shape;112;p13"/>
          <p:cNvSpPr txBox="1"/>
          <p:nvPr/>
        </p:nvSpPr>
        <p:spPr>
          <a:xfrm rot="10800000">
            <a:off x="873947" y="5703050"/>
            <a:ext cx="357187" cy="442455"/>
          </a:xfrm>
          <a:prstGeom prst="rect">
            <a:avLst/>
          </a:prstGeom>
          <a:noFill/>
          <a:ln w="38100" cap="flat" cmpd="sng">
            <a:solidFill>
              <a:srgbClr val="FF0000"/>
            </a:solidFill>
            <a:prstDash val="solid"/>
            <a:miter lim="8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13" name="Google Shape;113;p13"/>
          <p:cNvSpPr txBox="1"/>
          <p:nvPr/>
        </p:nvSpPr>
        <p:spPr>
          <a:xfrm rot="10800000">
            <a:off x="945386" y="4979966"/>
            <a:ext cx="285750" cy="642937"/>
          </a:xfrm>
          <a:prstGeom prst="rect">
            <a:avLst/>
          </a:prstGeom>
          <a:noFill/>
          <a:ln w="38100" cap="flat" cmpd="sng">
            <a:solidFill>
              <a:srgbClr val="FF0000"/>
            </a:solidFill>
            <a:prstDash val="solid"/>
            <a:miter lim="8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14" name="Google Shape;114;p13"/>
          <p:cNvSpPr txBox="1"/>
          <p:nvPr/>
        </p:nvSpPr>
        <p:spPr>
          <a:xfrm rot="10800000">
            <a:off x="445323" y="4979966"/>
            <a:ext cx="285750" cy="642937"/>
          </a:xfrm>
          <a:prstGeom prst="rect">
            <a:avLst/>
          </a:prstGeom>
          <a:noFill/>
          <a:ln w="38100" cap="flat" cmpd="sng">
            <a:solidFill>
              <a:srgbClr val="FF0000"/>
            </a:solidFill>
            <a:prstDash val="solid"/>
            <a:miter lim="8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15" name="Google Shape;115;p13"/>
          <p:cNvSpPr txBox="1"/>
          <p:nvPr/>
        </p:nvSpPr>
        <p:spPr>
          <a:xfrm rot="10800000">
            <a:off x="2517011" y="5703050"/>
            <a:ext cx="285750" cy="442455"/>
          </a:xfrm>
          <a:prstGeom prst="rect">
            <a:avLst/>
          </a:prstGeom>
          <a:noFill/>
          <a:ln w="38100" cap="flat" cmpd="sng">
            <a:solidFill>
              <a:srgbClr val="FF0000"/>
            </a:solidFill>
            <a:prstDash val="solid"/>
            <a:miter lim="8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16" name="Google Shape;116;p13"/>
          <p:cNvSpPr txBox="1"/>
          <p:nvPr/>
        </p:nvSpPr>
        <p:spPr>
          <a:xfrm>
            <a:off x="6222236" y="3421343"/>
            <a:ext cx="866775" cy="357187"/>
          </a:xfrm>
          <a:prstGeom prst="rect">
            <a:avLst/>
          </a:prstGeom>
          <a:noFill/>
          <a:ln w="38100" cap="flat" cmpd="sng">
            <a:solidFill>
              <a:srgbClr val="FF0000"/>
            </a:solidFill>
            <a:prstDash val="solid"/>
            <a:miter lim="8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17" name="Google Shape;117;p13"/>
          <p:cNvSpPr txBox="1"/>
          <p:nvPr/>
        </p:nvSpPr>
        <p:spPr>
          <a:xfrm rot="-5400000">
            <a:off x="8077118" y="3802184"/>
            <a:ext cx="1643062" cy="2460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Arial Narrow"/>
              <a:buNone/>
            </a:pPr>
            <a:r>
              <a:rPr lang="en-US" sz="1000" b="0" i="0" u="none" strike="noStrike" cap="none" dirty="0">
                <a:solidFill>
                  <a:schemeClr val="dk1"/>
                </a:solidFill>
                <a:latin typeface="Arial Narrow"/>
                <a:ea typeface="Arial Narrow"/>
                <a:cs typeface="Arial Narrow"/>
                <a:sym typeface="Arial Narrow"/>
              </a:rPr>
              <a:t>Wikim</a:t>
            </a:r>
            <a:r>
              <a:rPr lang="en-US" sz="800" b="0" i="0" u="none" strike="noStrike" cap="none" dirty="0">
                <a:solidFill>
                  <a:schemeClr val="dk1"/>
                </a:solidFill>
                <a:latin typeface="Arial Narrow"/>
                <a:ea typeface="Arial Narrow"/>
                <a:cs typeface="Arial Narrow"/>
                <a:sym typeface="Arial Narrow"/>
              </a:rPr>
              <a:t>edia Commons/</a:t>
            </a:r>
            <a:r>
              <a:rPr lang="en-US" sz="800" b="0" i="0" u="none" strike="noStrike" cap="none" dirty="0" err="1">
                <a:solidFill>
                  <a:schemeClr val="dk1"/>
                </a:solidFill>
                <a:latin typeface="Arial Narrow"/>
                <a:ea typeface="Arial Narrow"/>
                <a:cs typeface="Arial Narrow"/>
                <a:sym typeface="Arial Narrow"/>
              </a:rPr>
              <a:t>Blanchardb</a:t>
            </a:r>
            <a:endParaRPr dirty="0"/>
          </a:p>
        </p:txBody>
      </p:sp>
      <p:pic>
        <p:nvPicPr>
          <p:cNvPr id="36" name="Image 22">
            <a:extLst>
              <a:ext uri="{FF2B5EF4-FFF2-40B4-BE49-F238E27FC236}">
                <a16:creationId xmlns:a16="http://schemas.microsoft.com/office/drawing/2014/main" id="{275F9D94-1CE6-F141-9C80-B8FAD54B884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34288" y="6237288"/>
            <a:ext cx="1114425" cy="287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3" name="ZoneTexte 32">
            <a:extLst>
              <a:ext uri="{FF2B5EF4-FFF2-40B4-BE49-F238E27FC236}">
                <a16:creationId xmlns:a16="http://schemas.microsoft.com/office/drawing/2014/main" id="{70A7F386-568B-4662-BE98-591E8EACD252}"/>
              </a:ext>
            </a:extLst>
          </p:cNvPr>
          <p:cNvSpPr txBox="1"/>
          <p:nvPr/>
        </p:nvSpPr>
        <p:spPr>
          <a:xfrm>
            <a:off x="8291319" y="196484"/>
            <a:ext cx="7303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A" sz="2400" b="1" dirty="0">
                <a:latin typeface="Arial" panose="020B0604020202020204" pitchFamily="34" charset="0"/>
                <a:cs typeface="Arial" panose="020B0604020202020204" pitchFamily="34" charset="0"/>
              </a:rPr>
              <a:t>D4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4" name="Google Shape;124;p14" descr="u11786158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699974" y="3522027"/>
            <a:ext cx="1864450" cy="2514781"/>
          </a:xfrm>
          <a:prstGeom prst="rect">
            <a:avLst/>
          </a:prstGeom>
          <a:noFill/>
          <a:ln>
            <a:noFill/>
          </a:ln>
        </p:spPr>
      </p:pic>
      <p:sp>
        <p:nvSpPr>
          <p:cNvPr id="125" name="Google Shape;125;p14"/>
          <p:cNvSpPr txBox="1"/>
          <p:nvPr/>
        </p:nvSpPr>
        <p:spPr>
          <a:xfrm>
            <a:off x="316910" y="4153693"/>
            <a:ext cx="1800225" cy="11906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</a:pPr>
            <a:r>
              <a:rPr lang="en-US" sz="1800" b="1" i="0" u="none" strike="noStrike" cap="none" dirty="0" err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Elles</a:t>
            </a:r>
            <a:r>
              <a:rPr lang="en-US" sz="1800" b="1" i="0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800" b="1" i="0" u="none" strike="noStrike" cap="none" dirty="0" err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ont</a:t>
            </a:r>
            <a:r>
              <a:rPr lang="en-US" sz="1800" b="1" i="0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800" b="1" i="0" u="none" strike="noStrike" cap="none" dirty="0" err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une</a:t>
            </a:r>
            <a:r>
              <a:rPr lang="en-US" sz="1800" b="1" i="0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800" b="1" i="0" u="none" strike="noStrike" cap="none" dirty="0" err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ou</a:t>
            </a:r>
            <a:r>
              <a:rPr lang="en-US" sz="1800" b="1" i="0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800" b="1" i="0" u="none" strike="noStrike" cap="none" dirty="0" err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plusieurs</a:t>
            </a:r>
            <a:r>
              <a:rPr lang="en-US" sz="1800" b="1" i="0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bases </a:t>
            </a:r>
            <a:r>
              <a:rPr lang="en-US" sz="1800" b="1" i="0" u="none" strike="noStrike" cap="none" dirty="0" err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solides</a:t>
            </a:r>
            <a:r>
              <a:rPr lang="en-US" sz="1800" b="1" i="0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(</a:t>
            </a:r>
            <a:r>
              <a:rPr lang="en-US" sz="1800" b="1" i="0" u="none" strike="noStrike" cap="none" dirty="0" err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dures</a:t>
            </a:r>
            <a:r>
              <a:rPr lang="en-US" sz="1800" b="1" i="0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).</a:t>
            </a:r>
            <a:endParaRPr dirty="0"/>
          </a:p>
        </p:txBody>
      </p:sp>
      <p:pic>
        <p:nvPicPr>
          <p:cNvPr id="128" name="Google Shape;128;p14" descr="C:\Users\bedamari\Desktop\F2-27-03-2012.jpg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4990737" y="0"/>
            <a:ext cx="4004218" cy="6101666"/>
          </a:xfrm>
          <a:prstGeom prst="rect">
            <a:avLst/>
          </a:prstGeom>
          <a:noFill/>
          <a:ln>
            <a:noFill/>
          </a:ln>
        </p:spPr>
      </p:pic>
      <p:sp>
        <p:nvSpPr>
          <p:cNvPr id="129" name="Google Shape;129;p14"/>
          <p:cNvSpPr txBox="1"/>
          <p:nvPr/>
        </p:nvSpPr>
        <p:spPr>
          <a:xfrm>
            <a:off x="7049903" y="5290417"/>
            <a:ext cx="1214437" cy="665162"/>
          </a:xfrm>
          <a:prstGeom prst="rect">
            <a:avLst/>
          </a:prstGeom>
          <a:noFill/>
          <a:ln w="38100" cap="flat" cmpd="sng">
            <a:solidFill>
              <a:srgbClr val="FF0000"/>
            </a:solidFill>
            <a:prstDash val="solid"/>
            <a:miter lim="8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30" name="Google Shape;130;p14"/>
          <p:cNvSpPr txBox="1"/>
          <p:nvPr/>
        </p:nvSpPr>
        <p:spPr>
          <a:xfrm>
            <a:off x="5613216" y="5290417"/>
            <a:ext cx="1436687" cy="665162"/>
          </a:xfrm>
          <a:prstGeom prst="rect">
            <a:avLst/>
          </a:prstGeom>
          <a:noFill/>
          <a:ln w="38100" cap="flat" cmpd="sng">
            <a:solidFill>
              <a:srgbClr val="FF0000"/>
            </a:solidFill>
            <a:prstDash val="solid"/>
            <a:miter lim="8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31" name="Google Shape;131;p14"/>
          <p:cNvPicPr preferRelativeResize="0"/>
          <p:nvPr/>
        </p:nvPicPr>
        <p:blipFill rotWithShape="1">
          <a:blip r:embed="rId5">
            <a:alphaModFix/>
          </a:blip>
          <a:srcRect l="48263" t="5201" r="18054" b="13872"/>
          <a:stretch/>
        </p:blipFill>
        <p:spPr>
          <a:xfrm>
            <a:off x="395287" y="348615"/>
            <a:ext cx="2290762" cy="3173412"/>
          </a:xfrm>
          <a:prstGeom prst="rect">
            <a:avLst/>
          </a:prstGeom>
          <a:noFill/>
          <a:ln>
            <a:noFill/>
          </a:ln>
        </p:spPr>
      </p:pic>
      <p:sp>
        <p:nvSpPr>
          <p:cNvPr id="133" name="Google Shape;133;p14"/>
          <p:cNvSpPr txBox="1"/>
          <p:nvPr/>
        </p:nvSpPr>
        <p:spPr>
          <a:xfrm rot="-5400000">
            <a:off x="-477860" y="2733605"/>
            <a:ext cx="1525405" cy="22088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Arial Narrow"/>
              <a:buNone/>
            </a:pPr>
            <a:r>
              <a:rPr lang="en-US" sz="800" b="0" i="0" u="none" strike="noStrike" cap="none" dirty="0">
                <a:solidFill>
                  <a:schemeClr val="dk1"/>
                </a:solidFill>
                <a:latin typeface="Arial Narrow"/>
                <a:ea typeface="Arial Narrow"/>
                <a:cs typeface="Arial Narrow"/>
                <a:sym typeface="Arial Narrow"/>
              </a:rPr>
              <a:t>Wikimedia Commons/Patrick </a:t>
            </a:r>
            <a:r>
              <a:rPr lang="en-US" sz="800" b="0" i="0" u="none" strike="noStrike" cap="none" dirty="0" err="1">
                <a:solidFill>
                  <a:schemeClr val="dk1"/>
                </a:solidFill>
                <a:latin typeface="Arial Narrow"/>
                <a:ea typeface="Arial Narrow"/>
                <a:cs typeface="Arial Narrow"/>
                <a:sym typeface="Arial Narrow"/>
              </a:rPr>
              <a:t>Clenet</a:t>
            </a:r>
            <a:r>
              <a:rPr lang="en-US" sz="800" b="0" i="0" u="none" strike="noStrike" cap="none" dirty="0">
                <a:solidFill>
                  <a:schemeClr val="dk1"/>
                </a:solidFill>
                <a:latin typeface="Arial Narrow"/>
                <a:ea typeface="Arial Narrow"/>
                <a:cs typeface="Arial Narrow"/>
                <a:sym typeface="Arial Narrow"/>
              </a:rPr>
              <a:t> </a:t>
            </a:r>
            <a:endParaRPr dirty="0"/>
          </a:p>
        </p:txBody>
      </p:sp>
      <p:pic>
        <p:nvPicPr>
          <p:cNvPr id="14" name="Image 22">
            <a:extLst>
              <a:ext uri="{FF2B5EF4-FFF2-40B4-BE49-F238E27FC236}">
                <a16:creationId xmlns:a16="http://schemas.microsoft.com/office/drawing/2014/main" id="{BB0273DD-AA84-4D4F-B498-7384F7BC205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34288" y="6237288"/>
            <a:ext cx="1114425" cy="287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ZoneTexte 10">
            <a:extLst>
              <a:ext uri="{FF2B5EF4-FFF2-40B4-BE49-F238E27FC236}">
                <a16:creationId xmlns:a16="http://schemas.microsoft.com/office/drawing/2014/main" id="{D9AE4702-0727-435A-8C2B-8C9C2A61D3BE}"/>
              </a:ext>
            </a:extLst>
          </p:cNvPr>
          <p:cNvSpPr txBox="1"/>
          <p:nvPr/>
        </p:nvSpPr>
        <p:spPr>
          <a:xfrm>
            <a:off x="8383532" y="288282"/>
            <a:ext cx="7303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A" sz="2400" b="1" dirty="0">
                <a:latin typeface="Arial" panose="020B0604020202020204" pitchFamily="34" charset="0"/>
                <a:cs typeface="Arial" panose="020B0604020202020204" pitchFamily="34" charset="0"/>
              </a:rPr>
              <a:t>D5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B72E6F8B-6009-6643-B0B0-F4D67938349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28800" y="1008318"/>
            <a:ext cx="7315200" cy="5029200"/>
          </a:xfrm>
          <a:prstGeom prst="rect">
            <a:avLst/>
          </a:prstGeom>
        </p:spPr>
      </p:pic>
      <p:sp>
        <p:nvSpPr>
          <p:cNvPr id="141" name="Google Shape;141;p15"/>
          <p:cNvSpPr txBox="1"/>
          <p:nvPr/>
        </p:nvSpPr>
        <p:spPr>
          <a:xfrm>
            <a:off x="5756151" y="3064780"/>
            <a:ext cx="2087562" cy="6413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</a:pPr>
            <a:r>
              <a:rPr lang="en-US" sz="1800" b="1" i="0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La </a:t>
            </a:r>
            <a:r>
              <a:rPr lang="en-US" sz="1800" b="1" i="0" u="none" strike="noStrike" cap="none" dirty="0" err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ou</a:t>
            </a:r>
            <a:r>
              <a:rPr lang="en-US" sz="1800" b="1" i="0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les bases </a:t>
            </a:r>
            <a:r>
              <a:rPr lang="en-US" sz="1800" b="1" i="0" u="none" strike="noStrike" cap="none" dirty="0" err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sont</a:t>
            </a:r>
            <a:r>
              <a:rPr lang="en-US" sz="1800" b="1" i="0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stables.</a:t>
            </a:r>
            <a:endParaRPr dirty="0"/>
          </a:p>
        </p:txBody>
      </p:sp>
      <p:sp>
        <p:nvSpPr>
          <p:cNvPr id="142" name="Google Shape;142;p15"/>
          <p:cNvSpPr txBox="1"/>
          <p:nvPr/>
        </p:nvSpPr>
        <p:spPr>
          <a:xfrm>
            <a:off x="2366052" y="4757451"/>
            <a:ext cx="5472112" cy="1009650"/>
          </a:xfrm>
          <a:prstGeom prst="rect">
            <a:avLst/>
          </a:prstGeom>
          <a:noFill/>
          <a:ln w="38100" cap="flat" cmpd="sng">
            <a:solidFill>
              <a:srgbClr val="FF0000"/>
            </a:solidFill>
            <a:prstDash val="solid"/>
            <a:miter lim="8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43" name="Google Shape;143;p15"/>
          <p:cNvPicPr preferRelativeResize="0"/>
          <p:nvPr/>
        </p:nvPicPr>
        <p:blipFill rotWithShape="1">
          <a:blip r:embed="rId4">
            <a:alphaModFix/>
          </a:blip>
          <a:srcRect l="25694" t="8670" r="31944" b="12715"/>
          <a:stretch/>
        </p:blipFill>
        <p:spPr>
          <a:xfrm>
            <a:off x="593880" y="886341"/>
            <a:ext cx="2143125" cy="3500437"/>
          </a:xfrm>
          <a:prstGeom prst="rect">
            <a:avLst/>
          </a:prstGeom>
          <a:noFill/>
          <a:ln>
            <a:noFill/>
          </a:ln>
        </p:spPr>
      </p:pic>
      <p:sp>
        <p:nvSpPr>
          <p:cNvPr id="144" name="Google Shape;144;p15"/>
          <p:cNvSpPr txBox="1"/>
          <p:nvPr/>
        </p:nvSpPr>
        <p:spPr>
          <a:xfrm>
            <a:off x="142875" y="357187"/>
            <a:ext cx="285750" cy="3698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45" name="Google Shape;145;p15"/>
          <p:cNvSpPr txBox="1"/>
          <p:nvPr/>
        </p:nvSpPr>
        <p:spPr>
          <a:xfrm rot="-5400000">
            <a:off x="-182407" y="3493016"/>
            <a:ext cx="1428750" cy="215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Arial Narrow"/>
              <a:buNone/>
            </a:pPr>
            <a:r>
              <a:rPr lang="en-US" sz="800" b="0" i="0" u="none" strike="noStrike" cap="none">
                <a:solidFill>
                  <a:schemeClr val="dk1"/>
                </a:solidFill>
                <a:latin typeface="Arial Narrow"/>
                <a:ea typeface="Arial Narrow"/>
                <a:cs typeface="Arial Narrow"/>
                <a:sym typeface="Arial Narrow"/>
              </a:rPr>
              <a:t>Wikimedia Commons/Blanchardb</a:t>
            </a:r>
            <a:endParaRPr/>
          </a:p>
        </p:txBody>
      </p:sp>
      <p:pic>
        <p:nvPicPr>
          <p:cNvPr id="13" name="Image 22">
            <a:extLst>
              <a:ext uri="{FF2B5EF4-FFF2-40B4-BE49-F238E27FC236}">
                <a16:creationId xmlns:a16="http://schemas.microsoft.com/office/drawing/2014/main" id="{D5140A7A-326D-D741-BC5B-A3C1B559405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34288" y="6237288"/>
            <a:ext cx="1114425" cy="287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ZoneTexte 9">
            <a:extLst>
              <a:ext uri="{FF2B5EF4-FFF2-40B4-BE49-F238E27FC236}">
                <a16:creationId xmlns:a16="http://schemas.microsoft.com/office/drawing/2014/main" id="{F073B57C-D8A3-4D12-8CC7-825A02E8CC7F}"/>
              </a:ext>
            </a:extLst>
          </p:cNvPr>
          <p:cNvSpPr txBox="1"/>
          <p:nvPr/>
        </p:nvSpPr>
        <p:spPr>
          <a:xfrm>
            <a:off x="8270764" y="215936"/>
            <a:ext cx="7303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A" sz="2400" b="1" dirty="0">
                <a:latin typeface="Arial" panose="020B0604020202020204" pitchFamily="34" charset="0"/>
                <a:cs typeface="Arial" panose="020B0604020202020204" pitchFamily="34" charset="0"/>
              </a:rPr>
              <a:t>D6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2" name="Google Shape;152;p16" descr="F12_Figure à deux (E)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988955" y="289467"/>
            <a:ext cx="6518275" cy="3151187"/>
          </a:xfrm>
          <a:prstGeom prst="rect">
            <a:avLst/>
          </a:prstGeom>
          <a:noFill/>
          <a:ln>
            <a:noFill/>
          </a:ln>
        </p:spPr>
      </p:pic>
      <p:sp>
        <p:nvSpPr>
          <p:cNvPr id="153" name="Google Shape;153;p16"/>
          <p:cNvSpPr txBox="1"/>
          <p:nvPr/>
        </p:nvSpPr>
        <p:spPr>
          <a:xfrm>
            <a:off x="2749809" y="3358964"/>
            <a:ext cx="3770812" cy="463348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</a:pPr>
            <a:r>
              <a:rPr lang="en-US" sz="1800" b="1" i="0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Les bases </a:t>
            </a:r>
            <a:r>
              <a:rPr lang="en-US" sz="1800" b="1" i="0" u="none" strike="noStrike" cap="none" dirty="0" err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sont</a:t>
            </a:r>
            <a:r>
              <a:rPr lang="en-US" sz="1800" b="1" i="0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800" b="1" i="0" u="none" strike="noStrike" cap="none" dirty="0" err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nombreuses</a:t>
            </a:r>
            <a:r>
              <a:rPr lang="en-US" sz="1800" b="1" i="0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.</a:t>
            </a:r>
            <a:endParaRPr dirty="0"/>
          </a:p>
        </p:txBody>
      </p:sp>
      <p:sp>
        <p:nvSpPr>
          <p:cNvPr id="154" name="Google Shape;154;p16"/>
          <p:cNvSpPr txBox="1"/>
          <p:nvPr/>
        </p:nvSpPr>
        <p:spPr>
          <a:xfrm>
            <a:off x="1638242" y="2450054"/>
            <a:ext cx="1008062" cy="719137"/>
          </a:xfrm>
          <a:prstGeom prst="rect">
            <a:avLst/>
          </a:prstGeom>
          <a:noFill/>
          <a:ln w="38100" cap="flat" cmpd="sng">
            <a:solidFill>
              <a:srgbClr val="FF0000"/>
            </a:solidFill>
            <a:prstDash val="solid"/>
            <a:miter lim="8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55" name="Google Shape;155;p16"/>
          <p:cNvSpPr txBox="1"/>
          <p:nvPr/>
        </p:nvSpPr>
        <p:spPr>
          <a:xfrm>
            <a:off x="3725805" y="2521492"/>
            <a:ext cx="1008062" cy="719137"/>
          </a:xfrm>
          <a:prstGeom prst="rect">
            <a:avLst/>
          </a:prstGeom>
          <a:noFill/>
          <a:ln w="38100" cap="flat" cmpd="sng">
            <a:solidFill>
              <a:srgbClr val="FF0000"/>
            </a:solidFill>
            <a:prstDash val="solid"/>
            <a:miter lim="8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56" name="Google Shape;156;p16"/>
          <p:cNvSpPr txBox="1"/>
          <p:nvPr/>
        </p:nvSpPr>
        <p:spPr>
          <a:xfrm>
            <a:off x="6318192" y="2521492"/>
            <a:ext cx="1008062" cy="719137"/>
          </a:xfrm>
          <a:prstGeom prst="rect">
            <a:avLst/>
          </a:prstGeom>
          <a:noFill/>
          <a:ln w="38100" cap="flat" cmpd="sng">
            <a:solidFill>
              <a:srgbClr val="FF0000"/>
            </a:solidFill>
            <a:prstDash val="solid"/>
            <a:miter lim="8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57" name="Google Shape;157;p16"/>
          <p:cNvPicPr preferRelativeResize="0"/>
          <p:nvPr/>
        </p:nvPicPr>
        <p:blipFill rotWithShape="1">
          <a:blip r:embed="rId4">
            <a:alphaModFix/>
          </a:blip>
          <a:srcRect l="35417" t="38002" r="35568" b="43466"/>
          <a:stretch/>
        </p:blipFill>
        <p:spPr>
          <a:xfrm>
            <a:off x="2880738" y="4040782"/>
            <a:ext cx="3857625" cy="1928812"/>
          </a:xfrm>
          <a:prstGeom prst="rect">
            <a:avLst/>
          </a:prstGeom>
          <a:noFill/>
          <a:ln>
            <a:noFill/>
          </a:ln>
        </p:spPr>
      </p:pic>
      <p:sp>
        <p:nvSpPr>
          <p:cNvPr id="158" name="Google Shape;158;p16"/>
          <p:cNvSpPr txBox="1"/>
          <p:nvPr/>
        </p:nvSpPr>
        <p:spPr>
          <a:xfrm rot="-5400000">
            <a:off x="6059640" y="5154978"/>
            <a:ext cx="1554162" cy="2143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Arial Narrow"/>
              <a:buNone/>
            </a:pPr>
            <a:r>
              <a:rPr lang="en-US" sz="800" b="0" i="0" u="none" strike="noStrike" cap="none" dirty="0">
                <a:solidFill>
                  <a:schemeClr val="dk1"/>
                </a:solidFill>
                <a:latin typeface="Arial Narrow"/>
                <a:ea typeface="Arial Narrow"/>
                <a:cs typeface="Arial Narrow"/>
                <a:sym typeface="Arial Narrow"/>
              </a:rPr>
              <a:t>Wikimedia Commons/Patrick </a:t>
            </a:r>
            <a:r>
              <a:rPr lang="en-US" sz="800" b="0" i="0" u="none" strike="noStrike" cap="none" dirty="0" err="1">
                <a:solidFill>
                  <a:schemeClr val="dk1"/>
                </a:solidFill>
                <a:latin typeface="Arial Narrow"/>
                <a:ea typeface="Arial Narrow"/>
                <a:cs typeface="Arial Narrow"/>
                <a:sym typeface="Arial Narrow"/>
              </a:rPr>
              <a:t>Clenet</a:t>
            </a:r>
            <a:r>
              <a:rPr lang="en-US" sz="800" b="0" i="0" u="none" strike="noStrike" cap="none" dirty="0">
                <a:solidFill>
                  <a:schemeClr val="dk1"/>
                </a:solidFill>
                <a:latin typeface="Arial Narrow"/>
                <a:ea typeface="Arial Narrow"/>
                <a:cs typeface="Arial Narrow"/>
                <a:sym typeface="Arial Narrow"/>
              </a:rPr>
              <a:t> </a:t>
            </a:r>
            <a:endParaRPr dirty="0"/>
          </a:p>
        </p:txBody>
      </p:sp>
      <p:pic>
        <p:nvPicPr>
          <p:cNvPr id="13" name="Image 22">
            <a:extLst>
              <a:ext uri="{FF2B5EF4-FFF2-40B4-BE49-F238E27FC236}">
                <a16:creationId xmlns:a16="http://schemas.microsoft.com/office/drawing/2014/main" id="{5E3402C7-3972-8A4D-8D89-11E19B457F0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34288" y="6237288"/>
            <a:ext cx="1114425" cy="287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ZoneTexte 10">
            <a:extLst>
              <a:ext uri="{FF2B5EF4-FFF2-40B4-BE49-F238E27FC236}">
                <a16:creationId xmlns:a16="http://schemas.microsoft.com/office/drawing/2014/main" id="{0FCBE364-DDB0-4F41-895B-23A0155A6A15}"/>
              </a:ext>
            </a:extLst>
          </p:cNvPr>
          <p:cNvSpPr txBox="1"/>
          <p:nvPr/>
        </p:nvSpPr>
        <p:spPr>
          <a:xfrm>
            <a:off x="8304904" y="289467"/>
            <a:ext cx="7303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A" sz="2400" b="1" dirty="0">
                <a:latin typeface="Arial" panose="020B0604020202020204" pitchFamily="34" charset="0"/>
                <a:cs typeface="Arial" panose="020B0604020202020204" pitchFamily="34" charset="0"/>
              </a:rPr>
              <a:t>D7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2C773DAB-F6BE-C542-A6E3-9E3D8653B9C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1798" y="157683"/>
            <a:ext cx="4328899" cy="5442342"/>
          </a:xfrm>
          <a:prstGeom prst="rect">
            <a:avLst/>
          </a:prstGeom>
        </p:spPr>
      </p:pic>
      <p:sp>
        <p:nvSpPr>
          <p:cNvPr id="167" name="Google Shape;167;p17"/>
          <p:cNvSpPr txBox="1"/>
          <p:nvPr/>
        </p:nvSpPr>
        <p:spPr>
          <a:xfrm>
            <a:off x="2046001" y="5706076"/>
            <a:ext cx="5615759" cy="47094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</a:pPr>
            <a:r>
              <a:rPr lang="en-US" sz="1800" b="1" i="0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La </a:t>
            </a:r>
            <a:r>
              <a:rPr lang="en-US" sz="1800" b="1" i="0" u="none" strike="noStrike" cap="none" dirty="0" err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ou</a:t>
            </a:r>
            <a:r>
              <a:rPr lang="en-US" sz="1800" b="1" i="0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les bases </a:t>
            </a:r>
            <a:r>
              <a:rPr lang="en-US" sz="1800" b="1" i="0" u="none" strike="noStrike" cap="none" dirty="0" err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sont</a:t>
            </a:r>
            <a:r>
              <a:rPr lang="en-US" sz="1800" b="1" i="0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bien </a:t>
            </a:r>
            <a:r>
              <a:rPr lang="en-US" sz="1800" b="1" i="0" u="none" strike="noStrike" cap="none" dirty="0" err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appuyées</a:t>
            </a:r>
            <a:r>
              <a:rPr lang="en-US" sz="1800" b="1" i="0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sur le sol.</a:t>
            </a:r>
            <a:endParaRPr dirty="0"/>
          </a:p>
        </p:txBody>
      </p:sp>
      <p:sp>
        <p:nvSpPr>
          <p:cNvPr id="168" name="Google Shape;168;p17"/>
          <p:cNvSpPr txBox="1"/>
          <p:nvPr/>
        </p:nvSpPr>
        <p:spPr>
          <a:xfrm>
            <a:off x="980089" y="4547975"/>
            <a:ext cx="2082179" cy="729899"/>
          </a:xfrm>
          <a:prstGeom prst="rect">
            <a:avLst/>
          </a:prstGeom>
          <a:noFill/>
          <a:ln w="38100" cap="flat" cmpd="sng">
            <a:solidFill>
              <a:srgbClr val="FF0000"/>
            </a:solidFill>
            <a:prstDash val="solid"/>
            <a:miter lim="8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69" name="Google Shape;169;p17"/>
          <p:cNvPicPr preferRelativeResize="0"/>
          <p:nvPr/>
        </p:nvPicPr>
        <p:blipFill rotWithShape="1">
          <a:blip r:embed="rId4">
            <a:alphaModFix/>
          </a:blip>
          <a:srcRect l="48263" t="5201" r="18054" b="13872"/>
          <a:stretch/>
        </p:blipFill>
        <p:spPr>
          <a:xfrm>
            <a:off x="5326571" y="1726484"/>
            <a:ext cx="2643187" cy="3101975"/>
          </a:xfrm>
          <a:prstGeom prst="rect">
            <a:avLst/>
          </a:prstGeom>
          <a:noFill/>
          <a:ln>
            <a:noFill/>
          </a:ln>
        </p:spPr>
      </p:pic>
      <p:sp>
        <p:nvSpPr>
          <p:cNvPr id="171" name="Google Shape;171;p17"/>
          <p:cNvSpPr txBox="1"/>
          <p:nvPr/>
        </p:nvSpPr>
        <p:spPr>
          <a:xfrm rot="-5400000">
            <a:off x="7304466" y="4026772"/>
            <a:ext cx="1554162" cy="215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Arial Narrow"/>
              <a:buNone/>
            </a:pPr>
            <a:r>
              <a:rPr lang="en-US" sz="800" b="0" i="0" u="none" strike="noStrike" cap="none" dirty="0">
                <a:solidFill>
                  <a:schemeClr val="dk1"/>
                </a:solidFill>
                <a:latin typeface="Arial Narrow"/>
                <a:ea typeface="Arial Narrow"/>
                <a:cs typeface="Arial Narrow"/>
                <a:sym typeface="Arial Narrow"/>
              </a:rPr>
              <a:t>Wikimedia Commons/Patrick </a:t>
            </a:r>
            <a:r>
              <a:rPr lang="en-US" sz="800" b="0" i="0" u="none" strike="noStrike" cap="none" dirty="0" err="1">
                <a:solidFill>
                  <a:schemeClr val="dk1"/>
                </a:solidFill>
                <a:latin typeface="Arial Narrow"/>
                <a:ea typeface="Arial Narrow"/>
                <a:cs typeface="Arial Narrow"/>
                <a:sym typeface="Arial Narrow"/>
              </a:rPr>
              <a:t>Clenet</a:t>
            </a:r>
            <a:r>
              <a:rPr lang="en-US" sz="800" b="0" i="0" u="none" strike="noStrike" cap="none" dirty="0">
                <a:solidFill>
                  <a:schemeClr val="dk1"/>
                </a:solidFill>
                <a:latin typeface="Arial Narrow"/>
                <a:ea typeface="Arial Narrow"/>
                <a:cs typeface="Arial Narrow"/>
                <a:sym typeface="Arial Narrow"/>
              </a:rPr>
              <a:t> </a:t>
            </a:r>
            <a:endParaRPr dirty="0"/>
          </a:p>
        </p:txBody>
      </p:sp>
      <p:sp>
        <p:nvSpPr>
          <p:cNvPr id="11" name="Google Shape;168;p17">
            <a:extLst>
              <a:ext uri="{FF2B5EF4-FFF2-40B4-BE49-F238E27FC236}">
                <a16:creationId xmlns:a16="http://schemas.microsoft.com/office/drawing/2014/main" id="{7EFC6659-F6D0-5448-9199-DDF764C5FACF}"/>
              </a:ext>
            </a:extLst>
          </p:cNvPr>
          <p:cNvSpPr txBox="1"/>
          <p:nvPr/>
        </p:nvSpPr>
        <p:spPr>
          <a:xfrm>
            <a:off x="3185294" y="4856613"/>
            <a:ext cx="1041090" cy="729899"/>
          </a:xfrm>
          <a:prstGeom prst="rect">
            <a:avLst/>
          </a:prstGeom>
          <a:noFill/>
          <a:ln w="38100" cap="flat" cmpd="sng">
            <a:solidFill>
              <a:srgbClr val="FF0000"/>
            </a:solidFill>
            <a:prstDash val="solid"/>
            <a:miter lim="8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3" name="Image 22">
            <a:extLst>
              <a:ext uri="{FF2B5EF4-FFF2-40B4-BE49-F238E27FC236}">
                <a16:creationId xmlns:a16="http://schemas.microsoft.com/office/drawing/2014/main" id="{B9987C26-CBE2-9440-97BD-361714279DE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34288" y="6237288"/>
            <a:ext cx="1114425" cy="287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ZoneTexte 9">
            <a:extLst>
              <a:ext uri="{FF2B5EF4-FFF2-40B4-BE49-F238E27FC236}">
                <a16:creationId xmlns:a16="http://schemas.microsoft.com/office/drawing/2014/main" id="{50094F3A-330F-4288-A52E-C4203B072D27}"/>
              </a:ext>
            </a:extLst>
          </p:cNvPr>
          <p:cNvSpPr txBox="1"/>
          <p:nvPr/>
        </p:nvSpPr>
        <p:spPr>
          <a:xfrm>
            <a:off x="8337021" y="168329"/>
            <a:ext cx="7303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A" sz="2400" b="1" dirty="0">
                <a:latin typeface="Arial" panose="020B0604020202020204" pitchFamily="34" charset="0"/>
                <a:cs typeface="Arial" panose="020B0604020202020204" pitchFamily="34" charset="0"/>
              </a:rPr>
              <a:t>D8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201E685A-59A1-4248-84B9-A9B3C78E7A50}"/>
              </a:ext>
            </a:extLst>
          </p:cNvPr>
          <p:cNvSpPr/>
          <p:nvPr/>
        </p:nvSpPr>
        <p:spPr>
          <a:xfrm>
            <a:off x="0" y="1696600"/>
            <a:ext cx="9221118" cy="3360144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fr-FR"/>
          </a:p>
        </p:txBody>
      </p:sp>
      <p:sp>
        <p:nvSpPr>
          <p:cNvPr id="2" name="Titre 1">
            <a:extLst>
              <a:ext uri="{FF2B5EF4-FFF2-40B4-BE49-F238E27FC236}">
                <a16:creationId xmlns:a16="http://schemas.microsoft.com/office/drawing/2014/main" id="{26BFF136-EE2F-C84C-BC20-340AA4D34C56}"/>
              </a:ext>
            </a:extLst>
          </p:cNvPr>
          <p:cNvSpPr txBox="1">
            <a:spLocks/>
          </p:cNvSpPr>
          <p:nvPr/>
        </p:nvSpPr>
        <p:spPr>
          <a:xfrm>
            <a:off x="1143000" y="1724446"/>
            <a:ext cx="6858000" cy="3409414"/>
          </a:xfrm>
          <a:prstGeom prst="rect">
            <a:avLst/>
          </a:prstGeom>
        </p:spPr>
        <p:txBody>
          <a:bodyPr/>
          <a:lstStyle>
            <a:lvl1pPr algn="l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3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>
              <a:defRPr/>
            </a:pPr>
            <a:r>
              <a:rPr lang="fr-CA" sz="4600" dirty="0">
                <a:latin typeface="+mn-lt"/>
              </a:rPr>
              <a:t>Montage, maintien </a:t>
            </a:r>
            <a:br>
              <a:rPr lang="fr-CA" sz="4600" dirty="0">
                <a:latin typeface="+mn-lt"/>
              </a:rPr>
            </a:br>
            <a:r>
              <a:rPr lang="fr-CA" sz="4600" dirty="0">
                <a:latin typeface="+mn-lt"/>
              </a:rPr>
              <a:t>et démontage des figures </a:t>
            </a:r>
            <a:br>
              <a:rPr lang="fr-CA" sz="4600" dirty="0">
                <a:latin typeface="+mn-lt"/>
              </a:rPr>
            </a:br>
            <a:r>
              <a:rPr lang="fr-CA" sz="4600" dirty="0">
                <a:latin typeface="+mn-lt"/>
              </a:rPr>
              <a:t>ET</a:t>
            </a:r>
            <a:br>
              <a:rPr lang="fr-CA" sz="4600" dirty="0">
                <a:latin typeface="+mn-lt"/>
              </a:rPr>
            </a:br>
            <a:r>
              <a:rPr lang="fr-CA" sz="4600" dirty="0">
                <a:latin typeface="+mn-lt"/>
              </a:rPr>
              <a:t>alignement </a:t>
            </a:r>
            <a:br>
              <a:rPr lang="fr-CA" sz="4600" dirty="0">
                <a:latin typeface="+mn-lt"/>
              </a:rPr>
            </a:br>
            <a:r>
              <a:rPr lang="fr-CA" sz="4600" dirty="0">
                <a:latin typeface="+mn-lt"/>
              </a:rPr>
              <a:t>et position des appuis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941D839F-303D-AD43-9517-0FE139FF7B98}"/>
              </a:ext>
            </a:extLst>
          </p:cNvPr>
          <p:cNvSpPr txBox="1">
            <a:spLocks noChangeArrowheads="1"/>
          </p:cNvSpPr>
          <p:nvPr/>
        </p:nvSpPr>
        <p:spPr>
          <a:xfrm>
            <a:off x="1258888" y="5258949"/>
            <a:ext cx="6858000" cy="602026"/>
          </a:xfrm>
          <a:prstGeom prst="rect">
            <a:avLst/>
          </a:prstGeom>
        </p:spPr>
        <p:txBody>
          <a:bodyPr/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fr-CA" altLang="fr-FR" sz="3200" dirty="0"/>
              <a:t>Diapositives D9 à D14</a:t>
            </a:r>
          </a:p>
        </p:txBody>
      </p:sp>
      <p:pic>
        <p:nvPicPr>
          <p:cNvPr id="4" name="Image 22">
            <a:extLst>
              <a:ext uri="{FF2B5EF4-FFF2-40B4-BE49-F238E27FC236}">
                <a16:creationId xmlns:a16="http://schemas.microsoft.com/office/drawing/2014/main" id="{5B35C150-D0BF-4945-949B-649699D3652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34288" y="6237288"/>
            <a:ext cx="1114425" cy="287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37672940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2">
            <a:extLst>
              <a:ext uri="{FF2B5EF4-FFF2-40B4-BE49-F238E27FC236}">
                <a16:creationId xmlns:a16="http://schemas.microsoft.com/office/drawing/2014/main" id="{CC86C573-3878-2C47-A28B-32E2763F628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34288" y="6237288"/>
            <a:ext cx="1114425" cy="287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Google Shape;89;p13" descr="C:\Users\bedamari\Desktop\F2-27-03-2012.jpg">
            <a:extLst>
              <a:ext uri="{FF2B5EF4-FFF2-40B4-BE49-F238E27FC236}">
                <a16:creationId xmlns:a16="http://schemas.microsoft.com/office/drawing/2014/main" id="{D2DF9D73-EFD4-8F49-9169-351C82981334}"/>
              </a:ext>
            </a:extLst>
          </p:cNvPr>
          <p:cNvPicPr preferRelativeResize="0"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5938" y="352922"/>
            <a:ext cx="3214687" cy="6175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4" name="Groupe 13">
            <a:extLst>
              <a:ext uri="{FF2B5EF4-FFF2-40B4-BE49-F238E27FC236}">
                <a16:creationId xmlns:a16="http://schemas.microsoft.com/office/drawing/2014/main" id="{60E45988-DAC3-45D6-A77A-5B772D2BBCA5}"/>
              </a:ext>
            </a:extLst>
          </p:cNvPr>
          <p:cNvGrpSpPr/>
          <p:nvPr/>
        </p:nvGrpSpPr>
        <p:grpSpPr>
          <a:xfrm>
            <a:off x="1431925" y="2118222"/>
            <a:ext cx="4181475" cy="719138"/>
            <a:chOff x="1431925" y="2118222"/>
            <a:chExt cx="4181475" cy="719138"/>
          </a:xfrm>
        </p:grpSpPr>
        <p:sp>
          <p:nvSpPr>
            <p:cNvPr id="5" name="Google Shape;90;p13">
              <a:extLst>
                <a:ext uri="{FF2B5EF4-FFF2-40B4-BE49-F238E27FC236}">
                  <a16:creationId xmlns:a16="http://schemas.microsoft.com/office/drawing/2014/main" id="{E4ED9072-2578-FD45-8B5C-DFF2BDE1D944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 rot="20640000">
              <a:off x="3805238" y="2118222"/>
              <a:ext cx="1808162" cy="508000"/>
            </a:xfrm>
            <a:prstGeom prst="rect">
              <a:avLst/>
            </a:prstGeom>
            <a:noFill/>
            <a:ln w="38100">
              <a:solidFill>
                <a:schemeClr val="accent2"/>
              </a:solidFill>
              <a:miter lim="800000"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lIns="91425" tIns="45700" rIns="91425" bIns="45700"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endParaRPr lang="fr-FR" altLang="fr-FR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6" name="Google Shape;91;p13">
              <a:extLst>
                <a:ext uri="{FF2B5EF4-FFF2-40B4-BE49-F238E27FC236}">
                  <a16:creationId xmlns:a16="http://schemas.microsoft.com/office/drawing/2014/main" id="{9349DCEC-CFDA-3D42-8A73-79FA293F5844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431925" y="2313485"/>
              <a:ext cx="1933575" cy="5238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91425" tIns="45700" rIns="91425" bIns="45700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r">
                <a:buClr>
                  <a:srgbClr val="000000"/>
                </a:buClr>
                <a:buSzPts val="1400"/>
                <a:buFont typeface="Arial" panose="020B0604020202020204" pitchFamily="34" charset="0"/>
                <a:buNone/>
              </a:pPr>
              <a:r>
                <a:rPr lang="en-CA" altLang="fr-FR" sz="1400" b="1" dirty="0" err="1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rPr>
                <a:t>Membres</a:t>
              </a:r>
              <a:r>
                <a:rPr lang="en-CA" altLang="fr-FR" sz="1400" b="1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rPr>
                <a:t> </a:t>
              </a:r>
              <a:r>
                <a:rPr lang="en-CA" altLang="fr-FR" sz="1400" b="1" dirty="0" err="1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rPr>
                <a:t>supérieurs</a:t>
              </a:r>
              <a:r>
                <a:rPr lang="en-CA" altLang="fr-FR" sz="1400" b="1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rPr>
                <a:t> </a:t>
              </a:r>
              <a:endParaRPr lang="fr-FR" altLang="fr-FR" dirty="0"/>
            </a:p>
            <a:p>
              <a:pPr algn="r">
                <a:buClr>
                  <a:srgbClr val="000000"/>
                </a:buClr>
                <a:buSzPts val="1400"/>
                <a:buFont typeface="Arial" panose="020B0604020202020204" pitchFamily="34" charset="0"/>
                <a:buNone/>
              </a:pPr>
              <a:r>
                <a:rPr lang="en-CA" altLang="fr-FR" sz="1400" b="1" dirty="0" err="1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rPr>
                <a:t>en</a:t>
              </a:r>
              <a:r>
                <a:rPr lang="en-CA" altLang="fr-FR" sz="1400" b="1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rPr>
                <a:t> extension</a:t>
              </a:r>
              <a:endParaRPr lang="fr-FR" altLang="fr-FR" dirty="0"/>
            </a:p>
          </p:txBody>
        </p:sp>
      </p:grpSp>
      <p:grpSp>
        <p:nvGrpSpPr>
          <p:cNvPr id="16" name="Groupe 15">
            <a:extLst>
              <a:ext uri="{FF2B5EF4-FFF2-40B4-BE49-F238E27FC236}">
                <a16:creationId xmlns:a16="http://schemas.microsoft.com/office/drawing/2014/main" id="{C1D383FB-350A-4542-9A0F-0D6EC8F99BCD}"/>
              </a:ext>
            </a:extLst>
          </p:cNvPr>
          <p:cNvGrpSpPr/>
          <p:nvPr/>
        </p:nvGrpSpPr>
        <p:grpSpPr>
          <a:xfrm>
            <a:off x="2082800" y="2380160"/>
            <a:ext cx="2616200" cy="1571625"/>
            <a:chOff x="2082800" y="2380160"/>
            <a:chExt cx="2616200" cy="1571625"/>
          </a:xfrm>
        </p:grpSpPr>
        <p:sp>
          <p:nvSpPr>
            <p:cNvPr id="8" name="Google Shape;93;p13">
              <a:extLst>
                <a:ext uri="{FF2B5EF4-FFF2-40B4-BE49-F238E27FC236}">
                  <a16:creationId xmlns:a16="http://schemas.microsoft.com/office/drawing/2014/main" id="{1AB604D4-EBF5-3E42-B52C-7C16940994AC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556000" y="2380160"/>
              <a:ext cx="1143000" cy="1571625"/>
            </a:xfrm>
            <a:prstGeom prst="rect">
              <a:avLst/>
            </a:prstGeom>
            <a:noFill/>
            <a:ln w="38100">
              <a:solidFill>
                <a:schemeClr val="accent2"/>
              </a:solidFill>
              <a:miter lim="800000"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lIns="91425" tIns="45700" rIns="91425" bIns="45700"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endParaRPr lang="fr-FR" altLang="fr-FR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9" name="Google Shape;94;p13">
              <a:extLst>
                <a:ext uri="{FF2B5EF4-FFF2-40B4-BE49-F238E27FC236}">
                  <a16:creationId xmlns:a16="http://schemas.microsoft.com/office/drawing/2014/main" id="{F7D602C3-8C6D-7A4D-A73A-EB3E4BB5C1B9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082800" y="3038972"/>
              <a:ext cx="1284288" cy="5238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91425" tIns="45700" rIns="91425" bIns="45700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r">
                <a:buClr>
                  <a:srgbClr val="000000"/>
                </a:buClr>
                <a:buSzPts val="1400"/>
                <a:buFont typeface="Arial" panose="020B0604020202020204" pitchFamily="34" charset="0"/>
                <a:buNone/>
              </a:pPr>
              <a:r>
                <a:rPr lang="en-CA" altLang="fr-FR" sz="1400" b="1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rPr>
                <a:t>Tronc droit </a:t>
              </a:r>
              <a:br>
                <a:rPr lang="en-CA" altLang="fr-FR" sz="1400" b="1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rPr>
              </a:br>
              <a:r>
                <a:rPr lang="en-CA" altLang="fr-FR" sz="1400" b="1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rPr>
                <a:t>à la </a:t>
              </a:r>
              <a:r>
                <a:rPr lang="en-CA" altLang="fr-FR" sz="1400" b="1" dirty="0" err="1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rPr>
                <a:t>verticale</a:t>
              </a:r>
              <a:endParaRPr lang="fr-FR" altLang="fr-FR" dirty="0"/>
            </a:p>
          </p:txBody>
        </p:sp>
      </p:grpSp>
      <p:grpSp>
        <p:nvGrpSpPr>
          <p:cNvPr id="13" name="Groupe 12">
            <a:extLst>
              <a:ext uri="{FF2B5EF4-FFF2-40B4-BE49-F238E27FC236}">
                <a16:creationId xmlns:a16="http://schemas.microsoft.com/office/drawing/2014/main" id="{BA531611-62BD-4CDE-8979-D3DD303995E2}"/>
              </a:ext>
            </a:extLst>
          </p:cNvPr>
          <p:cNvGrpSpPr/>
          <p:nvPr/>
        </p:nvGrpSpPr>
        <p:grpSpPr>
          <a:xfrm>
            <a:off x="2083537" y="3951785"/>
            <a:ext cx="2629751" cy="2500312"/>
            <a:chOff x="2083537" y="3951785"/>
            <a:chExt cx="2629751" cy="2500312"/>
          </a:xfrm>
        </p:grpSpPr>
        <p:sp>
          <p:nvSpPr>
            <p:cNvPr id="7" name="Google Shape;92;p13">
              <a:extLst>
                <a:ext uri="{FF2B5EF4-FFF2-40B4-BE49-F238E27FC236}">
                  <a16:creationId xmlns:a16="http://schemas.microsoft.com/office/drawing/2014/main" id="{43B1BFAC-6010-AC4D-81D4-5A33DD2B899D}"/>
                </a:ext>
              </a:extLst>
            </p:cNvPr>
            <p:cNvSpPr txBox="1"/>
            <p:nvPr/>
          </p:nvSpPr>
          <p:spPr>
            <a:xfrm>
              <a:off x="2083537" y="4669381"/>
              <a:ext cx="1284013" cy="738664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lIns="91425" tIns="45700" rIns="91425" bIns="45700">
              <a:spAutoFit/>
            </a:bodyPr>
            <a:lstStyle/>
            <a:p>
              <a:pPr algn="r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400"/>
                <a:buFont typeface="Arial"/>
                <a:buNone/>
                <a:defRPr/>
              </a:pPr>
              <a:r>
                <a:rPr lang="en-CA" sz="1400" b="1" dirty="0" err="1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Membres</a:t>
              </a:r>
              <a:r>
                <a:rPr lang="en-CA" sz="1400" b="1" dirty="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 </a:t>
              </a:r>
              <a:r>
                <a:rPr lang="en-CA" sz="1400" b="1" dirty="0" err="1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inférieurs</a:t>
              </a:r>
              <a:r>
                <a:rPr lang="en-CA" sz="1400" b="1" dirty="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 </a:t>
              </a:r>
              <a:endParaRPr sz="1400" b="1" strike="sngStrike" dirty="0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endParaRPr>
            </a:p>
            <a:p>
              <a:pPr algn="r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400"/>
                <a:buFont typeface="Arial"/>
                <a:buNone/>
                <a:defRPr/>
              </a:pPr>
              <a:r>
                <a:rPr lang="en-CA" sz="1400" b="1" dirty="0" err="1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en</a:t>
              </a:r>
              <a:r>
                <a:rPr lang="en-CA" sz="1400" b="1" dirty="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 extension </a:t>
              </a:r>
              <a:endParaRPr sz="1400" b="1" dirty="0">
                <a:solidFill>
                  <a:srgbClr val="0000FF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1" name="Google Shape;96;p13">
              <a:extLst>
                <a:ext uri="{FF2B5EF4-FFF2-40B4-BE49-F238E27FC236}">
                  <a16:creationId xmlns:a16="http://schemas.microsoft.com/office/drawing/2014/main" id="{76CCECBE-B7EB-6043-ABC9-C91EA95953BF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570288" y="3951785"/>
              <a:ext cx="1143000" cy="2500312"/>
            </a:xfrm>
            <a:prstGeom prst="rect">
              <a:avLst/>
            </a:prstGeom>
            <a:noFill/>
            <a:ln w="38100">
              <a:solidFill>
                <a:schemeClr val="accent2"/>
              </a:solidFill>
              <a:miter lim="800000"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lIns="91425" tIns="45700" rIns="91425" bIns="45700"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endParaRPr lang="fr-FR" altLang="fr-FR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endParaRPr>
            </a:p>
          </p:txBody>
        </p:sp>
      </p:grpSp>
      <p:grpSp>
        <p:nvGrpSpPr>
          <p:cNvPr id="15" name="Groupe 14">
            <a:extLst>
              <a:ext uri="{FF2B5EF4-FFF2-40B4-BE49-F238E27FC236}">
                <a16:creationId xmlns:a16="http://schemas.microsoft.com/office/drawing/2014/main" id="{D06904E1-C5DD-4829-96A7-26E24FECE5BC}"/>
              </a:ext>
            </a:extLst>
          </p:cNvPr>
          <p:cNvGrpSpPr/>
          <p:nvPr/>
        </p:nvGrpSpPr>
        <p:grpSpPr>
          <a:xfrm>
            <a:off x="5624513" y="1442288"/>
            <a:ext cx="2734052" cy="666409"/>
            <a:chOff x="5624513" y="1442288"/>
            <a:chExt cx="2734052" cy="666409"/>
          </a:xfrm>
        </p:grpSpPr>
        <p:sp>
          <p:nvSpPr>
            <p:cNvPr id="10" name="Google Shape;95;p13">
              <a:extLst>
                <a:ext uri="{FF2B5EF4-FFF2-40B4-BE49-F238E27FC236}">
                  <a16:creationId xmlns:a16="http://schemas.microsoft.com/office/drawing/2014/main" id="{F52A026B-A230-6641-AC32-1B7C480FDBE3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817658" y="1442288"/>
              <a:ext cx="2540907" cy="30773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91425" tIns="45700" rIns="91425" bIns="45700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>
                <a:buClr>
                  <a:srgbClr val="000000"/>
                </a:buClr>
                <a:buSzPts val="1400"/>
                <a:buFont typeface="Arial" panose="020B0604020202020204" pitchFamily="34" charset="0"/>
                <a:buNone/>
              </a:pPr>
              <a:r>
                <a:rPr lang="en-CA" altLang="fr-FR" sz="1400" b="1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rPr>
                <a:t>Prise vis-à-vis des</a:t>
              </a:r>
              <a:r>
                <a:rPr lang="en-CA" altLang="fr-FR" sz="1400" b="1" dirty="0">
                  <a:solidFill>
                    <a:srgbClr val="0000FF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rPr>
                <a:t> </a:t>
              </a:r>
              <a:r>
                <a:rPr lang="en-CA" altLang="fr-FR" sz="1400" b="1" dirty="0" err="1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rPr>
                <a:t>genoux</a:t>
              </a:r>
              <a:endParaRPr lang="fr-FR" altLang="fr-FR" dirty="0"/>
            </a:p>
          </p:txBody>
        </p:sp>
        <p:cxnSp>
          <p:nvCxnSpPr>
            <p:cNvPr id="12" name="Google Shape;97;p13">
              <a:extLst>
                <a:ext uri="{FF2B5EF4-FFF2-40B4-BE49-F238E27FC236}">
                  <a16:creationId xmlns:a16="http://schemas.microsoft.com/office/drawing/2014/main" id="{F592AC63-A83A-D14F-8B52-19417855125E}"/>
                </a:ext>
              </a:extLst>
            </p:cNvPr>
            <p:cNvCxnSpPr>
              <a:cxnSpLocks/>
            </p:cNvCxnSpPr>
            <p:nvPr/>
          </p:nvCxnSpPr>
          <p:spPr bwMode="auto">
            <a:xfrm flipH="1">
              <a:off x="5624513" y="1903910"/>
              <a:ext cx="844550" cy="204787"/>
            </a:xfrm>
            <a:prstGeom prst="straightConnector1">
              <a:avLst/>
            </a:prstGeom>
            <a:noFill/>
            <a:ln w="38100">
              <a:solidFill>
                <a:srgbClr val="009900"/>
              </a:solidFill>
              <a:miter lim="800000"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</p:grpSp>
      <p:sp>
        <p:nvSpPr>
          <p:cNvPr id="17" name="ZoneTexte 16">
            <a:extLst>
              <a:ext uri="{FF2B5EF4-FFF2-40B4-BE49-F238E27FC236}">
                <a16:creationId xmlns:a16="http://schemas.microsoft.com/office/drawing/2014/main" id="{95B5CE9C-3110-42BB-AA66-484639400FF3}"/>
              </a:ext>
            </a:extLst>
          </p:cNvPr>
          <p:cNvSpPr txBox="1"/>
          <p:nvPr/>
        </p:nvSpPr>
        <p:spPr>
          <a:xfrm>
            <a:off x="8165054" y="333375"/>
            <a:ext cx="7303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A" sz="2400" b="1" dirty="0">
                <a:latin typeface="Arial" panose="020B0604020202020204" pitchFamily="34" charset="0"/>
                <a:cs typeface="Arial" panose="020B0604020202020204" pitchFamily="34" charset="0"/>
              </a:rPr>
              <a:t>D9</a:t>
            </a:r>
          </a:p>
        </p:txBody>
      </p:sp>
    </p:spTree>
    <p:extLst>
      <p:ext uri="{BB962C8B-B14F-4D97-AF65-F5344CB8AC3E}">
        <p14:creationId xmlns:p14="http://schemas.microsoft.com/office/powerpoint/2010/main" val="34682871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2">
            <a:extLst>
              <a:ext uri="{FF2B5EF4-FFF2-40B4-BE49-F238E27FC236}">
                <a16:creationId xmlns:a16="http://schemas.microsoft.com/office/drawing/2014/main" id="{362DE003-5713-D043-BA59-91BF3A6E16E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34288" y="6237288"/>
            <a:ext cx="1114425" cy="287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Google Shape;108;p14" descr="C:\Users\bedamari\Desktop\F2-27-03-2012.jpg">
            <a:extLst>
              <a:ext uri="{FF2B5EF4-FFF2-40B4-BE49-F238E27FC236}">
                <a16:creationId xmlns:a16="http://schemas.microsoft.com/office/drawing/2014/main" id="{33421E01-4A08-4E4D-883A-426E40709349}"/>
              </a:ext>
            </a:extLst>
          </p:cNvPr>
          <p:cNvPicPr preferRelativeResize="0"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6948" y="253387"/>
            <a:ext cx="3438525" cy="6176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3" name="Groupe 12">
            <a:extLst>
              <a:ext uri="{FF2B5EF4-FFF2-40B4-BE49-F238E27FC236}">
                <a16:creationId xmlns:a16="http://schemas.microsoft.com/office/drawing/2014/main" id="{56D38F6F-9097-4D08-BFB8-D76A57F6BBA9}"/>
              </a:ext>
            </a:extLst>
          </p:cNvPr>
          <p:cNvGrpSpPr/>
          <p:nvPr/>
        </p:nvGrpSpPr>
        <p:grpSpPr>
          <a:xfrm>
            <a:off x="3918161" y="369275"/>
            <a:ext cx="3313112" cy="2571750"/>
            <a:chOff x="3918161" y="369275"/>
            <a:chExt cx="3313112" cy="2571750"/>
          </a:xfrm>
        </p:grpSpPr>
        <p:sp>
          <p:nvSpPr>
            <p:cNvPr id="5" name="Google Shape;106;p14">
              <a:extLst>
                <a:ext uri="{FF2B5EF4-FFF2-40B4-BE49-F238E27FC236}">
                  <a16:creationId xmlns:a16="http://schemas.microsoft.com/office/drawing/2014/main" id="{09D69067-E76E-9949-BAAE-1CCFC19E32D2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204036" y="1467825"/>
              <a:ext cx="2027237" cy="7381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91425" tIns="45700" rIns="91425" bIns="45700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>
                <a:buClr>
                  <a:srgbClr val="000000"/>
                </a:buClr>
                <a:buSzPts val="1400"/>
                <a:buFont typeface="Arial" panose="020B0604020202020204" pitchFamily="34" charset="0"/>
                <a:buNone/>
              </a:pPr>
              <a:r>
                <a:rPr lang="en-CA" altLang="fr-FR" sz="1400" b="1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rPr>
                <a:t>Membres inférieurs </a:t>
              </a:r>
              <a:endParaRPr lang="fr-FR" altLang="fr-FR"/>
            </a:p>
            <a:p>
              <a:pPr>
                <a:buClr>
                  <a:srgbClr val="000000"/>
                </a:buClr>
                <a:buSzPts val="1400"/>
                <a:buFont typeface="Arial" panose="020B0604020202020204" pitchFamily="34" charset="0"/>
                <a:buNone/>
              </a:pPr>
              <a:r>
                <a:rPr lang="en-CA" altLang="fr-FR" sz="1400" b="1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rPr>
                <a:t>en extension et </a:t>
              </a:r>
              <a:br>
                <a:rPr lang="en-CA" altLang="fr-FR" sz="1400" b="1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rPr>
              </a:br>
              <a:r>
                <a:rPr lang="en-CA" altLang="fr-FR" sz="1400" b="1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rPr>
                <a:t>à la verticale</a:t>
              </a:r>
              <a:endParaRPr lang="fr-FR" altLang="fr-FR"/>
            </a:p>
          </p:txBody>
        </p:sp>
        <p:sp>
          <p:nvSpPr>
            <p:cNvPr id="8" name="Google Shape;109;p14">
              <a:extLst>
                <a:ext uri="{FF2B5EF4-FFF2-40B4-BE49-F238E27FC236}">
                  <a16:creationId xmlns:a16="http://schemas.microsoft.com/office/drawing/2014/main" id="{E6E59A1C-7FC4-9249-B497-51FC60041586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918161" y="369275"/>
              <a:ext cx="790575" cy="2571750"/>
            </a:xfrm>
            <a:prstGeom prst="rect">
              <a:avLst/>
            </a:prstGeom>
            <a:noFill/>
            <a:ln w="38100">
              <a:solidFill>
                <a:srgbClr val="FF0000"/>
              </a:solidFill>
              <a:miter lim="800000"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lIns="91425" tIns="45700" rIns="91425" bIns="45700"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endParaRPr lang="fr-FR" altLang="fr-FR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endParaRPr>
            </a:p>
          </p:txBody>
        </p:sp>
      </p:grpSp>
      <p:grpSp>
        <p:nvGrpSpPr>
          <p:cNvPr id="12" name="Groupe 11">
            <a:extLst>
              <a:ext uri="{FF2B5EF4-FFF2-40B4-BE49-F238E27FC236}">
                <a16:creationId xmlns:a16="http://schemas.microsoft.com/office/drawing/2014/main" id="{2BCC78BB-CC21-4094-A82F-E57955A39797}"/>
              </a:ext>
            </a:extLst>
          </p:cNvPr>
          <p:cNvGrpSpPr/>
          <p:nvPr/>
        </p:nvGrpSpPr>
        <p:grpSpPr>
          <a:xfrm>
            <a:off x="3775286" y="3387112"/>
            <a:ext cx="3786018" cy="1438275"/>
            <a:chOff x="3775286" y="3387112"/>
            <a:chExt cx="3786018" cy="1438275"/>
          </a:xfrm>
        </p:grpSpPr>
        <p:sp>
          <p:nvSpPr>
            <p:cNvPr id="6" name="Google Shape;107;p14">
              <a:extLst>
                <a:ext uri="{FF2B5EF4-FFF2-40B4-BE49-F238E27FC236}">
                  <a16:creationId xmlns:a16="http://schemas.microsoft.com/office/drawing/2014/main" id="{1F96ADB3-2F79-994A-9C2E-912FDFB1A709}"/>
                </a:ext>
              </a:extLst>
            </p:cNvPr>
            <p:cNvSpPr txBox="1"/>
            <p:nvPr/>
          </p:nvSpPr>
          <p:spPr>
            <a:xfrm>
              <a:off x="5203849" y="3753825"/>
              <a:ext cx="2357455" cy="307777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lIns="91425" tIns="45700" rIns="91425" bIns="45700">
              <a:spAutoFit/>
            </a:bodyPr>
            <a:lstStyle/>
            <a:p>
              <a:pPr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400"/>
                <a:buFont typeface="Arial"/>
                <a:buNone/>
                <a:defRPr/>
              </a:pPr>
              <a:r>
                <a:rPr lang="en-CA" sz="1400" b="1" dirty="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Tronc </a:t>
              </a:r>
              <a:r>
                <a:rPr lang="en-CA" sz="1400" b="1" dirty="0" err="1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à</a:t>
              </a:r>
              <a:r>
                <a:rPr lang="en-CA" sz="1400" b="1" dirty="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 la </a:t>
              </a:r>
              <a:r>
                <a:rPr lang="en-CA" sz="1400" b="1" dirty="0" err="1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verticale</a:t>
              </a:r>
              <a:endParaRPr sz="1400" b="1" strike="sngStrike" dirty="0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9" name="Google Shape;110;p14">
              <a:extLst>
                <a:ext uri="{FF2B5EF4-FFF2-40B4-BE49-F238E27FC236}">
                  <a16:creationId xmlns:a16="http://schemas.microsoft.com/office/drawing/2014/main" id="{5317670E-85A7-EB46-A3C4-8FB79721172B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775286" y="3387112"/>
              <a:ext cx="1152525" cy="1438275"/>
            </a:xfrm>
            <a:prstGeom prst="rect">
              <a:avLst/>
            </a:prstGeom>
            <a:noFill/>
            <a:ln w="38100">
              <a:solidFill>
                <a:srgbClr val="FF0000"/>
              </a:solidFill>
              <a:miter lim="800000"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lIns="91425" tIns="45700" rIns="91425" bIns="45700"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endParaRPr lang="fr-FR" altLang="fr-FR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endParaRPr>
            </a:p>
          </p:txBody>
        </p:sp>
      </p:grpSp>
      <p:grpSp>
        <p:nvGrpSpPr>
          <p:cNvPr id="11" name="Groupe 10">
            <a:extLst>
              <a:ext uri="{FF2B5EF4-FFF2-40B4-BE49-F238E27FC236}">
                <a16:creationId xmlns:a16="http://schemas.microsoft.com/office/drawing/2014/main" id="{410644F7-8BDB-4013-BFD9-B90F29357CCA}"/>
              </a:ext>
            </a:extLst>
          </p:cNvPr>
          <p:cNvGrpSpPr/>
          <p:nvPr/>
        </p:nvGrpSpPr>
        <p:grpSpPr>
          <a:xfrm>
            <a:off x="3556211" y="4825387"/>
            <a:ext cx="4112208" cy="1438275"/>
            <a:chOff x="3556211" y="4825387"/>
            <a:chExt cx="4112208" cy="1438275"/>
          </a:xfrm>
        </p:grpSpPr>
        <p:sp>
          <p:nvSpPr>
            <p:cNvPr id="4" name="Google Shape;105;p14">
              <a:extLst>
                <a:ext uri="{FF2B5EF4-FFF2-40B4-BE49-F238E27FC236}">
                  <a16:creationId xmlns:a16="http://schemas.microsoft.com/office/drawing/2014/main" id="{CF50607B-416B-4846-98B5-02ECE42277DC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241342" y="5130328"/>
              <a:ext cx="2427077" cy="8283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91425" tIns="45700" rIns="91425" bIns="45700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>
                <a:buClr>
                  <a:srgbClr val="000000"/>
                </a:buClr>
                <a:buSzPts val="1400"/>
                <a:buFont typeface="Arial" panose="020B0604020202020204" pitchFamily="34" charset="0"/>
                <a:buNone/>
              </a:pPr>
              <a:r>
                <a:rPr lang="en-CA" altLang="fr-FR" sz="1400" b="1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rPr>
                <a:t>Bras </a:t>
              </a:r>
              <a:r>
                <a:rPr lang="en-CA" altLang="fr-FR" sz="1400" b="1" dirty="0" err="1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rPr>
                <a:t>en</a:t>
              </a:r>
              <a:r>
                <a:rPr lang="en-CA" altLang="fr-FR" sz="1400" b="1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rPr>
                <a:t> extension et mains </a:t>
              </a:r>
              <a:r>
                <a:rPr lang="en-CA" altLang="fr-FR" sz="1400" b="1" dirty="0" err="1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rPr>
                <a:t>en</a:t>
              </a:r>
              <a:r>
                <a:rPr lang="en-CA" altLang="fr-FR" sz="1400" b="1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rPr>
                <a:t> </a:t>
              </a:r>
              <a:r>
                <a:rPr lang="en-CA" altLang="fr-FR" sz="1400" b="1" dirty="0" err="1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rPr>
                <a:t>appui</a:t>
              </a:r>
              <a:r>
                <a:rPr lang="en-CA" altLang="fr-FR" sz="1400" b="1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rPr>
                <a:t> sur le sol</a:t>
              </a:r>
              <a:endParaRPr lang="fr-FR" altLang="fr-FR" dirty="0"/>
            </a:p>
            <a:p>
              <a:pPr>
                <a:spcBef>
                  <a:spcPts val="700"/>
                </a:spcBef>
                <a:buClr>
                  <a:srgbClr val="000000"/>
                </a:buClr>
                <a:buSzPts val="1400"/>
                <a:buFont typeface="Arial" panose="020B0604020202020204" pitchFamily="34" charset="0"/>
                <a:buNone/>
              </a:pPr>
              <a:r>
                <a:rPr lang="en-CA" altLang="fr-FR" sz="1400" b="1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rPr>
                <a:t>Regard </a:t>
              </a:r>
              <a:r>
                <a:rPr lang="en-CA" altLang="fr-FR" sz="1400" b="1" dirty="0" err="1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rPr>
                <a:t>vers</a:t>
              </a:r>
              <a:r>
                <a:rPr lang="en-CA" altLang="fr-FR" sz="1400" b="1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rPr>
                <a:t> le sol</a:t>
              </a:r>
              <a:endParaRPr lang="fr-FR" altLang="fr-FR" dirty="0"/>
            </a:p>
          </p:txBody>
        </p:sp>
        <p:sp>
          <p:nvSpPr>
            <p:cNvPr id="10" name="Google Shape;111;p14">
              <a:extLst>
                <a:ext uri="{FF2B5EF4-FFF2-40B4-BE49-F238E27FC236}">
                  <a16:creationId xmlns:a16="http://schemas.microsoft.com/office/drawing/2014/main" id="{5A23B44A-A500-C548-AB8B-EC9B2EB0E078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556211" y="4825387"/>
              <a:ext cx="876300" cy="1438275"/>
            </a:xfrm>
            <a:prstGeom prst="rect">
              <a:avLst/>
            </a:prstGeom>
            <a:noFill/>
            <a:ln w="38100">
              <a:solidFill>
                <a:srgbClr val="FF0000"/>
              </a:solidFill>
              <a:miter lim="800000"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lIns="91425" tIns="45700" rIns="91425" bIns="45700"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endParaRPr lang="fr-FR" altLang="fr-FR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endParaRPr>
            </a:p>
          </p:txBody>
        </p:sp>
      </p:grpSp>
      <p:sp>
        <p:nvSpPr>
          <p:cNvPr id="14" name="ZoneTexte 13">
            <a:extLst>
              <a:ext uri="{FF2B5EF4-FFF2-40B4-BE49-F238E27FC236}">
                <a16:creationId xmlns:a16="http://schemas.microsoft.com/office/drawing/2014/main" id="{FC2B23EA-F6C6-4FDA-B882-B4CB283DD96D}"/>
              </a:ext>
            </a:extLst>
          </p:cNvPr>
          <p:cNvSpPr txBox="1"/>
          <p:nvPr/>
        </p:nvSpPr>
        <p:spPr>
          <a:xfrm>
            <a:off x="8191500" y="138442"/>
            <a:ext cx="8068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A" sz="2400" b="1" dirty="0">
                <a:latin typeface="Arial" panose="020B0604020202020204" pitchFamily="34" charset="0"/>
                <a:cs typeface="Arial" panose="020B0604020202020204" pitchFamily="34" charset="0"/>
              </a:rPr>
              <a:t>D10</a:t>
            </a:r>
          </a:p>
        </p:txBody>
      </p:sp>
    </p:spTree>
    <p:extLst>
      <p:ext uri="{BB962C8B-B14F-4D97-AF65-F5344CB8AC3E}">
        <p14:creationId xmlns:p14="http://schemas.microsoft.com/office/powerpoint/2010/main" val="23187252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2">
            <a:extLst>
              <a:ext uri="{FF2B5EF4-FFF2-40B4-BE49-F238E27FC236}">
                <a16:creationId xmlns:a16="http://schemas.microsoft.com/office/drawing/2014/main" id="{09D8009D-28FC-834D-B300-9E9EE337A20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34288" y="6237288"/>
            <a:ext cx="1114425" cy="287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Image 2">
            <a:extLst>
              <a:ext uri="{FF2B5EF4-FFF2-40B4-BE49-F238E27FC236}">
                <a16:creationId xmlns:a16="http://schemas.microsoft.com/office/drawing/2014/main" id="{D83B3D18-4686-0B4D-B3DD-9D91A5A725C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959" y="390488"/>
            <a:ext cx="8239125" cy="566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2" name="Groupe 11">
            <a:extLst>
              <a:ext uri="{FF2B5EF4-FFF2-40B4-BE49-F238E27FC236}">
                <a16:creationId xmlns:a16="http://schemas.microsoft.com/office/drawing/2014/main" id="{D724951F-5111-4784-9D49-20CFA6039B38}"/>
              </a:ext>
            </a:extLst>
          </p:cNvPr>
          <p:cNvGrpSpPr/>
          <p:nvPr/>
        </p:nvGrpSpPr>
        <p:grpSpPr>
          <a:xfrm>
            <a:off x="2307577" y="3127307"/>
            <a:ext cx="3165720" cy="1100169"/>
            <a:chOff x="2307577" y="3127307"/>
            <a:chExt cx="3165720" cy="1100169"/>
          </a:xfrm>
        </p:grpSpPr>
        <p:sp>
          <p:nvSpPr>
            <p:cNvPr id="6" name="Google Shape;121;p15">
              <a:extLst>
                <a:ext uri="{FF2B5EF4-FFF2-40B4-BE49-F238E27FC236}">
                  <a16:creationId xmlns:a16="http://schemas.microsoft.com/office/drawing/2014/main" id="{0191C24B-5C82-9B41-BE8D-0EE56F9C2353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 rot="19020000">
              <a:off x="3407959" y="3421026"/>
              <a:ext cx="2065338" cy="806450"/>
            </a:xfrm>
            <a:prstGeom prst="rect">
              <a:avLst/>
            </a:prstGeom>
            <a:noFill/>
            <a:ln w="38100">
              <a:solidFill>
                <a:schemeClr val="accent2"/>
              </a:solidFill>
              <a:miter lim="800000"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lIns="91425" tIns="45700" rIns="91425" bIns="45700"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endParaRPr lang="fr-FR" altLang="fr-FR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8" name="Google Shape;123;p15">
              <a:extLst>
                <a:ext uri="{FF2B5EF4-FFF2-40B4-BE49-F238E27FC236}">
                  <a16:creationId xmlns:a16="http://schemas.microsoft.com/office/drawing/2014/main" id="{01DB967F-C9C0-D64C-ACD3-4537317967ED}"/>
                </a:ext>
              </a:extLst>
            </p:cNvPr>
            <p:cNvSpPr txBox="1"/>
            <p:nvPr/>
          </p:nvSpPr>
          <p:spPr>
            <a:xfrm>
              <a:off x="2307577" y="3127307"/>
              <a:ext cx="2211406" cy="52322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lIns="91425" tIns="45700" rIns="91425" bIns="45700">
              <a:spAutoFit/>
            </a:bodyPr>
            <a:lstStyle/>
            <a:p>
              <a:pPr>
                <a:spcBef>
                  <a:spcPts val="0"/>
                </a:spcBef>
                <a:spcAft>
                  <a:spcPts val="0"/>
                </a:spcAft>
                <a:buClr>
                  <a:schemeClr val="accent4"/>
                </a:buClr>
                <a:buSzPts val="1400"/>
                <a:buFont typeface="Arial"/>
                <a:buNone/>
                <a:defRPr/>
              </a:pPr>
              <a:r>
                <a:rPr lang="en-CA" sz="1400" b="1" dirty="0" err="1">
                  <a:latin typeface="Arial"/>
                  <a:ea typeface="Arial"/>
                  <a:cs typeface="Arial"/>
                  <a:sym typeface="Arial"/>
                </a:rPr>
                <a:t>Membres</a:t>
              </a:r>
              <a:r>
                <a:rPr lang="en-CA" sz="1400" b="1" dirty="0">
                  <a:latin typeface="Arial"/>
                  <a:ea typeface="Arial"/>
                  <a:cs typeface="Arial"/>
                  <a:sym typeface="Arial"/>
                </a:rPr>
                <a:t> </a:t>
              </a:r>
              <a:r>
                <a:rPr lang="en-CA" sz="1400" b="1" dirty="0" err="1">
                  <a:latin typeface="Arial"/>
                  <a:ea typeface="Arial"/>
                  <a:cs typeface="Arial"/>
                  <a:sym typeface="Arial"/>
                </a:rPr>
                <a:t>inférieurs</a:t>
              </a:r>
              <a:endParaRPr sz="1400" b="1" strike="sngStrike" dirty="0">
                <a:latin typeface="Arial"/>
                <a:ea typeface="Arial"/>
                <a:cs typeface="Arial"/>
                <a:sym typeface="Arial"/>
              </a:endParaRPr>
            </a:p>
            <a:p>
              <a:pPr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400"/>
                <a:buFont typeface="Arial"/>
                <a:buNone/>
                <a:defRPr/>
              </a:pPr>
              <a:r>
                <a:rPr lang="en-CA" sz="1400" b="1" dirty="0" err="1">
                  <a:latin typeface="Arial"/>
                  <a:ea typeface="Arial"/>
                  <a:cs typeface="Arial"/>
                  <a:sym typeface="Arial"/>
                </a:rPr>
                <a:t>en</a:t>
              </a:r>
              <a:r>
                <a:rPr lang="en-CA" sz="1400" b="1" dirty="0">
                  <a:latin typeface="Arial"/>
                  <a:ea typeface="Arial"/>
                  <a:cs typeface="Arial"/>
                  <a:sym typeface="Arial"/>
                </a:rPr>
                <a:t> extension</a:t>
              </a:r>
              <a:endParaRPr sz="1400" b="1" dirty="0"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13" name="Groupe 12">
            <a:extLst>
              <a:ext uri="{FF2B5EF4-FFF2-40B4-BE49-F238E27FC236}">
                <a16:creationId xmlns:a16="http://schemas.microsoft.com/office/drawing/2014/main" id="{F418465E-21BE-4F9C-8F8A-27B3E6C6D72B}"/>
              </a:ext>
            </a:extLst>
          </p:cNvPr>
          <p:cNvGrpSpPr/>
          <p:nvPr/>
        </p:nvGrpSpPr>
        <p:grpSpPr>
          <a:xfrm>
            <a:off x="2639609" y="2241513"/>
            <a:ext cx="2895600" cy="1152525"/>
            <a:chOff x="2639609" y="2241513"/>
            <a:chExt cx="2895600" cy="1152525"/>
          </a:xfrm>
        </p:grpSpPr>
        <p:sp>
          <p:nvSpPr>
            <p:cNvPr id="5" name="Google Shape;120;p15">
              <a:extLst>
                <a:ext uri="{FF2B5EF4-FFF2-40B4-BE49-F238E27FC236}">
                  <a16:creationId xmlns:a16="http://schemas.microsoft.com/office/drawing/2014/main" id="{CD4BC4ED-ED6B-7E4C-8BF7-5403F8F4A574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 rot="19920000">
              <a:off x="4793847" y="2241513"/>
              <a:ext cx="741362" cy="1152525"/>
            </a:xfrm>
            <a:prstGeom prst="rect">
              <a:avLst/>
            </a:prstGeom>
            <a:noFill/>
            <a:ln w="38100">
              <a:solidFill>
                <a:schemeClr val="accent2"/>
              </a:solidFill>
              <a:miter lim="800000"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lIns="91425" tIns="45700" rIns="91425" bIns="45700"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endParaRPr lang="fr-FR" altLang="fr-FR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9" name="Google Shape;124;p15">
              <a:extLst>
                <a:ext uri="{FF2B5EF4-FFF2-40B4-BE49-F238E27FC236}">
                  <a16:creationId xmlns:a16="http://schemas.microsoft.com/office/drawing/2014/main" id="{C0C884EC-4023-1149-9003-CA646A529EBF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639609" y="2263738"/>
              <a:ext cx="1806575" cy="5191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91425" tIns="45700" rIns="91425" bIns="45700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r">
                <a:buClr>
                  <a:srgbClr val="000000"/>
                </a:buClr>
                <a:buSzPts val="1400"/>
                <a:buFont typeface="Arial" panose="020B0604020202020204" pitchFamily="34" charset="0"/>
                <a:buNone/>
              </a:pPr>
              <a:r>
                <a:rPr lang="en-CA" altLang="fr-FR" sz="1400" b="1" dirty="0" err="1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rPr>
                <a:t>Pieds</a:t>
              </a:r>
              <a:r>
                <a:rPr lang="en-CA" altLang="fr-FR" sz="1400" b="1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rPr>
                <a:t> </a:t>
              </a:r>
              <a:r>
                <a:rPr lang="en-CA" altLang="fr-FR" sz="1400" b="1" dirty="0" err="1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rPr>
                <a:t>placés</a:t>
              </a:r>
              <a:r>
                <a:rPr lang="en-CA" altLang="fr-FR" sz="1400" b="1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rPr>
                <a:t> à plat sur le bas du dos</a:t>
              </a:r>
              <a:endParaRPr lang="fr-FR" altLang="fr-FR" dirty="0"/>
            </a:p>
          </p:txBody>
        </p:sp>
      </p:grpSp>
      <p:grpSp>
        <p:nvGrpSpPr>
          <p:cNvPr id="11" name="Groupe 10">
            <a:extLst>
              <a:ext uri="{FF2B5EF4-FFF2-40B4-BE49-F238E27FC236}">
                <a16:creationId xmlns:a16="http://schemas.microsoft.com/office/drawing/2014/main" id="{345FA0A0-8F2C-482C-ADAE-874E3D1711DB}"/>
              </a:ext>
            </a:extLst>
          </p:cNvPr>
          <p:cNvGrpSpPr/>
          <p:nvPr/>
        </p:nvGrpSpPr>
        <p:grpSpPr>
          <a:xfrm>
            <a:off x="2018897" y="4983126"/>
            <a:ext cx="4873625" cy="1263650"/>
            <a:chOff x="2018897" y="4983126"/>
            <a:chExt cx="4873625" cy="1263650"/>
          </a:xfrm>
        </p:grpSpPr>
        <p:sp>
          <p:nvSpPr>
            <p:cNvPr id="7" name="Google Shape;122;p15">
              <a:extLst>
                <a:ext uri="{FF2B5EF4-FFF2-40B4-BE49-F238E27FC236}">
                  <a16:creationId xmlns:a16="http://schemas.microsoft.com/office/drawing/2014/main" id="{F1C9D30F-C4A9-C641-A70F-E31593AC5D7D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 rot="1320000">
              <a:off x="2018897" y="4983126"/>
              <a:ext cx="2087562" cy="636587"/>
            </a:xfrm>
            <a:prstGeom prst="rect">
              <a:avLst/>
            </a:prstGeom>
            <a:noFill/>
            <a:ln w="38100">
              <a:solidFill>
                <a:schemeClr val="accent2"/>
              </a:solidFill>
              <a:miter lim="800000"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lIns="91425" tIns="45700" rIns="91425" bIns="45700"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endParaRPr lang="fr-FR" altLang="fr-FR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10" name="Google Shape;125;p15">
              <a:extLst>
                <a:ext uri="{FF2B5EF4-FFF2-40B4-BE49-F238E27FC236}">
                  <a16:creationId xmlns:a16="http://schemas.microsoft.com/office/drawing/2014/main" id="{341D4486-7CC2-4541-AF20-A638A53AA701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196947" y="5508588"/>
              <a:ext cx="2695575" cy="7381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91425" tIns="45700" rIns="91425" bIns="45700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>
                <a:buClr>
                  <a:srgbClr val="000000"/>
                </a:buClr>
                <a:buSzPts val="1400"/>
                <a:buFont typeface="Arial" panose="020B0604020202020204" pitchFamily="34" charset="0"/>
                <a:buNone/>
              </a:pPr>
              <a:r>
                <a:rPr lang="en-CA" altLang="fr-FR" sz="1400" b="1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rPr>
                <a:t>Membres supérieurs</a:t>
              </a:r>
              <a:endParaRPr lang="fr-FR" altLang="fr-FR"/>
            </a:p>
            <a:p>
              <a:pPr>
                <a:buClr>
                  <a:srgbClr val="000000"/>
                </a:buClr>
                <a:buSzPts val="1400"/>
                <a:buFont typeface="Arial" panose="020B0604020202020204" pitchFamily="34" charset="0"/>
                <a:buNone/>
              </a:pPr>
              <a:r>
                <a:rPr lang="en-CA" altLang="fr-FR" sz="1400" b="1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rPr>
                <a:t>en extension, placés en angle et à plat sur le sol</a:t>
              </a:r>
              <a:endParaRPr lang="fr-FR" altLang="fr-FR"/>
            </a:p>
          </p:txBody>
        </p:sp>
      </p:grpSp>
      <p:sp>
        <p:nvSpPr>
          <p:cNvPr id="14" name="ZoneTexte 13">
            <a:extLst>
              <a:ext uri="{FF2B5EF4-FFF2-40B4-BE49-F238E27FC236}">
                <a16:creationId xmlns:a16="http://schemas.microsoft.com/office/drawing/2014/main" id="{51608DE7-6F44-4EC2-8E37-FE76A0637933}"/>
              </a:ext>
            </a:extLst>
          </p:cNvPr>
          <p:cNvSpPr txBox="1"/>
          <p:nvPr/>
        </p:nvSpPr>
        <p:spPr>
          <a:xfrm>
            <a:off x="8191500" y="138442"/>
            <a:ext cx="8068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A" sz="2400" b="1" dirty="0">
                <a:latin typeface="Arial" panose="020B0604020202020204" pitchFamily="34" charset="0"/>
                <a:cs typeface="Arial" panose="020B0604020202020204" pitchFamily="34" charset="0"/>
              </a:rPr>
              <a:t>D11</a:t>
            </a:r>
          </a:p>
        </p:txBody>
      </p:sp>
    </p:spTree>
    <p:extLst>
      <p:ext uri="{BB962C8B-B14F-4D97-AF65-F5344CB8AC3E}">
        <p14:creationId xmlns:p14="http://schemas.microsoft.com/office/powerpoint/2010/main" val="9447173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13">
            <a:extLst>
              <a:ext uri="{FF2B5EF4-FFF2-40B4-BE49-F238E27FC236}">
                <a16:creationId xmlns:a16="http://schemas.microsoft.com/office/drawing/2014/main" id="{C260C257-9214-4346-A146-65C55B7A092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2750" y="662581"/>
            <a:ext cx="8239125" cy="5665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3" name="Groupe 12">
            <a:extLst>
              <a:ext uri="{FF2B5EF4-FFF2-40B4-BE49-F238E27FC236}">
                <a16:creationId xmlns:a16="http://schemas.microsoft.com/office/drawing/2014/main" id="{589A7FF7-BD9B-41B5-A971-37B499DA2D96}"/>
              </a:ext>
            </a:extLst>
          </p:cNvPr>
          <p:cNvGrpSpPr/>
          <p:nvPr/>
        </p:nvGrpSpPr>
        <p:grpSpPr>
          <a:xfrm>
            <a:off x="6297613" y="3545481"/>
            <a:ext cx="2516601" cy="2019300"/>
            <a:chOff x="6297613" y="3545481"/>
            <a:chExt cx="2516601" cy="2019300"/>
          </a:xfrm>
        </p:grpSpPr>
        <p:sp>
          <p:nvSpPr>
            <p:cNvPr id="6" name="Google Shape;135;p16">
              <a:extLst>
                <a:ext uri="{FF2B5EF4-FFF2-40B4-BE49-F238E27FC236}">
                  <a16:creationId xmlns:a16="http://schemas.microsoft.com/office/drawing/2014/main" id="{C61BE22C-AAB5-FE4A-8226-25FD8ED0CF1E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 rot="19920000">
              <a:off x="6297613" y="3545481"/>
              <a:ext cx="703262" cy="2019300"/>
            </a:xfrm>
            <a:prstGeom prst="rect">
              <a:avLst/>
            </a:prstGeom>
            <a:noFill/>
            <a:ln w="38100">
              <a:solidFill>
                <a:srgbClr val="FF0000"/>
              </a:solidFill>
              <a:miter lim="800000"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lIns="91425" tIns="45700" rIns="91425" bIns="45700"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endParaRPr lang="fr-FR" altLang="fr-FR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9" name="Google Shape;138;p16">
              <a:extLst>
                <a:ext uri="{FF2B5EF4-FFF2-40B4-BE49-F238E27FC236}">
                  <a16:creationId xmlns:a16="http://schemas.microsoft.com/office/drawing/2014/main" id="{688CF6B8-D3A4-D44C-B81B-051AE4B36359}"/>
                </a:ext>
              </a:extLst>
            </p:cNvPr>
            <p:cNvSpPr txBox="1"/>
            <p:nvPr/>
          </p:nvSpPr>
          <p:spPr>
            <a:xfrm>
              <a:off x="7099734" y="3783886"/>
              <a:ext cx="1714480" cy="738664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lIns="91425" tIns="45700" rIns="91425" bIns="45700">
              <a:spAutoFit/>
            </a:bodyPr>
            <a:lstStyle/>
            <a:p>
              <a:pPr>
                <a:spcBef>
                  <a:spcPts val="0"/>
                </a:spcBef>
                <a:spcAft>
                  <a:spcPts val="0"/>
                </a:spcAft>
                <a:buClr>
                  <a:schemeClr val="accent4"/>
                </a:buClr>
                <a:buSzPts val="1400"/>
                <a:buFont typeface="Arial"/>
                <a:buNone/>
                <a:defRPr/>
              </a:pPr>
              <a:r>
                <a:rPr lang="en-CA" sz="1400" b="1" dirty="0" err="1">
                  <a:latin typeface="Arial"/>
                  <a:ea typeface="Arial"/>
                  <a:cs typeface="Arial"/>
                  <a:sym typeface="Arial"/>
                </a:rPr>
                <a:t>Membres</a:t>
              </a:r>
              <a:r>
                <a:rPr lang="en-CA" sz="1400" b="1" dirty="0">
                  <a:latin typeface="Arial"/>
                  <a:ea typeface="Arial"/>
                  <a:cs typeface="Arial"/>
                  <a:sym typeface="Arial"/>
                </a:rPr>
                <a:t> </a:t>
              </a:r>
              <a:r>
                <a:rPr lang="en-CA" sz="1400" b="1" dirty="0" err="1">
                  <a:latin typeface="Arial"/>
                  <a:ea typeface="Arial"/>
                  <a:cs typeface="Arial"/>
                  <a:sym typeface="Arial"/>
                </a:rPr>
                <a:t>inférieurs</a:t>
              </a:r>
              <a:endParaRPr sz="1400" b="1" strike="sngStrike" dirty="0">
                <a:latin typeface="Arial"/>
                <a:ea typeface="Arial"/>
                <a:cs typeface="Arial"/>
                <a:sym typeface="Arial"/>
              </a:endParaRPr>
            </a:p>
            <a:p>
              <a:pPr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400"/>
                <a:buFont typeface="Arial"/>
                <a:buNone/>
                <a:defRPr/>
              </a:pPr>
              <a:r>
                <a:rPr lang="en-CA" sz="1400" b="1" dirty="0" err="1">
                  <a:latin typeface="Arial"/>
                  <a:ea typeface="Arial"/>
                  <a:cs typeface="Arial"/>
                  <a:sym typeface="Arial"/>
                </a:rPr>
                <a:t>en</a:t>
              </a:r>
              <a:r>
                <a:rPr lang="en-CA" sz="1400" b="1" dirty="0">
                  <a:latin typeface="Arial"/>
                  <a:ea typeface="Arial"/>
                  <a:cs typeface="Arial"/>
                  <a:sym typeface="Arial"/>
                </a:rPr>
                <a:t> extension</a:t>
              </a:r>
              <a:endParaRPr sz="1400" b="1" dirty="0"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15" name="Groupe 14">
            <a:extLst>
              <a:ext uri="{FF2B5EF4-FFF2-40B4-BE49-F238E27FC236}">
                <a16:creationId xmlns:a16="http://schemas.microsoft.com/office/drawing/2014/main" id="{68B3B527-8359-4707-9FF7-AB66CA28BBC8}"/>
              </a:ext>
            </a:extLst>
          </p:cNvPr>
          <p:cNvGrpSpPr/>
          <p:nvPr/>
        </p:nvGrpSpPr>
        <p:grpSpPr>
          <a:xfrm>
            <a:off x="4808538" y="1525934"/>
            <a:ext cx="3705875" cy="1301497"/>
            <a:chOff x="4808538" y="1335934"/>
            <a:chExt cx="3705875" cy="1301497"/>
          </a:xfrm>
        </p:grpSpPr>
        <p:sp>
          <p:nvSpPr>
            <p:cNvPr id="8" name="Google Shape;137;p16">
              <a:extLst>
                <a:ext uri="{FF2B5EF4-FFF2-40B4-BE49-F238E27FC236}">
                  <a16:creationId xmlns:a16="http://schemas.microsoft.com/office/drawing/2014/main" id="{587F9B2F-5979-6547-ABC1-A3AB30108330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 rot="1560000">
              <a:off x="4808538" y="1907181"/>
              <a:ext cx="1944687" cy="730250"/>
            </a:xfrm>
            <a:prstGeom prst="rect">
              <a:avLst/>
            </a:prstGeom>
            <a:noFill/>
            <a:ln w="38100">
              <a:solidFill>
                <a:srgbClr val="FF0000"/>
              </a:solidFill>
              <a:miter lim="800000"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lIns="91425" tIns="45700" rIns="91425" bIns="45700"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endParaRPr lang="fr-FR" altLang="fr-FR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10" name="Google Shape;139;p16">
              <a:extLst>
                <a:ext uri="{FF2B5EF4-FFF2-40B4-BE49-F238E27FC236}">
                  <a16:creationId xmlns:a16="http://schemas.microsoft.com/office/drawing/2014/main" id="{C4C002CE-E0B8-AC4D-9C2E-CEEFE6259B75}"/>
                </a:ext>
              </a:extLst>
            </p:cNvPr>
            <p:cNvSpPr txBox="1"/>
            <p:nvPr/>
          </p:nvSpPr>
          <p:spPr>
            <a:xfrm>
              <a:off x="6218547" y="1335934"/>
              <a:ext cx="2295866" cy="738664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lIns="91425" tIns="45700" rIns="91425" bIns="45700">
              <a:spAutoFit/>
            </a:bodyPr>
            <a:lstStyle/>
            <a:p>
              <a:pPr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400"/>
                <a:buFont typeface="Arial"/>
                <a:buNone/>
                <a:defRPr/>
              </a:pPr>
              <a:r>
                <a:rPr lang="en-CA" sz="1400" b="1" dirty="0" err="1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Membres</a:t>
              </a:r>
              <a:r>
                <a:rPr lang="en-CA" sz="1400" b="1" dirty="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 </a:t>
              </a:r>
              <a:r>
                <a:rPr lang="en-CA" sz="1400" b="1" dirty="0" err="1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supérieurs</a:t>
              </a:r>
              <a:endParaRPr sz="1400" b="1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  <a:p>
              <a:pPr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400"/>
                <a:buFont typeface="Arial"/>
                <a:buNone/>
                <a:defRPr/>
              </a:pPr>
              <a:r>
                <a:rPr lang="en-CA" sz="1400" b="1" dirty="0" err="1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en</a:t>
              </a:r>
              <a:r>
                <a:rPr lang="en-CA" sz="1400" b="1" dirty="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 </a:t>
              </a:r>
              <a:r>
                <a:rPr lang="en-CA" sz="1400" b="1" dirty="0">
                  <a:latin typeface="Arial"/>
                  <a:ea typeface="Arial"/>
                  <a:cs typeface="Arial"/>
                  <a:sym typeface="Arial"/>
                </a:rPr>
                <a:t>extension de </a:t>
              </a:r>
              <a:r>
                <a:rPr lang="en-CA" sz="1400" b="1" dirty="0" err="1">
                  <a:latin typeface="Arial"/>
                  <a:ea typeface="Arial"/>
                  <a:cs typeface="Arial"/>
                  <a:sym typeface="Arial"/>
                </a:rPr>
                <a:t>chaque</a:t>
              </a:r>
              <a:r>
                <a:rPr lang="en-CA" sz="1400" b="1" dirty="0">
                  <a:latin typeface="Arial"/>
                  <a:ea typeface="Arial"/>
                  <a:cs typeface="Arial"/>
                  <a:sym typeface="Arial"/>
                </a:rPr>
                <a:t> </a:t>
              </a:r>
              <a:r>
                <a:rPr lang="en-CA" sz="1400" b="1" dirty="0" err="1">
                  <a:latin typeface="Arial"/>
                  <a:ea typeface="Arial"/>
                  <a:cs typeface="Arial"/>
                  <a:sym typeface="Arial"/>
                </a:rPr>
                <a:t>côté</a:t>
              </a:r>
              <a:r>
                <a:rPr lang="en-CA" sz="1400" b="1" dirty="0">
                  <a:latin typeface="Arial"/>
                  <a:ea typeface="Arial"/>
                  <a:cs typeface="Arial"/>
                  <a:sym typeface="Arial"/>
                </a:rPr>
                <a:t> du corps </a:t>
              </a:r>
              <a:endParaRPr sz="1400" b="1" strike="sngStrike" dirty="0"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14" name="Groupe 13">
            <a:extLst>
              <a:ext uri="{FF2B5EF4-FFF2-40B4-BE49-F238E27FC236}">
                <a16:creationId xmlns:a16="http://schemas.microsoft.com/office/drawing/2014/main" id="{5BB58550-D913-4733-9298-5589476097F8}"/>
              </a:ext>
            </a:extLst>
          </p:cNvPr>
          <p:cNvGrpSpPr/>
          <p:nvPr/>
        </p:nvGrpSpPr>
        <p:grpSpPr>
          <a:xfrm>
            <a:off x="3056740" y="1753194"/>
            <a:ext cx="2961473" cy="2039937"/>
            <a:chOff x="3056740" y="1753194"/>
            <a:chExt cx="2961473" cy="2039937"/>
          </a:xfrm>
        </p:grpSpPr>
        <p:sp>
          <p:nvSpPr>
            <p:cNvPr id="5" name="Google Shape;134;p16">
              <a:extLst>
                <a:ext uri="{FF2B5EF4-FFF2-40B4-BE49-F238E27FC236}">
                  <a16:creationId xmlns:a16="http://schemas.microsoft.com/office/drawing/2014/main" id="{6A2E8608-4846-7644-A8A5-EEFBA3356BBD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 rot="19920000">
              <a:off x="4948238" y="1753194"/>
              <a:ext cx="1069975" cy="2039937"/>
            </a:xfrm>
            <a:prstGeom prst="rect">
              <a:avLst/>
            </a:prstGeom>
            <a:noFill/>
            <a:ln w="38100">
              <a:solidFill>
                <a:srgbClr val="FF0000"/>
              </a:solidFill>
              <a:miter lim="800000"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lIns="91425" tIns="45700" rIns="91425" bIns="45700"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endParaRPr lang="fr-FR" altLang="fr-FR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11" name="Google Shape;140;p16">
              <a:extLst>
                <a:ext uri="{FF2B5EF4-FFF2-40B4-BE49-F238E27FC236}">
                  <a16:creationId xmlns:a16="http://schemas.microsoft.com/office/drawing/2014/main" id="{C47FA3A9-AE7E-B045-88D8-394564775356}"/>
                </a:ext>
              </a:extLst>
            </p:cNvPr>
            <p:cNvSpPr txBox="1"/>
            <p:nvPr/>
          </p:nvSpPr>
          <p:spPr>
            <a:xfrm>
              <a:off x="3056740" y="2628063"/>
              <a:ext cx="1621886" cy="52318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lIns="91425" tIns="45700" rIns="91425" bIns="45700">
              <a:spAutoFit/>
            </a:bodyPr>
            <a:lstStyle/>
            <a:p>
              <a:pPr algn="r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400"/>
                <a:buFont typeface="Arial"/>
                <a:buNone/>
                <a:defRPr/>
              </a:pPr>
              <a:r>
                <a:rPr lang="en-CA" sz="1400" b="1" dirty="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Tronc droit</a:t>
              </a:r>
              <a:endParaRPr sz="1400" b="1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  <a:p>
              <a:pPr algn="r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400"/>
                <a:buFont typeface="Arial"/>
                <a:buNone/>
                <a:defRPr/>
              </a:pPr>
              <a:r>
                <a:rPr lang="en-CA" sz="1400" b="1" dirty="0" err="1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incliné</a:t>
              </a:r>
              <a:r>
                <a:rPr lang="en-CA" sz="1400" b="1" dirty="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 et </a:t>
              </a:r>
              <a:r>
                <a:rPr lang="en-CA" sz="1400" b="1" dirty="0">
                  <a:latin typeface="Arial"/>
                  <a:ea typeface="Arial"/>
                  <a:cs typeface="Arial"/>
                  <a:sym typeface="Arial"/>
                </a:rPr>
                <a:t>tendu</a:t>
              </a:r>
              <a:endParaRPr sz="1400" b="1" strike="sngStrike" dirty="0"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16" name="Groupe 15">
            <a:extLst>
              <a:ext uri="{FF2B5EF4-FFF2-40B4-BE49-F238E27FC236}">
                <a16:creationId xmlns:a16="http://schemas.microsoft.com/office/drawing/2014/main" id="{C0752A78-2044-4A64-B101-AC134ECAE3C1}"/>
              </a:ext>
            </a:extLst>
          </p:cNvPr>
          <p:cNvGrpSpPr/>
          <p:nvPr/>
        </p:nvGrpSpPr>
        <p:grpSpPr>
          <a:xfrm>
            <a:off x="4141725" y="547370"/>
            <a:ext cx="3979829" cy="1330349"/>
            <a:chOff x="4117975" y="511745"/>
            <a:chExt cx="3979829" cy="1330349"/>
          </a:xfrm>
        </p:grpSpPr>
        <p:sp>
          <p:nvSpPr>
            <p:cNvPr id="7" name="Google Shape;136;p16">
              <a:extLst>
                <a:ext uri="{FF2B5EF4-FFF2-40B4-BE49-F238E27FC236}">
                  <a16:creationId xmlns:a16="http://schemas.microsoft.com/office/drawing/2014/main" id="{52D7AC36-F5CC-234C-A70F-1ECCBFBBD2D1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 rot="19920000">
              <a:off x="4117975" y="691156"/>
              <a:ext cx="1093788" cy="1150938"/>
            </a:xfrm>
            <a:prstGeom prst="rect">
              <a:avLst/>
            </a:prstGeom>
            <a:noFill/>
            <a:ln w="38100">
              <a:solidFill>
                <a:srgbClr val="FF0000"/>
              </a:solidFill>
              <a:miter lim="800000"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lIns="91425" tIns="45700" rIns="91425" bIns="45700"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endParaRPr lang="fr-FR" altLang="fr-FR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12" name="Google Shape;141;p16">
              <a:extLst>
                <a:ext uri="{FF2B5EF4-FFF2-40B4-BE49-F238E27FC236}">
                  <a16:creationId xmlns:a16="http://schemas.microsoft.com/office/drawing/2014/main" id="{A9C9153C-FB94-634E-8AB3-BBD61C863A3D}"/>
                </a:ext>
              </a:extLst>
            </p:cNvPr>
            <p:cNvSpPr txBox="1"/>
            <p:nvPr/>
          </p:nvSpPr>
          <p:spPr>
            <a:xfrm>
              <a:off x="5244996" y="511745"/>
              <a:ext cx="2852808" cy="584735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lIns="91425" tIns="45700" rIns="91425" bIns="45700">
              <a:spAutoFit/>
            </a:bodyPr>
            <a:lstStyle/>
            <a:p>
              <a:pPr>
                <a:spcBef>
                  <a:spcPts val="0"/>
                </a:spcBef>
                <a:spcAft>
                  <a:spcPts val="0"/>
                </a:spcAft>
                <a:buClr>
                  <a:schemeClr val="accent4"/>
                </a:buClr>
                <a:buSzPts val="1400"/>
                <a:buFont typeface="Arial"/>
                <a:buNone/>
                <a:defRPr/>
              </a:pPr>
              <a:r>
                <a:rPr lang="en-CA" sz="1400" b="1" dirty="0" err="1">
                  <a:latin typeface="Arial"/>
                  <a:ea typeface="Arial"/>
                  <a:cs typeface="Arial"/>
                  <a:sym typeface="Arial"/>
                </a:rPr>
                <a:t>Cou</a:t>
              </a:r>
              <a:r>
                <a:rPr lang="en-CA" b="1" dirty="0"/>
                <a:t>, </a:t>
              </a:r>
              <a:r>
                <a:rPr lang="en-CA" sz="1400" b="1" dirty="0">
                  <a:latin typeface="Arial"/>
                  <a:ea typeface="Arial"/>
                  <a:cs typeface="Arial"/>
                  <a:sym typeface="Arial"/>
                </a:rPr>
                <a:t>tête, tronc </a:t>
              </a:r>
              <a:br>
                <a:rPr lang="en-CA" sz="1400" b="1" dirty="0">
                  <a:latin typeface="Arial"/>
                  <a:ea typeface="Arial"/>
                  <a:cs typeface="Arial"/>
                  <a:sym typeface="Arial"/>
                </a:rPr>
              </a:br>
              <a:r>
                <a:rPr lang="en-CA" sz="1400" b="1" dirty="0">
                  <a:latin typeface="Arial"/>
                  <a:ea typeface="Arial"/>
                  <a:cs typeface="Arial"/>
                  <a:sym typeface="Arial"/>
                </a:rPr>
                <a:t>et </a:t>
              </a:r>
              <a:r>
                <a:rPr lang="en-CA" sz="1400" b="1" dirty="0" err="1">
                  <a:latin typeface="Arial"/>
                  <a:ea typeface="Arial"/>
                  <a:cs typeface="Arial"/>
                  <a:sym typeface="Arial"/>
                </a:rPr>
                <a:t>membres</a:t>
              </a:r>
              <a:r>
                <a:rPr lang="en-CA" sz="1400" b="1" dirty="0">
                  <a:latin typeface="Arial"/>
                  <a:ea typeface="Arial"/>
                  <a:cs typeface="Arial"/>
                  <a:sym typeface="Arial"/>
                </a:rPr>
                <a:t> </a:t>
              </a:r>
              <a:r>
                <a:rPr lang="en-CA" sz="1400" b="1" dirty="0" err="1">
                  <a:latin typeface="Arial"/>
                  <a:ea typeface="Arial"/>
                  <a:cs typeface="Arial"/>
                  <a:sym typeface="Arial"/>
                </a:rPr>
                <a:t>inférieurs</a:t>
              </a:r>
              <a:r>
                <a:rPr lang="en-CA" sz="1400" b="1" dirty="0">
                  <a:latin typeface="Arial"/>
                  <a:ea typeface="Arial"/>
                  <a:cs typeface="Arial"/>
                  <a:sym typeface="Arial"/>
                </a:rPr>
                <a:t> </a:t>
              </a:r>
              <a:r>
                <a:rPr lang="en-CA" sz="1400" b="1" dirty="0" err="1">
                  <a:latin typeface="Arial"/>
                  <a:ea typeface="Arial"/>
                  <a:cs typeface="Arial"/>
                  <a:sym typeface="Arial"/>
                </a:rPr>
                <a:t>alignés</a:t>
              </a:r>
              <a:endParaRPr sz="1400" b="1" strike="sngStrike" dirty="0"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pic>
        <p:nvPicPr>
          <p:cNvPr id="3" name="Image 22">
            <a:extLst>
              <a:ext uri="{FF2B5EF4-FFF2-40B4-BE49-F238E27FC236}">
                <a16:creationId xmlns:a16="http://schemas.microsoft.com/office/drawing/2014/main" id="{75D5E808-7E56-0647-921C-1AE463CA1BB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34288" y="6237288"/>
            <a:ext cx="1114425" cy="287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" name="ZoneTexte 16">
            <a:extLst>
              <a:ext uri="{FF2B5EF4-FFF2-40B4-BE49-F238E27FC236}">
                <a16:creationId xmlns:a16="http://schemas.microsoft.com/office/drawing/2014/main" id="{57900D0A-48E4-48B3-ADC4-390DE1B20E14}"/>
              </a:ext>
            </a:extLst>
          </p:cNvPr>
          <p:cNvSpPr txBox="1"/>
          <p:nvPr/>
        </p:nvSpPr>
        <p:spPr>
          <a:xfrm>
            <a:off x="8191500" y="138442"/>
            <a:ext cx="8068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A" sz="2400" b="1" dirty="0">
                <a:latin typeface="Arial" panose="020B0604020202020204" pitchFamily="34" charset="0"/>
                <a:cs typeface="Arial" panose="020B0604020202020204" pitchFamily="34" charset="0"/>
              </a:rPr>
              <a:t>D12</a:t>
            </a:r>
          </a:p>
        </p:txBody>
      </p:sp>
    </p:spTree>
    <p:extLst>
      <p:ext uri="{BB962C8B-B14F-4D97-AF65-F5344CB8AC3E}">
        <p14:creationId xmlns:p14="http://schemas.microsoft.com/office/powerpoint/2010/main" val="20768138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2">
            <a:extLst>
              <a:ext uri="{FF2B5EF4-FFF2-40B4-BE49-F238E27FC236}">
                <a16:creationId xmlns:a16="http://schemas.microsoft.com/office/drawing/2014/main" id="{7858A042-4567-994F-9DDA-EC32B5FE600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34288" y="6237288"/>
            <a:ext cx="1114425" cy="287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Image 2">
            <a:extLst>
              <a:ext uri="{FF2B5EF4-FFF2-40B4-BE49-F238E27FC236}">
                <a16:creationId xmlns:a16="http://schemas.microsoft.com/office/drawing/2014/main" id="{CA9D6530-8BF3-154A-9658-80948B79F5C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42814" y="297457"/>
            <a:ext cx="4711700" cy="5924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2" name="Groupe 11">
            <a:extLst>
              <a:ext uri="{FF2B5EF4-FFF2-40B4-BE49-F238E27FC236}">
                <a16:creationId xmlns:a16="http://schemas.microsoft.com/office/drawing/2014/main" id="{3F1BE46D-17FF-449F-90B0-8CB20934AE37}"/>
              </a:ext>
            </a:extLst>
          </p:cNvPr>
          <p:cNvGrpSpPr/>
          <p:nvPr/>
        </p:nvGrpSpPr>
        <p:grpSpPr>
          <a:xfrm>
            <a:off x="451986" y="4790082"/>
            <a:ext cx="3637203" cy="1169987"/>
            <a:chOff x="451986" y="4790082"/>
            <a:chExt cx="3637203" cy="1169987"/>
          </a:xfrm>
        </p:grpSpPr>
        <p:sp>
          <p:nvSpPr>
            <p:cNvPr id="6" name="Google Shape;151;p17">
              <a:extLst>
                <a:ext uri="{FF2B5EF4-FFF2-40B4-BE49-F238E27FC236}">
                  <a16:creationId xmlns:a16="http://schemas.microsoft.com/office/drawing/2014/main" id="{C967044E-525E-A642-A8D9-B583590FA00D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722351" y="5155207"/>
              <a:ext cx="1366838" cy="738188"/>
            </a:xfrm>
            <a:prstGeom prst="rect">
              <a:avLst/>
            </a:prstGeom>
            <a:noFill/>
            <a:ln w="38100">
              <a:solidFill>
                <a:schemeClr val="accent2"/>
              </a:solidFill>
              <a:miter lim="800000"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lIns="91425" tIns="45700" rIns="91425" bIns="45700"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endParaRPr lang="fr-FR" altLang="fr-FR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8" name="Google Shape;153;p17">
              <a:extLst>
                <a:ext uri="{FF2B5EF4-FFF2-40B4-BE49-F238E27FC236}">
                  <a16:creationId xmlns:a16="http://schemas.microsoft.com/office/drawing/2014/main" id="{B93278B5-C977-E844-BF61-0ABD4379C0A7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51986" y="4790082"/>
              <a:ext cx="1630363" cy="11699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91425" tIns="45700" rIns="91425" bIns="45700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>
                <a:buClr>
                  <a:srgbClr val="000000"/>
                </a:buClr>
                <a:buSzPts val="1400"/>
                <a:buFont typeface="Arial" panose="020B0604020202020204" pitchFamily="34" charset="0"/>
                <a:buNone/>
              </a:pPr>
              <a:r>
                <a:rPr lang="en-CA" altLang="fr-FR" sz="1400" b="1" dirty="0" err="1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rPr>
                <a:t>Genoux</a:t>
              </a:r>
              <a:r>
                <a:rPr lang="en-CA" altLang="fr-FR" sz="1400" b="1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rPr>
                <a:t> </a:t>
              </a:r>
              <a:r>
                <a:rPr lang="en-CA" altLang="fr-FR" sz="1400" b="1" dirty="0" err="1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rPr>
                <a:t>appuyés</a:t>
              </a:r>
              <a:r>
                <a:rPr lang="en-CA" altLang="fr-FR" sz="1400" b="1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rPr>
                <a:t> sur le sol et </a:t>
              </a:r>
              <a:r>
                <a:rPr lang="en-CA" altLang="fr-FR" sz="1400" b="1" dirty="0" err="1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rPr>
                <a:t>écartés</a:t>
              </a:r>
              <a:r>
                <a:rPr lang="en-CA" altLang="fr-FR" sz="1400" b="1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rPr>
                <a:t> de la </a:t>
              </a:r>
              <a:r>
                <a:rPr lang="en-CA" altLang="fr-FR" sz="1400" b="1" dirty="0" err="1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rPr>
                <a:t>largeur</a:t>
              </a:r>
              <a:r>
                <a:rPr lang="en-CA" altLang="fr-FR" sz="1400" b="1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rPr>
                <a:t> du </a:t>
              </a:r>
              <a:r>
                <a:rPr lang="en-CA" altLang="fr-FR" sz="1400" b="1" dirty="0" err="1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rPr>
                <a:t>bassin</a:t>
              </a:r>
              <a:endParaRPr lang="fr-FR" altLang="fr-FR" dirty="0"/>
            </a:p>
          </p:txBody>
        </p:sp>
      </p:grpSp>
      <p:grpSp>
        <p:nvGrpSpPr>
          <p:cNvPr id="14" name="Groupe 13">
            <a:extLst>
              <a:ext uri="{FF2B5EF4-FFF2-40B4-BE49-F238E27FC236}">
                <a16:creationId xmlns:a16="http://schemas.microsoft.com/office/drawing/2014/main" id="{3196BBBA-9871-4FB6-B68B-0E5D693D3AC0}"/>
              </a:ext>
            </a:extLst>
          </p:cNvPr>
          <p:cNvGrpSpPr/>
          <p:nvPr/>
        </p:nvGrpSpPr>
        <p:grpSpPr>
          <a:xfrm>
            <a:off x="1133582" y="4116232"/>
            <a:ext cx="3739832" cy="523220"/>
            <a:chOff x="1133582" y="4116232"/>
            <a:chExt cx="3739832" cy="523220"/>
          </a:xfrm>
        </p:grpSpPr>
        <p:sp>
          <p:nvSpPr>
            <p:cNvPr id="9" name="Google Shape;154;p17">
              <a:extLst>
                <a:ext uri="{FF2B5EF4-FFF2-40B4-BE49-F238E27FC236}">
                  <a16:creationId xmlns:a16="http://schemas.microsoft.com/office/drawing/2014/main" id="{CCA2E09F-2410-6A4C-8026-E13EE932784A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231939" y="4232870"/>
              <a:ext cx="1641475" cy="301625"/>
            </a:xfrm>
            <a:prstGeom prst="rect">
              <a:avLst/>
            </a:prstGeom>
            <a:noFill/>
            <a:ln w="38100">
              <a:solidFill>
                <a:schemeClr val="accent2"/>
              </a:solidFill>
              <a:miter lim="800000"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lIns="91425" tIns="45700" rIns="91425" bIns="45700"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endParaRPr lang="fr-FR" altLang="fr-FR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10" name="Google Shape;155;p17">
              <a:extLst>
                <a:ext uri="{FF2B5EF4-FFF2-40B4-BE49-F238E27FC236}">
                  <a16:creationId xmlns:a16="http://schemas.microsoft.com/office/drawing/2014/main" id="{D2FDB5BC-7726-CE42-9EE3-4D391ABA9B29}"/>
                </a:ext>
              </a:extLst>
            </p:cNvPr>
            <p:cNvSpPr txBox="1"/>
            <p:nvPr/>
          </p:nvSpPr>
          <p:spPr>
            <a:xfrm>
              <a:off x="1133582" y="4116232"/>
              <a:ext cx="2071703" cy="52322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lIns="91425" tIns="45700" rIns="91425" bIns="45700">
              <a:spAutoFit/>
            </a:bodyPr>
            <a:lstStyle/>
            <a:p>
              <a:pPr algn="r">
                <a:spcBef>
                  <a:spcPts val="0"/>
                </a:spcBef>
                <a:spcAft>
                  <a:spcPts val="0"/>
                </a:spcAft>
                <a:buClr>
                  <a:schemeClr val="accent4"/>
                </a:buClr>
                <a:buSzPts val="1400"/>
                <a:buFont typeface="Arial"/>
                <a:buNone/>
                <a:defRPr/>
              </a:pPr>
              <a:r>
                <a:rPr lang="en-CA" sz="1400" b="1" dirty="0">
                  <a:latin typeface="Arial"/>
                  <a:ea typeface="Arial"/>
                  <a:cs typeface="Arial"/>
                  <a:sym typeface="Arial"/>
                </a:rPr>
                <a:t>Tronc droit et </a:t>
              </a:r>
              <a:br>
                <a:rPr lang="en-CA" sz="1400" b="1" dirty="0">
                  <a:latin typeface="Arial"/>
                  <a:ea typeface="Arial"/>
                  <a:cs typeface="Arial"/>
                  <a:sym typeface="Arial"/>
                </a:rPr>
              </a:br>
              <a:r>
                <a:rPr lang="en-CA" sz="1400" b="1" dirty="0">
                  <a:latin typeface="Arial"/>
                  <a:ea typeface="Arial"/>
                  <a:cs typeface="Arial"/>
                  <a:sym typeface="Arial"/>
                </a:rPr>
                <a:t>dos tendu</a:t>
              </a:r>
              <a:endParaRPr sz="1400" b="1" strike="sngStrike" dirty="0"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13" name="Groupe 12">
            <a:extLst>
              <a:ext uri="{FF2B5EF4-FFF2-40B4-BE49-F238E27FC236}">
                <a16:creationId xmlns:a16="http://schemas.microsoft.com/office/drawing/2014/main" id="{51FB6636-D930-43D4-B516-03C8DD954FA6}"/>
              </a:ext>
            </a:extLst>
          </p:cNvPr>
          <p:cNvGrpSpPr/>
          <p:nvPr/>
        </p:nvGrpSpPr>
        <p:grpSpPr>
          <a:xfrm>
            <a:off x="4449551" y="4358282"/>
            <a:ext cx="4140200" cy="1852613"/>
            <a:chOff x="4449551" y="4358282"/>
            <a:chExt cx="4140200" cy="1852613"/>
          </a:xfrm>
        </p:grpSpPr>
        <p:sp>
          <p:nvSpPr>
            <p:cNvPr id="5" name="Google Shape;150;p17">
              <a:extLst>
                <a:ext uri="{FF2B5EF4-FFF2-40B4-BE49-F238E27FC236}">
                  <a16:creationId xmlns:a16="http://schemas.microsoft.com/office/drawing/2014/main" id="{96894EF9-F72F-0C49-8D29-3053E3220AC9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854429" y="4358282"/>
              <a:ext cx="2735322" cy="30773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91425" tIns="45700" rIns="91425" bIns="45700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>
                <a:buClr>
                  <a:srgbClr val="000000"/>
                </a:buClr>
                <a:buSzPts val="1400"/>
                <a:buFont typeface="Arial" panose="020B0604020202020204" pitchFamily="34" charset="0"/>
                <a:buNone/>
              </a:pPr>
              <a:r>
                <a:rPr lang="en-CA" altLang="fr-FR" sz="1400" b="1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rPr>
                <a:t>Regard </a:t>
              </a:r>
              <a:r>
                <a:rPr lang="en-CA" altLang="fr-FR" sz="1400" b="1" dirty="0" err="1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rPr>
                <a:t>dirigé</a:t>
              </a:r>
              <a:r>
                <a:rPr lang="en-CA" altLang="fr-FR" sz="1400" b="1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rPr>
                <a:t> </a:t>
              </a:r>
              <a:r>
                <a:rPr lang="en-CA" altLang="fr-FR" sz="1400" b="1" dirty="0" err="1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rPr>
                <a:t>vers</a:t>
              </a:r>
              <a:r>
                <a:rPr lang="en-CA" altLang="fr-FR" sz="1400" b="1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rPr>
                <a:t> le sol</a:t>
              </a:r>
              <a:endParaRPr lang="fr-FR" altLang="fr-FR" dirty="0"/>
            </a:p>
          </p:txBody>
        </p:sp>
        <p:sp>
          <p:nvSpPr>
            <p:cNvPr id="7" name="Google Shape;152;p17">
              <a:extLst>
                <a:ext uri="{FF2B5EF4-FFF2-40B4-BE49-F238E27FC236}">
                  <a16:creationId xmlns:a16="http://schemas.microsoft.com/office/drawing/2014/main" id="{190352A2-F5A3-484D-93D2-11C7FC0480AE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449551" y="4539257"/>
              <a:ext cx="1033463" cy="1671638"/>
            </a:xfrm>
            <a:prstGeom prst="rect">
              <a:avLst/>
            </a:prstGeom>
            <a:noFill/>
            <a:ln w="38100">
              <a:solidFill>
                <a:schemeClr val="accent2"/>
              </a:solidFill>
              <a:miter lim="800000"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lIns="91425" tIns="45700" rIns="91425" bIns="45700"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endParaRPr lang="fr-FR" altLang="fr-FR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11" name="Google Shape;156;p17">
              <a:extLst>
                <a:ext uri="{FF2B5EF4-FFF2-40B4-BE49-F238E27FC236}">
                  <a16:creationId xmlns:a16="http://schemas.microsoft.com/office/drawing/2014/main" id="{F1774BD0-C38B-8143-A58C-44340A614906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898497" y="5153620"/>
              <a:ext cx="2557463" cy="9540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91425" tIns="45700" rIns="91425" bIns="45700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>
                <a:buClr>
                  <a:srgbClr val="000000"/>
                </a:buClr>
                <a:buSzPts val="1400"/>
                <a:buFont typeface="Arial" panose="020B0604020202020204" pitchFamily="34" charset="0"/>
                <a:buNone/>
              </a:pPr>
              <a:r>
                <a:rPr lang="en-CA" altLang="fr-FR" sz="1400" b="1" dirty="0" err="1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rPr>
                <a:t>Membres</a:t>
              </a:r>
              <a:r>
                <a:rPr lang="en-CA" altLang="fr-FR" sz="1400" b="1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rPr>
                <a:t> </a:t>
              </a:r>
              <a:r>
                <a:rPr lang="en-CA" altLang="fr-FR" sz="1400" b="1" dirty="0" err="1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rPr>
                <a:t>supérieurs</a:t>
              </a:r>
              <a:r>
                <a:rPr lang="en-CA" altLang="fr-FR" sz="1400" b="1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rPr>
                <a:t> </a:t>
              </a:r>
              <a:r>
                <a:rPr lang="en-CA" altLang="fr-FR" sz="1400" b="1" dirty="0" err="1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rPr>
                <a:t>en</a:t>
              </a:r>
              <a:r>
                <a:rPr lang="en-CA" altLang="fr-FR" sz="1400" b="1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rPr>
                <a:t> extension, et </a:t>
              </a:r>
              <a:r>
                <a:rPr lang="en-CA" altLang="fr-FR" sz="1400" b="1" dirty="0" err="1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rPr>
                <a:t>légèrement</a:t>
              </a:r>
              <a:r>
                <a:rPr lang="en-CA" altLang="fr-FR" sz="1400" b="1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rPr>
                <a:t> </a:t>
              </a:r>
              <a:r>
                <a:rPr lang="en-CA" altLang="fr-FR" sz="1400" b="1" dirty="0" err="1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rPr>
                <a:t>écartés</a:t>
              </a:r>
              <a:r>
                <a:rPr lang="en-CA" altLang="fr-FR" sz="1400" b="1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rPr>
                <a:t>, mains </a:t>
              </a:r>
              <a:r>
                <a:rPr lang="en-CA" altLang="fr-FR" sz="1400" b="1" dirty="0" err="1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rPr>
                <a:t>solidement</a:t>
              </a:r>
              <a:r>
                <a:rPr lang="en-CA" altLang="fr-FR" sz="1400" b="1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rPr>
                <a:t> </a:t>
              </a:r>
              <a:r>
                <a:rPr lang="en-CA" altLang="fr-FR" sz="1400" b="1" dirty="0" err="1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rPr>
                <a:t>appuyées</a:t>
              </a:r>
              <a:r>
                <a:rPr lang="en-CA" altLang="fr-FR" sz="1400" b="1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rPr>
                <a:t> sur le sol</a:t>
              </a:r>
              <a:endParaRPr lang="fr-FR" altLang="fr-FR" dirty="0"/>
            </a:p>
          </p:txBody>
        </p:sp>
      </p:grpSp>
      <p:sp>
        <p:nvSpPr>
          <p:cNvPr id="15" name="ZoneTexte 14">
            <a:extLst>
              <a:ext uri="{FF2B5EF4-FFF2-40B4-BE49-F238E27FC236}">
                <a16:creationId xmlns:a16="http://schemas.microsoft.com/office/drawing/2014/main" id="{00886364-5F79-49E6-AE00-A2F900A34337}"/>
              </a:ext>
            </a:extLst>
          </p:cNvPr>
          <p:cNvSpPr txBox="1"/>
          <p:nvPr/>
        </p:nvSpPr>
        <p:spPr>
          <a:xfrm>
            <a:off x="8191500" y="138442"/>
            <a:ext cx="8068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A" sz="2400" b="1" dirty="0">
                <a:latin typeface="Arial" panose="020B0604020202020204" pitchFamily="34" charset="0"/>
                <a:cs typeface="Arial" panose="020B0604020202020204" pitchFamily="34" charset="0"/>
              </a:rPr>
              <a:t>D13</a:t>
            </a:r>
          </a:p>
        </p:txBody>
      </p:sp>
    </p:spTree>
    <p:extLst>
      <p:ext uri="{BB962C8B-B14F-4D97-AF65-F5344CB8AC3E}">
        <p14:creationId xmlns:p14="http://schemas.microsoft.com/office/powerpoint/2010/main" val="7980740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2">
            <a:extLst>
              <a:ext uri="{FF2B5EF4-FFF2-40B4-BE49-F238E27FC236}">
                <a16:creationId xmlns:a16="http://schemas.microsoft.com/office/drawing/2014/main" id="{7998A747-1A29-BB4D-B5CD-F9E1C3C4C65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34288" y="6237288"/>
            <a:ext cx="1114425" cy="287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Image 14">
            <a:extLst>
              <a:ext uri="{FF2B5EF4-FFF2-40B4-BE49-F238E27FC236}">
                <a16:creationId xmlns:a16="http://schemas.microsoft.com/office/drawing/2014/main" id="{9614A1FF-891D-1F48-8446-74E1AEFA5C4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12881" y="406132"/>
            <a:ext cx="4892675" cy="6149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6" name="Groupe 15">
            <a:extLst>
              <a:ext uri="{FF2B5EF4-FFF2-40B4-BE49-F238E27FC236}">
                <a16:creationId xmlns:a16="http://schemas.microsoft.com/office/drawing/2014/main" id="{8738A2CD-DB27-43A4-AE8A-C1C2C410A78D}"/>
              </a:ext>
            </a:extLst>
          </p:cNvPr>
          <p:cNvGrpSpPr/>
          <p:nvPr/>
        </p:nvGrpSpPr>
        <p:grpSpPr>
          <a:xfrm>
            <a:off x="3554431" y="1715632"/>
            <a:ext cx="3190075" cy="785813"/>
            <a:chOff x="3554431" y="1715632"/>
            <a:chExt cx="3190075" cy="785813"/>
          </a:xfrm>
        </p:grpSpPr>
        <p:sp>
          <p:nvSpPr>
            <p:cNvPr id="7" name="Google Shape;167;p18">
              <a:extLst>
                <a:ext uri="{FF2B5EF4-FFF2-40B4-BE49-F238E27FC236}">
                  <a16:creationId xmlns:a16="http://schemas.microsoft.com/office/drawing/2014/main" id="{9E4B49BC-7BAF-3E48-AA8E-B8BB1D18075A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554431" y="1715632"/>
              <a:ext cx="1439863" cy="785813"/>
            </a:xfrm>
            <a:prstGeom prst="rect">
              <a:avLst/>
            </a:prstGeom>
            <a:noFill/>
            <a:ln w="38100">
              <a:solidFill>
                <a:srgbClr val="FF0000"/>
              </a:solidFill>
              <a:miter lim="800000"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lIns="91425" tIns="45700" rIns="91425" bIns="45700"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endParaRPr lang="fr-FR" altLang="fr-FR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8" name="Google Shape;168;p18">
              <a:extLst>
                <a:ext uri="{FF2B5EF4-FFF2-40B4-BE49-F238E27FC236}">
                  <a16:creationId xmlns:a16="http://schemas.microsoft.com/office/drawing/2014/main" id="{1BAC3C48-8E58-BE40-92C0-9D7FFE55E1D2}"/>
                </a:ext>
              </a:extLst>
            </p:cNvPr>
            <p:cNvSpPr txBox="1"/>
            <p:nvPr/>
          </p:nvSpPr>
          <p:spPr>
            <a:xfrm>
              <a:off x="5088743" y="2166885"/>
              <a:ext cx="1655763" cy="307777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lIns="91425" tIns="45700" rIns="91425" bIns="45700">
              <a:spAutoFit/>
            </a:bodyPr>
            <a:lstStyle/>
            <a:p>
              <a:pPr>
                <a:spcBef>
                  <a:spcPts val="0"/>
                </a:spcBef>
                <a:spcAft>
                  <a:spcPts val="0"/>
                </a:spcAft>
                <a:buClr>
                  <a:schemeClr val="accent4"/>
                </a:buClr>
                <a:buSzPts val="1400"/>
                <a:buFont typeface="Arial"/>
                <a:buNone/>
                <a:defRPr/>
              </a:pPr>
              <a:r>
                <a:rPr lang="en-CA" sz="1400" b="1" dirty="0">
                  <a:latin typeface="Arial"/>
                  <a:ea typeface="Arial"/>
                  <a:cs typeface="Arial"/>
                  <a:sym typeface="Arial"/>
                </a:rPr>
                <a:t>Tronc droit</a:t>
              </a:r>
              <a:endParaRPr sz="1400" b="1" strike="sngStrike" dirty="0"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15" name="Groupe 14">
            <a:extLst>
              <a:ext uri="{FF2B5EF4-FFF2-40B4-BE49-F238E27FC236}">
                <a16:creationId xmlns:a16="http://schemas.microsoft.com/office/drawing/2014/main" id="{E39E5C1D-C2ED-4BE6-BF03-D6168F8625C2}"/>
              </a:ext>
            </a:extLst>
          </p:cNvPr>
          <p:cNvGrpSpPr/>
          <p:nvPr/>
        </p:nvGrpSpPr>
        <p:grpSpPr>
          <a:xfrm>
            <a:off x="3527444" y="2933432"/>
            <a:ext cx="3484562" cy="1431925"/>
            <a:chOff x="3527444" y="2933432"/>
            <a:chExt cx="3484562" cy="1431925"/>
          </a:xfrm>
        </p:grpSpPr>
        <p:sp>
          <p:nvSpPr>
            <p:cNvPr id="5" name="Google Shape;165;p18">
              <a:extLst>
                <a:ext uri="{FF2B5EF4-FFF2-40B4-BE49-F238E27FC236}">
                  <a16:creationId xmlns:a16="http://schemas.microsoft.com/office/drawing/2014/main" id="{AE6625B0-7957-5342-A6E2-4B050F60FFF1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527444" y="2933432"/>
              <a:ext cx="1466850" cy="1431925"/>
            </a:xfrm>
            <a:prstGeom prst="rect">
              <a:avLst/>
            </a:prstGeom>
            <a:noFill/>
            <a:ln w="38100">
              <a:solidFill>
                <a:srgbClr val="FF0000"/>
              </a:solidFill>
              <a:miter lim="800000"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lIns="91425" tIns="45700" rIns="91425" bIns="45700"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endParaRPr lang="fr-FR" altLang="fr-FR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9" name="Google Shape;169;p18">
              <a:extLst>
                <a:ext uri="{FF2B5EF4-FFF2-40B4-BE49-F238E27FC236}">
                  <a16:creationId xmlns:a16="http://schemas.microsoft.com/office/drawing/2014/main" id="{3C2CFB61-E272-6541-B789-E0898D901DC2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092719" y="3381107"/>
              <a:ext cx="1919287" cy="5238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91425" tIns="45700" rIns="91425" bIns="45700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>
                <a:buClr>
                  <a:srgbClr val="000000"/>
                </a:buClr>
                <a:buSzPts val="1400"/>
                <a:buFont typeface="Arial" panose="020B0604020202020204" pitchFamily="34" charset="0"/>
                <a:buNone/>
              </a:pPr>
              <a:r>
                <a:rPr lang="en-CA" altLang="fr-FR" sz="1400" b="1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rPr>
                <a:t>Membres inférieurs </a:t>
              </a:r>
              <a:endParaRPr lang="fr-FR" altLang="fr-FR"/>
            </a:p>
            <a:p>
              <a:pPr>
                <a:buClr>
                  <a:srgbClr val="000000"/>
                </a:buClr>
                <a:buSzPts val="1400"/>
                <a:buFont typeface="Arial" panose="020B0604020202020204" pitchFamily="34" charset="0"/>
                <a:buNone/>
              </a:pPr>
              <a:r>
                <a:rPr lang="en-CA" altLang="fr-FR" sz="1400" b="1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rPr>
                <a:t>en extension</a:t>
              </a:r>
              <a:endParaRPr lang="fr-FR" altLang="fr-FR"/>
            </a:p>
          </p:txBody>
        </p:sp>
      </p:grpSp>
      <p:grpSp>
        <p:nvGrpSpPr>
          <p:cNvPr id="17" name="Groupe 16">
            <a:extLst>
              <a:ext uri="{FF2B5EF4-FFF2-40B4-BE49-F238E27FC236}">
                <a16:creationId xmlns:a16="http://schemas.microsoft.com/office/drawing/2014/main" id="{09266576-392E-4F41-946D-0FA7A14AF575}"/>
              </a:ext>
            </a:extLst>
          </p:cNvPr>
          <p:cNvGrpSpPr/>
          <p:nvPr/>
        </p:nvGrpSpPr>
        <p:grpSpPr>
          <a:xfrm>
            <a:off x="2574944" y="491857"/>
            <a:ext cx="5397500" cy="1150938"/>
            <a:chOff x="2574944" y="491857"/>
            <a:chExt cx="5397500" cy="1150938"/>
          </a:xfrm>
        </p:grpSpPr>
        <p:sp>
          <p:nvSpPr>
            <p:cNvPr id="6" name="Google Shape;166;p18">
              <a:extLst>
                <a:ext uri="{FF2B5EF4-FFF2-40B4-BE49-F238E27FC236}">
                  <a16:creationId xmlns:a16="http://schemas.microsoft.com/office/drawing/2014/main" id="{F34E1C20-7E63-8449-9637-D5A9A14ED38F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574944" y="491857"/>
              <a:ext cx="3341687" cy="1150938"/>
            </a:xfrm>
            <a:prstGeom prst="rect">
              <a:avLst/>
            </a:prstGeom>
            <a:noFill/>
            <a:ln w="38100">
              <a:solidFill>
                <a:srgbClr val="FF0000"/>
              </a:solidFill>
              <a:miter lim="800000"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lIns="91425" tIns="45700" rIns="91425" bIns="45700"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endParaRPr lang="fr-FR" altLang="fr-FR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12" name="Google Shape;172;p18">
              <a:extLst>
                <a:ext uri="{FF2B5EF4-FFF2-40B4-BE49-F238E27FC236}">
                  <a16:creationId xmlns:a16="http://schemas.microsoft.com/office/drawing/2014/main" id="{5931A47A-0489-7740-BC49-A5F93C4EE92C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051569" y="669657"/>
              <a:ext cx="1920875" cy="7397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91425" tIns="45700" rIns="91425" bIns="45700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>
                <a:buClr>
                  <a:srgbClr val="000000"/>
                </a:buClr>
                <a:buSzPts val="1400"/>
                <a:buFont typeface="Arial" panose="020B0604020202020204" pitchFamily="34" charset="0"/>
                <a:buNone/>
              </a:pPr>
              <a:r>
                <a:rPr lang="en-CA" altLang="fr-FR" sz="1400" b="1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rPr>
                <a:t>Membres supérieurs </a:t>
              </a:r>
              <a:endParaRPr lang="fr-FR" altLang="fr-FR"/>
            </a:p>
            <a:p>
              <a:pPr>
                <a:buClr>
                  <a:srgbClr val="000000"/>
                </a:buClr>
                <a:buSzPts val="1400"/>
                <a:buFont typeface="Arial" panose="020B0604020202020204" pitchFamily="34" charset="0"/>
                <a:buNone/>
              </a:pPr>
              <a:r>
                <a:rPr lang="en-CA" altLang="fr-FR" sz="1400" b="1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rPr>
                <a:t>en extension et </a:t>
              </a:r>
              <a:br>
                <a:rPr lang="en-CA" altLang="fr-FR" sz="1400" b="1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rPr>
              </a:br>
              <a:r>
                <a:rPr lang="en-CA" altLang="fr-FR" sz="1400" b="1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rPr>
                <a:t>placés en V</a:t>
              </a:r>
              <a:endParaRPr lang="fr-FR" altLang="fr-FR"/>
            </a:p>
          </p:txBody>
        </p:sp>
      </p:grpSp>
      <p:grpSp>
        <p:nvGrpSpPr>
          <p:cNvPr id="14" name="Groupe 13">
            <a:extLst>
              <a:ext uri="{FF2B5EF4-FFF2-40B4-BE49-F238E27FC236}">
                <a16:creationId xmlns:a16="http://schemas.microsoft.com/office/drawing/2014/main" id="{FB82A177-4A4B-45A4-A0C8-7CCDAB7590CF}"/>
              </a:ext>
            </a:extLst>
          </p:cNvPr>
          <p:cNvGrpSpPr/>
          <p:nvPr/>
        </p:nvGrpSpPr>
        <p:grpSpPr>
          <a:xfrm>
            <a:off x="844569" y="3198545"/>
            <a:ext cx="3703637" cy="1420812"/>
            <a:chOff x="844569" y="3198545"/>
            <a:chExt cx="3703637" cy="1420812"/>
          </a:xfrm>
        </p:grpSpPr>
        <p:cxnSp>
          <p:nvCxnSpPr>
            <p:cNvPr id="10" name="Google Shape;170;p18">
              <a:extLst>
                <a:ext uri="{FF2B5EF4-FFF2-40B4-BE49-F238E27FC236}">
                  <a16:creationId xmlns:a16="http://schemas.microsoft.com/office/drawing/2014/main" id="{16644926-A16E-B44F-A3C8-37111B5AE475}"/>
                </a:ext>
              </a:extLst>
            </p:cNvPr>
            <p:cNvCxnSpPr>
              <a:cxnSpLocks noChangeShapeType="1"/>
            </p:cNvCxnSpPr>
            <p:nvPr/>
          </p:nvCxnSpPr>
          <p:spPr bwMode="auto">
            <a:xfrm>
              <a:off x="2747981" y="3611295"/>
              <a:ext cx="720725" cy="936625"/>
            </a:xfrm>
            <a:prstGeom prst="straightConnector1">
              <a:avLst/>
            </a:prstGeom>
            <a:noFill/>
            <a:ln w="38100">
              <a:solidFill>
                <a:srgbClr val="009900"/>
              </a:solidFill>
              <a:miter lim="800000"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11" name="Google Shape;171;p18">
              <a:extLst>
                <a:ext uri="{FF2B5EF4-FFF2-40B4-BE49-F238E27FC236}">
                  <a16:creationId xmlns:a16="http://schemas.microsoft.com/office/drawing/2014/main" id="{78D3CA50-734E-204C-AB4B-1DA13E30CBD8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844569" y="3198545"/>
              <a:ext cx="2000250" cy="5238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91425" tIns="45700" rIns="91425" bIns="45700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>
                <a:buClr>
                  <a:srgbClr val="000000"/>
                </a:buClr>
                <a:buSzPts val="1400"/>
                <a:buFont typeface="Arial" panose="020B0604020202020204" pitchFamily="34" charset="0"/>
                <a:buNone/>
              </a:pPr>
              <a:r>
                <a:rPr lang="en-CA" altLang="fr-FR" sz="1400" b="1" dirty="0" err="1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rPr>
                <a:t>Appuis</a:t>
              </a:r>
              <a:r>
                <a:rPr lang="en-CA" altLang="fr-FR" sz="1400" b="1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rPr>
                <a:t> vis-à-vis des </a:t>
              </a:r>
              <a:r>
                <a:rPr lang="en-CA" altLang="fr-FR" sz="1400" b="1" dirty="0" err="1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rPr>
                <a:t>épaules</a:t>
              </a:r>
              <a:r>
                <a:rPr lang="en-CA" altLang="fr-FR" sz="1400" b="1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rPr>
                <a:t> et du </a:t>
              </a:r>
              <a:r>
                <a:rPr lang="en-CA" altLang="fr-FR" sz="1400" b="1" dirty="0" err="1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rPr>
                <a:t>bassin</a:t>
              </a:r>
              <a:endParaRPr lang="fr-FR" altLang="fr-FR" dirty="0"/>
            </a:p>
          </p:txBody>
        </p:sp>
        <p:cxnSp>
          <p:nvCxnSpPr>
            <p:cNvPr id="13" name="Google Shape;173;p18">
              <a:extLst>
                <a:ext uri="{FF2B5EF4-FFF2-40B4-BE49-F238E27FC236}">
                  <a16:creationId xmlns:a16="http://schemas.microsoft.com/office/drawing/2014/main" id="{64D3D72D-F7E5-CB4E-B8B3-A6723449E632}"/>
                </a:ext>
              </a:extLst>
            </p:cNvPr>
            <p:cNvCxnSpPr>
              <a:cxnSpLocks noChangeShapeType="1"/>
            </p:cNvCxnSpPr>
            <p:nvPr/>
          </p:nvCxnSpPr>
          <p:spPr bwMode="auto">
            <a:xfrm>
              <a:off x="2747981" y="3611295"/>
              <a:ext cx="1800225" cy="1008062"/>
            </a:xfrm>
            <a:prstGeom prst="straightConnector1">
              <a:avLst/>
            </a:prstGeom>
            <a:noFill/>
            <a:ln w="38100">
              <a:solidFill>
                <a:srgbClr val="009900"/>
              </a:solidFill>
              <a:miter lim="800000"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</p:grpSp>
      <p:sp>
        <p:nvSpPr>
          <p:cNvPr id="18" name="ZoneTexte 17">
            <a:extLst>
              <a:ext uri="{FF2B5EF4-FFF2-40B4-BE49-F238E27FC236}">
                <a16:creationId xmlns:a16="http://schemas.microsoft.com/office/drawing/2014/main" id="{5EC22984-E455-490A-B009-DA554AC47066}"/>
              </a:ext>
            </a:extLst>
          </p:cNvPr>
          <p:cNvSpPr txBox="1"/>
          <p:nvPr/>
        </p:nvSpPr>
        <p:spPr>
          <a:xfrm>
            <a:off x="8191500" y="138442"/>
            <a:ext cx="8068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A" sz="2400" b="1" dirty="0">
                <a:latin typeface="Arial" panose="020B0604020202020204" pitchFamily="34" charset="0"/>
                <a:cs typeface="Arial" panose="020B0604020202020204" pitchFamily="34" charset="0"/>
              </a:rPr>
              <a:t>D14</a:t>
            </a:r>
          </a:p>
        </p:txBody>
      </p:sp>
    </p:spTree>
    <p:extLst>
      <p:ext uri="{BB962C8B-B14F-4D97-AF65-F5344CB8AC3E}">
        <p14:creationId xmlns:p14="http://schemas.microsoft.com/office/powerpoint/2010/main" val="23785255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Bureau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Bureau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Bureau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6efa82ac-b2f0-491f-8723-0c910772c87a">
      <Terms xmlns="http://schemas.microsoft.com/office/infopath/2007/PartnerControls"/>
    </lcf76f155ced4ddcb4097134ff3c332f>
    <TaxCatchAll xmlns="f6558b4a-b8b3-4092-b06f-d2ec69acaa2d" xsi:nil="true"/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FB013E9936647469A4724CD88D8BC50" ma:contentTypeVersion="13" ma:contentTypeDescription="Crée un document." ma:contentTypeScope="" ma:versionID="b5201bef7e3b9bd765cd757d899682b3">
  <xsd:schema xmlns:xsd="http://www.w3.org/2001/XMLSchema" xmlns:xs="http://www.w3.org/2001/XMLSchema" xmlns:p="http://schemas.microsoft.com/office/2006/metadata/properties" xmlns:ns2="6efa82ac-b2f0-491f-8723-0c910772c87a" xmlns:ns3="f6558b4a-b8b3-4092-b06f-d2ec69acaa2d" targetNamespace="http://schemas.microsoft.com/office/2006/metadata/properties" ma:root="true" ma:fieldsID="80d7794390d6c4991f0df2699d5e43be" ns2:_="" ns3:_="">
    <xsd:import namespace="6efa82ac-b2f0-491f-8723-0c910772c87a"/>
    <xsd:import namespace="f6558b4a-b8b3-4092-b06f-d2ec69acaa2d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LengthInSecond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ObjectDetectorVersions" minOccurs="0"/>
                <xsd:element ref="ns2:MediaServiceSearchProperties" minOccurs="0"/>
                <xsd:element ref="ns2:lcf76f155ced4ddcb4097134ff3c332f" minOccurs="0"/>
                <xsd:element ref="ns3:TaxCatchAll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efa82ac-b2f0-491f-8723-0c910772c87a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Tags" ma:internalName="MediaServiceAutoTags" ma:readOnly="true">
      <xsd:simpleType>
        <xsd:restriction base="dms:Text"/>
      </xsd:simpleType>
    </xsd:element>
    <xsd:element name="MediaLengthInSeconds" ma:index="12" nillable="true" ma:displayName="MediaLengthInSeconds" ma:hidden="true" ma:internalName="MediaLengthInSeconds" ma:readOnly="true">
      <xsd:simpleType>
        <xsd:restriction base="dms:Unknown"/>
      </xsd:simpleType>
    </xsd:element>
    <xsd:element name="MediaServiceOCR" ma:index="13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bjectDetectorVersions" ma:index="16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17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lcf76f155ced4ddcb4097134ff3c332f" ma:index="19" nillable="true" ma:taxonomy="true" ma:internalName="lcf76f155ced4ddcb4097134ff3c332f" ma:taxonomyFieldName="MediaServiceImageTags" ma:displayName="Balises d’images" ma:readOnly="false" ma:fieldId="{5cf76f15-5ced-4ddc-b409-7134ff3c332f}" ma:taxonomyMulti="true" ma:sspId="8372e1be-7508-447c-9231-520b406ec6a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6558b4a-b8b3-4092-b06f-d2ec69acaa2d" elementFormDefault="qualified">
    <xsd:import namespace="http://schemas.microsoft.com/office/2006/documentManagement/types"/>
    <xsd:import namespace="http://schemas.microsoft.com/office/infopath/2007/PartnerControls"/>
    <xsd:element name="TaxCatchAll" ma:index="20" nillable="true" ma:displayName="Taxonomy Catch All Column" ma:hidden="true" ma:list="{7d644823-8fcc-4c77-8a4f-28e87f3081e9}" ma:internalName="TaxCatchAll" ma:showField="CatchAllData" ma:web="f6558b4a-b8b3-4092-b06f-d2ec69acaa2d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Type de contenu"/>
        <xsd:element ref="dc:title" minOccurs="0" maxOccurs="1" ma:index="4" ma:displayName="Titr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FB98E3CD-62BB-448A-8D67-9F019AEEF869}">
  <ds:schemaRefs>
    <ds:schemaRef ds:uri="http://www.w3.org/XML/1998/namespace"/>
    <ds:schemaRef ds:uri="http://purl.org/dc/elements/1.1/"/>
    <ds:schemaRef ds:uri="http://purl.org/dc/dcmitype/"/>
    <ds:schemaRef ds:uri="545b414c-fefb-4dd2-9ab6-25430c2d63ce"/>
    <ds:schemaRef ds:uri="http://schemas.microsoft.com/office/2006/documentManagement/types"/>
    <ds:schemaRef ds:uri="http://schemas.microsoft.com/office/infopath/2007/PartnerControls"/>
    <ds:schemaRef ds:uri="http://purl.org/dc/terms/"/>
    <ds:schemaRef ds:uri="http://schemas.openxmlformats.org/package/2006/metadata/core-properties"/>
    <ds:schemaRef ds:uri="4fa4a700-7620-45a9-aca0-f53ea7aff5a9"/>
    <ds:schemaRef ds:uri="http://schemas.microsoft.com/office/2006/metadata/properties"/>
  </ds:schemaRefs>
</ds:datastoreItem>
</file>

<file path=customXml/itemProps2.xml><?xml version="1.0" encoding="utf-8"?>
<ds:datastoreItem xmlns:ds="http://schemas.openxmlformats.org/officeDocument/2006/customXml" ds:itemID="{D135291C-2E23-4B2E-BAEB-BF29C85A3ECC}"/>
</file>

<file path=customXml/itemProps3.xml><?xml version="1.0" encoding="utf-8"?>
<ds:datastoreItem xmlns:ds="http://schemas.openxmlformats.org/officeDocument/2006/customXml" ds:itemID="{AC50F46E-FA4E-4527-AE94-516557824316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339</TotalTime>
  <Words>453</Words>
  <Application>Microsoft Office PowerPoint</Application>
  <PresentationFormat>Affichage à l'écran (4:3)</PresentationFormat>
  <Paragraphs>92</Paragraphs>
  <Slides>18</Slides>
  <Notes>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18</vt:i4>
      </vt:variant>
    </vt:vector>
  </HeadingPairs>
  <TitlesOfParts>
    <vt:vector size="23" baseType="lpstr">
      <vt:lpstr>Calibri Light</vt:lpstr>
      <vt:lpstr>Calibri</vt:lpstr>
      <vt:lpstr>Arial Narrow</vt:lpstr>
      <vt:lpstr>Arial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Diapositives</dc:title>
  <dc:subject>Éducation physique et à la santé, 2e année du primaire </dc:subject>
  <dc:creator>Ministère de l’Éducation du Québec</dc:creator>
  <cp:lastModifiedBy>Dominique Noël</cp:lastModifiedBy>
  <cp:revision>41</cp:revision>
  <dcterms:modified xsi:type="dcterms:W3CDTF">2023-05-08T20:00:34Z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0x0101008FB013E9936647469A4724CD88D8BC50</vt:lpwstr>
  </property>
  <property fmtid="{D5CDD505-2E9C-101B-9397-08002B2CF9AE}" pid="3" name="MediaServiceImageTags">
    <vt:lpwstr/>
  </property>
</Properties>
</file>