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9"/>
  </p:notesMasterIdLst>
  <p:sldIdLst>
    <p:sldId id="256" r:id="rId5"/>
    <p:sldId id="258" r:id="rId6"/>
    <p:sldId id="257" r:id="rId7"/>
    <p:sldId id="259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2" userDrawn="1">
          <p15:clr>
            <a:srgbClr val="A4A3A4"/>
          </p15:clr>
        </p15:guide>
        <p15:guide id="2" pos="1595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EF0927B-F06D-9CAB-37A6-DAB708A79F3F}" name="Hope Cornell" initials="HC" userId="S::Hope.Cornell@education.gouv.qc.ca::208069c9-9782-4f72-a63c-c1b4b9c5b96b" providerId="AD"/>
  <p188:author id="{905124A0-8071-2D18-0883-7CEC32AA166A}" name="Karine Jarry" initials="KJ" userId="Karine Jarry" providerId="None"/>
  <p188:author id="{011CF9B0-3E07-6E03-3A6C-7212E6ECDE60}" name="Emilie Morency" initials="EM" userId="S::Emilie.Morency@education.gouv.qc.ca::50227c92-2c7d-495a-9e8f-62f553a31b19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useTimings="0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790"/>
    <p:restoredTop sz="94658"/>
  </p:normalViewPr>
  <p:slideViewPr>
    <p:cSldViewPr snapToGrid="0">
      <p:cViewPr varScale="1">
        <p:scale>
          <a:sx n="116" d="100"/>
          <a:sy n="116" d="100"/>
        </p:scale>
        <p:origin x="1040" y="176"/>
      </p:cViewPr>
      <p:guideLst>
        <p:guide orient="horz" pos="232"/>
        <p:guide pos="159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8/10/relationships/authors" Target="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D9ADBE-16EB-D547-8E70-F19ECCB5D028}" type="datetimeFigureOut">
              <a:rPr lang="fr-FR" smtClean="0"/>
              <a:t>10/06/2026</a:t>
            </a:fld>
            <a:endParaRPr lang="fr-FR"/>
          </a:p>
        </p:txBody>
      </p:sp>
      <p:sp>
        <p:nvSpPr>
          <p:cNvPr id="4" name="Espace réservé de l'image de diapositiv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CC0EDB-126D-F04F-B2FE-C20967ED95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4839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Accuei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0" y="1199536"/>
            <a:ext cx="12191999" cy="2035125"/>
          </a:xfrm>
        </p:spPr>
        <p:txBody>
          <a:bodyPr anchor="b">
            <a:normAutofit/>
          </a:bodyPr>
          <a:lstStyle>
            <a:lvl1pPr algn="ctr">
              <a:defRPr sz="6000" b="1">
                <a:solidFill>
                  <a:srgbClr val="143058"/>
                </a:solidFill>
                <a:latin typeface="Aptos" panose="020B00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874202" y="3434891"/>
            <a:ext cx="6443594" cy="1655762"/>
          </a:xfrm>
        </p:spPr>
        <p:txBody>
          <a:bodyPr>
            <a:normAutofit/>
          </a:bodyPr>
          <a:lstStyle>
            <a:lvl1pPr marL="0" indent="0" algn="ctr">
              <a:buNone/>
              <a:defRPr sz="4000" b="1">
                <a:solidFill>
                  <a:schemeClr val="bg1"/>
                </a:solidFill>
                <a:latin typeface="Aptos" panose="020B00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7614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0" y="1199536"/>
            <a:ext cx="12191999" cy="2035125"/>
          </a:xfrm>
        </p:spPr>
        <p:txBody>
          <a:bodyPr anchor="b">
            <a:normAutofit/>
          </a:bodyPr>
          <a:lstStyle>
            <a:lvl1pPr algn="ctr">
              <a:defRPr sz="6000" b="0">
                <a:solidFill>
                  <a:srgbClr val="215093"/>
                </a:solidFill>
                <a:latin typeface="Aptos" panose="020B00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874202" y="3434891"/>
            <a:ext cx="6443594" cy="1655762"/>
          </a:xfrm>
        </p:spPr>
        <p:txBody>
          <a:bodyPr>
            <a:normAutofit/>
          </a:bodyPr>
          <a:lstStyle>
            <a:lvl1pPr marL="0" indent="0" algn="ctr">
              <a:buNone/>
              <a:defRPr sz="4000" b="1">
                <a:solidFill>
                  <a:srgbClr val="1971B7"/>
                </a:solidFill>
                <a:latin typeface="Aptos" panose="020B00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683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latin typeface="Aptos" panose="020B00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1CB8E7"/>
              </a:buClr>
              <a:defRPr>
                <a:latin typeface="Aptos" panose="020B0004020202020204" pitchFamily="34" charset="0"/>
              </a:defRPr>
            </a:lvl1pPr>
            <a:lvl2pPr>
              <a:buClr>
                <a:srgbClr val="1CB8E7"/>
              </a:buClr>
              <a:defRPr>
                <a:latin typeface="Aptos" panose="020B0004020202020204" pitchFamily="34" charset="0"/>
              </a:defRPr>
            </a:lvl2pPr>
            <a:lvl3pPr>
              <a:buClr>
                <a:srgbClr val="1CB8E7"/>
              </a:buClr>
              <a:defRPr>
                <a:latin typeface="Aptos" panose="020B0004020202020204" pitchFamily="34" charset="0"/>
              </a:defRPr>
            </a:lvl3pPr>
            <a:lvl4pPr>
              <a:buClr>
                <a:srgbClr val="1CB8E7"/>
              </a:buClr>
              <a:defRPr>
                <a:latin typeface="Aptos" panose="020B0004020202020204" pitchFamily="34" charset="0"/>
              </a:defRPr>
            </a:lvl4pPr>
            <a:lvl5pPr>
              <a:buClr>
                <a:srgbClr val="1CB8E7"/>
              </a:buClr>
              <a:defRPr>
                <a:latin typeface="Aptos" panose="020B0004020202020204" pitchFamily="34" charset="0"/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288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1850" y="796414"/>
            <a:ext cx="10515600" cy="550605"/>
          </a:xfrm>
        </p:spPr>
        <p:txBody>
          <a:bodyPr anchor="b">
            <a:normAutofit/>
          </a:bodyPr>
          <a:lstStyle>
            <a:lvl1pPr>
              <a:defRPr sz="3600">
                <a:latin typeface="Aptos" panose="020B00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1858298"/>
            <a:ext cx="10515600" cy="33528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rgbClr val="215093"/>
                </a:solidFill>
                <a:latin typeface="Aptos" panose="020B00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819399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latin typeface="Aptos" panose="020B00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latin typeface="Aptos" panose="020B0004020202020204" pitchFamily="34" charset="0"/>
              </a:defRPr>
            </a:lvl1pPr>
            <a:lvl2pPr>
              <a:defRPr>
                <a:latin typeface="Aptos" panose="020B0004020202020204" pitchFamily="34" charset="0"/>
              </a:defRPr>
            </a:lvl2pPr>
            <a:lvl3pPr>
              <a:defRPr>
                <a:latin typeface="Aptos" panose="020B0004020202020204" pitchFamily="34" charset="0"/>
              </a:defRPr>
            </a:lvl3pPr>
            <a:lvl4pPr>
              <a:defRPr>
                <a:latin typeface="Aptos" panose="020B0004020202020204" pitchFamily="34" charset="0"/>
              </a:defRPr>
            </a:lvl4pPr>
            <a:lvl5pPr>
              <a:defRPr>
                <a:latin typeface="Aptos" panose="020B0004020202020204" pitchFamily="34" charset="0"/>
              </a:defRPr>
            </a:lvl5pPr>
          </a:lstStyle>
          <a:p>
            <a:pPr lvl="0"/>
            <a:r>
              <a:rPr lang="fr-FR"/>
              <a:t>Modifier les styles </a:t>
            </a:r>
            <a:br>
              <a:rPr lang="fr-FR"/>
            </a:br>
            <a:r>
              <a:rPr lang="fr-FR"/>
              <a:t>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latin typeface="Aptos" panose="020B0004020202020204" pitchFamily="34" charset="0"/>
              </a:defRPr>
            </a:lvl1pPr>
            <a:lvl2pPr>
              <a:defRPr>
                <a:latin typeface="Aptos" panose="020B0004020202020204" pitchFamily="34" charset="0"/>
              </a:defRPr>
            </a:lvl2pPr>
            <a:lvl3pPr>
              <a:defRPr>
                <a:latin typeface="Aptos" panose="020B0004020202020204" pitchFamily="34" charset="0"/>
              </a:defRPr>
            </a:lvl3pPr>
            <a:lvl4pPr>
              <a:defRPr>
                <a:latin typeface="Aptos" panose="020B0004020202020204" pitchFamily="34" charset="0"/>
              </a:defRPr>
            </a:lvl4pPr>
            <a:lvl5pPr>
              <a:defRPr>
                <a:latin typeface="Aptos" panose="020B0004020202020204" pitchFamily="34" charset="0"/>
              </a:defRPr>
            </a:lvl5pPr>
          </a:lstStyle>
          <a:p>
            <a:pPr lvl="0"/>
            <a:r>
              <a:rPr lang="fr-FR"/>
              <a:t>Modifier les styles </a:t>
            </a:r>
            <a:br>
              <a:rPr lang="fr-FR"/>
            </a:br>
            <a:r>
              <a:rPr lang="fr-FR"/>
              <a:t>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050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latin typeface="Aptos" panose="020B00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025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3597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9788" y="629265"/>
            <a:ext cx="3932237" cy="1002890"/>
          </a:xfrm>
        </p:spPr>
        <p:txBody>
          <a:bodyPr anchor="b"/>
          <a:lstStyle>
            <a:lvl1pPr>
              <a:defRPr sz="3200">
                <a:solidFill>
                  <a:srgbClr val="215093"/>
                </a:solidFill>
                <a:latin typeface="Aptos" panose="020B0004020202020204" pitchFamily="34" charset="0"/>
              </a:defRPr>
            </a:lvl1pPr>
          </a:lstStyle>
          <a:p>
            <a:r>
              <a:rPr lang="fr-FR"/>
              <a:t>Modifiez </a:t>
            </a:r>
            <a:br>
              <a:rPr lang="fr-FR"/>
            </a:br>
            <a:r>
              <a:rPr lang="fr-FR"/>
              <a:t>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183188" y="1936955"/>
            <a:ext cx="5504477" cy="3303640"/>
          </a:xfrm>
        </p:spPr>
        <p:txBody>
          <a:bodyPr>
            <a:normAutofit/>
          </a:bodyPr>
          <a:lstStyle>
            <a:lvl1pPr>
              <a:defRPr sz="2800">
                <a:latin typeface="Aptos" panose="020B0004020202020204" pitchFamily="34" charset="0"/>
              </a:defRPr>
            </a:lvl1pPr>
            <a:lvl2pPr>
              <a:defRPr sz="2400">
                <a:latin typeface="Aptos" panose="020B0004020202020204" pitchFamily="34" charset="0"/>
              </a:defRPr>
            </a:lvl2pPr>
            <a:lvl3pPr>
              <a:defRPr sz="2000">
                <a:latin typeface="Aptos" panose="020B0004020202020204" pitchFamily="34" charset="0"/>
              </a:defRPr>
            </a:lvl3pPr>
            <a:lvl4pPr>
              <a:defRPr sz="1800">
                <a:latin typeface="Aptos" panose="020B0004020202020204" pitchFamily="34" charset="0"/>
              </a:defRPr>
            </a:lvl4pPr>
            <a:lvl5pPr>
              <a:defRPr sz="1800">
                <a:latin typeface="Aptos" panose="020B00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</a:t>
            </a:r>
            <a:br>
              <a:rPr lang="fr-FR"/>
            </a:br>
            <a:r>
              <a:rPr lang="fr-FR"/>
              <a:t>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1936954"/>
            <a:ext cx="3932237" cy="3310323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215093"/>
                </a:solidFill>
                <a:latin typeface="Aptos" panose="020B00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</a:t>
            </a:r>
            <a:br>
              <a:rPr lang="fr-FR"/>
            </a:br>
            <a:r>
              <a:rPr lang="fr-FR"/>
              <a:t>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087847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9788" y="382250"/>
            <a:ext cx="3932237" cy="1263445"/>
          </a:xfrm>
        </p:spPr>
        <p:txBody>
          <a:bodyPr anchor="b"/>
          <a:lstStyle>
            <a:lvl1pPr>
              <a:defRPr sz="3200">
                <a:solidFill>
                  <a:srgbClr val="215093"/>
                </a:solidFill>
                <a:latin typeface="Aptos" panose="020B0004020202020204" pitchFamily="34" charset="0"/>
              </a:defRPr>
            </a:lvl1pPr>
          </a:lstStyle>
          <a:p>
            <a:r>
              <a:rPr lang="fr-FR"/>
              <a:t>Modifiez </a:t>
            </a:r>
            <a:br>
              <a:rPr lang="fr-FR"/>
            </a:br>
            <a:r>
              <a:rPr lang="fr-FR"/>
              <a:t>le style du titre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1907458"/>
            <a:ext cx="4462257" cy="3460956"/>
          </a:xfrm>
        </p:spPr>
        <p:txBody>
          <a:bodyPr anchor="t"/>
          <a:lstStyle>
            <a:lvl1pPr marL="0" indent="0" algn="ctr">
              <a:buNone/>
              <a:defRPr sz="3200">
                <a:latin typeface="Aptos" panose="020B00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1937459"/>
            <a:ext cx="3932237" cy="3311014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latin typeface="Aptos" panose="020B00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</a:t>
            </a:r>
            <a:br>
              <a:rPr lang="fr-FR"/>
            </a:br>
            <a:r>
              <a:rPr lang="fr-FR"/>
              <a:t>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836444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9788" y="602428"/>
            <a:ext cx="10515600" cy="405531"/>
          </a:xfrm>
        </p:spPr>
        <p:txBody>
          <a:bodyPr>
            <a:normAutofit/>
          </a:bodyPr>
          <a:lstStyle>
            <a:lvl1pPr>
              <a:defRPr sz="3600">
                <a:latin typeface="Aptos" panose="020B0004020202020204" pitchFamily="34" charset="0"/>
              </a:defRPr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839789" y="1364071"/>
            <a:ext cx="5157787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>
                <a:solidFill>
                  <a:srgbClr val="1971B7"/>
                </a:solidFill>
                <a:latin typeface="Aptos" panose="020B00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</a:t>
            </a:r>
            <a:br>
              <a:rPr lang="fr-FR"/>
            </a:br>
            <a:r>
              <a:rPr lang="fr-FR"/>
              <a:t>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839789" y="2544096"/>
            <a:ext cx="5157787" cy="3067667"/>
          </a:xfrm>
        </p:spPr>
        <p:txBody>
          <a:bodyPr>
            <a:normAutofit/>
          </a:bodyPr>
          <a:lstStyle>
            <a:lvl1pPr>
              <a:buClr>
                <a:srgbClr val="1CB8E7"/>
              </a:buClr>
              <a:defRPr sz="2400">
                <a:solidFill>
                  <a:srgbClr val="215093"/>
                </a:solidFill>
                <a:latin typeface="Aptos" panose="020B0004020202020204" pitchFamily="34" charset="0"/>
              </a:defRPr>
            </a:lvl1pPr>
            <a:lvl2pPr>
              <a:buClr>
                <a:srgbClr val="1CB8E7"/>
              </a:buClr>
              <a:defRPr sz="2000">
                <a:solidFill>
                  <a:srgbClr val="215093"/>
                </a:solidFill>
                <a:latin typeface="Aptos" panose="020B0004020202020204" pitchFamily="34" charset="0"/>
              </a:defRPr>
            </a:lvl2pPr>
            <a:lvl3pPr>
              <a:buClr>
                <a:srgbClr val="1CB8E7"/>
              </a:buClr>
              <a:defRPr sz="1800">
                <a:solidFill>
                  <a:srgbClr val="215093"/>
                </a:solidFill>
                <a:latin typeface="Aptos" panose="020B0004020202020204" pitchFamily="34" charset="0"/>
              </a:defRPr>
            </a:lvl3pPr>
            <a:lvl4pPr>
              <a:buClr>
                <a:srgbClr val="1CB8E7"/>
              </a:buClr>
              <a:defRPr sz="1600">
                <a:solidFill>
                  <a:srgbClr val="215093"/>
                </a:solidFill>
                <a:latin typeface="Aptos" panose="020B0004020202020204" pitchFamily="34" charset="0"/>
              </a:defRPr>
            </a:lvl4pPr>
            <a:lvl5pPr>
              <a:buClr>
                <a:srgbClr val="1CB8E7"/>
              </a:buClr>
              <a:defRPr sz="1600">
                <a:solidFill>
                  <a:srgbClr val="215093"/>
                </a:solidFill>
                <a:latin typeface="Aptos" panose="020B0004020202020204" pitchFamily="34" charset="0"/>
              </a:defRPr>
            </a:lvl5pPr>
          </a:lstStyle>
          <a:p>
            <a:pPr lvl="0"/>
            <a:r>
              <a:rPr lang="fr-FR"/>
              <a:t>Modifier les styles </a:t>
            </a:r>
            <a:br>
              <a:rPr lang="fr-FR"/>
            </a:br>
            <a:r>
              <a:rPr lang="fr-FR"/>
              <a:t>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1" y="1364071"/>
            <a:ext cx="5183188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>
                <a:solidFill>
                  <a:srgbClr val="1971B7"/>
                </a:solidFill>
                <a:latin typeface="Aptos" panose="020B00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</a:t>
            </a:r>
            <a:br>
              <a:rPr lang="fr-FR"/>
            </a:br>
            <a:r>
              <a:rPr lang="fr-FR"/>
              <a:t>du texte du masque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3" hasCustomPrompt="1"/>
          </p:nvPr>
        </p:nvSpPr>
        <p:spPr>
          <a:xfrm>
            <a:off x="6196013" y="2527042"/>
            <a:ext cx="5157787" cy="3067667"/>
          </a:xfrm>
        </p:spPr>
        <p:txBody>
          <a:bodyPr>
            <a:normAutofit/>
          </a:bodyPr>
          <a:lstStyle>
            <a:lvl1pPr>
              <a:buClr>
                <a:srgbClr val="1CB8E7"/>
              </a:buClr>
              <a:defRPr sz="2400">
                <a:solidFill>
                  <a:srgbClr val="215093"/>
                </a:solidFill>
                <a:latin typeface="Aptos" panose="020B0004020202020204" pitchFamily="34" charset="0"/>
              </a:defRPr>
            </a:lvl1pPr>
            <a:lvl2pPr>
              <a:buClr>
                <a:srgbClr val="1CB8E7"/>
              </a:buClr>
              <a:defRPr sz="2000">
                <a:solidFill>
                  <a:srgbClr val="215093"/>
                </a:solidFill>
                <a:latin typeface="Aptos" panose="020B0004020202020204" pitchFamily="34" charset="0"/>
              </a:defRPr>
            </a:lvl2pPr>
            <a:lvl3pPr>
              <a:buClr>
                <a:srgbClr val="1CB8E7"/>
              </a:buClr>
              <a:defRPr sz="1800">
                <a:solidFill>
                  <a:srgbClr val="215093"/>
                </a:solidFill>
                <a:latin typeface="Aptos" panose="020B0004020202020204" pitchFamily="34" charset="0"/>
              </a:defRPr>
            </a:lvl3pPr>
            <a:lvl4pPr>
              <a:buClr>
                <a:srgbClr val="1CB8E7"/>
              </a:buClr>
              <a:defRPr sz="1600">
                <a:solidFill>
                  <a:srgbClr val="215093"/>
                </a:solidFill>
                <a:latin typeface="Aptos" panose="020B0004020202020204" pitchFamily="34" charset="0"/>
              </a:defRPr>
            </a:lvl4pPr>
            <a:lvl5pPr>
              <a:buClr>
                <a:srgbClr val="1CB8E7"/>
              </a:buClr>
              <a:defRPr sz="1600">
                <a:solidFill>
                  <a:srgbClr val="215093"/>
                </a:solidFill>
                <a:latin typeface="Aptos" panose="020B0004020202020204" pitchFamily="34" charset="0"/>
              </a:defRPr>
            </a:lvl5pPr>
          </a:lstStyle>
          <a:p>
            <a:pPr lvl="0"/>
            <a:r>
              <a:rPr lang="fr-FR"/>
              <a:t>Modifier les styles </a:t>
            </a:r>
            <a:br>
              <a:rPr lang="fr-FR"/>
            </a:br>
            <a:r>
              <a:rPr lang="fr-FR"/>
              <a:t>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218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06245"/>
            <a:ext cx="10515600" cy="5506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578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rgbClr val="215093"/>
          </a:solidFill>
          <a:latin typeface="Aptos" panose="020B00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1CB8E7"/>
        </a:buClr>
        <a:buFont typeface="Arial" panose="020B0604020202020204" pitchFamily="34" charset="0"/>
        <a:buChar char="•"/>
        <a:defRPr sz="2800" kern="1200">
          <a:solidFill>
            <a:srgbClr val="215093"/>
          </a:solidFill>
          <a:latin typeface="Aptos" panose="020B00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1CB8E7"/>
        </a:buClr>
        <a:buFont typeface="Arial" panose="020B0604020202020204" pitchFamily="34" charset="0"/>
        <a:buChar char="•"/>
        <a:defRPr sz="2400" kern="1200">
          <a:solidFill>
            <a:srgbClr val="215093"/>
          </a:solidFill>
          <a:latin typeface="Aptos" panose="020B00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1CB8E7"/>
        </a:buClr>
        <a:buFont typeface="Arial" panose="020B0604020202020204" pitchFamily="34" charset="0"/>
        <a:buChar char="•"/>
        <a:defRPr sz="2000" kern="1200">
          <a:solidFill>
            <a:srgbClr val="215093"/>
          </a:solidFill>
          <a:latin typeface="Aptos" panose="020B00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1CB8E7"/>
        </a:buClr>
        <a:buFont typeface="Arial" panose="020B0604020202020204" pitchFamily="34" charset="0"/>
        <a:buChar char="•"/>
        <a:defRPr sz="1800" kern="1200">
          <a:solidFill>
            <a:srgbClr val="215093"/>
          </a:solidFill>
          <a:latin typeface="Aptos" panose="020B00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1CB8E7"/>
        </a:buClr>
        <a:buFont typeface="Arial" panose="020B0604020202020204" pitchFamily="34" charset="0"/>
        <a:buChar char="•"/>
        <a:defRPr sz="1800" kern="1200">
          <a:solidFill>
            <a:srgbClr val="215093"/>
          </a:solidFill>
          <a:latin typeface="Aptos" panose="020B00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tags" Target="../tags/tag5.xml"/><Relationship Id="rId7" Type="http://schemas.openxmlformats.org/officeDocument/2006/relationships/image" Target="../media/image4.png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7.xml"/><Relationship Id="rId10" Type="http://schemas.openxmlformats.org/officeDocument/2006/relationships/image" Target="../media/image7.png"/><Relationship Id="rId4" Type="http://schemas.openxmlformats.org/officeDocument/2006/relationships/tags" Target="../tags/tag6.xml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11.svg"/><Relationship Id="rId5" Type="http://schemas.openxmlformats.org/officeDocument/2006/relationships/image" Target="../media/image10.svg"/><Relationship Id="rId4" Type="http://schemas.openxmlformats.org/officeDocument/2006/relationships/image" Target="../media/image9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5" Type="http://schemas.openxmlformats.org/officeDocument/2006/relationships/image" Target="../media/image13.png"/><Relationship Id="rId4" Type="http://schemas.openxmlformats.org/officeDocument/2006/relationships/hyperlink" Target="https://www.quebec.ca/en/education/digital-technology/digital-competency-framewor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C95350-64D8-F12E-2540-FC3526306E5E}"/>
              </a:ext>
            </a:extLst>
          </p:cNvPr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840463" y="733989"/>
            <a:ext cx="10511073" cy="2401242"/>
          </a:xfrm>
        </p:spPr>
        <p:txBody>
          <a:bodyPr>
            <a:normAutofit fontScale="90000"/>
          </a:bodyPr>
          <a:lstStyle/>
          <a:p>
            <a:pPr rtl="0"/>
            <a:r>
              <a:rPr lang="en-ca" sz="4800" b="1" i="0" u="none" baseline="0" dirty="0">
                <a:solidFill>
                  <a:schemeClr val="bg1"/>
                </a:solidFill>
              </a:rPr>
              <a:t>Interactive Visual Representation of the </a:t>
            </a:r>
            <a:br>
              <a:rPr lang="en-ca" sz="4800" dirty="0">
                <a:solidFill>
                  <a:schemeClr val="bg1"/>
                </a:solidFill>
              </a:rPr>
            </a:br>
            <a:r>
              <a:rPr lang="en-ca" sz="4800" b="1" i="0" u="none" baseline="0" dirty="0">
                <a:solidFill>
                  <a:schemeClr val="bg1"/>
                </a:solidFill>
              </a:rPr>
              <a:t>Digital Competency Framework</a:t>
            </a:r>
            <a:br>
              <a:rPr lang="en-ca" sz="4800" dirty="0">
                <a:solidFill>
                  <a:schemeClr val="bg1"/>
                </a:solidFill>
              </a:rPr>
            </a:br>
            <a:endParaRPr lang="en-ca" sz="4800" dirty="0">
              <a:solidFill>
                <a:schemeClr val="bg1"/>
              </a:solidFill>
            </a:endParaRP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18710B19-1A00-E53F-25E0-928B1FE4C430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4635646" y="3135231"/>
            <a:ext cx="2762061" cy="2762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552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930B31BF-8739-F795-68DE-C5C9203AFC7A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981075" y="1759553"/>
            <a:ext cx="10229850" cy="4000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 rtl="0">
              <a:lnSpc>
                <a:spcPct val="200000"/>
              </a:lnSpc>
              <a:spcBef>
                <a:spcPts val="600"/>
              </a:spcBef>
              <a:spcAft>
                <a:spcPts val="2400"/>
              </a:spcAft>
              <a:buFont typeface="+mj-lt"/>
              <a:buAutoNum type="arabicPeriod"/>
            </a:pPr>
            <a:r>
              <a:rPr lang="en-ca" b="0" i="0" u="none" baseline="0" dirty="0"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Go to slide 3.</a:t>
            </a:r>
          </a:p>
          <a:p>
            <a:pPr marL="342900" indent="-342900" algn="l" rtl="0">
              <a:lnSpc>
                <a:spcPct val="15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ca" b="0" i="0" u="none" baseline="0" dirty="0"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Start the slide show at slide 3: </a:t>
            </a:r>
          </a:p>
          <a:p>
            <a:pPr marL="742950" lvl="1" indent="-285750" algn="l" rtl="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ca" b="0" i="0" u="none" baseline="0" dirty="0"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Click on the Slide Show tab.</a:t>
            </a:r>
          </a:p>
          <a:p>
            <a:pPr marL="742950" lvl="1" indent="-285750" algn="l" rtl="0">
              <a:lnSpc>
                <a:spcPct val="150000"/>
              </a:lnSpc>
              <a:spcAft>
                <a:spcPts val="2400"/>
              </a:spcAft>
              <a:buFont typeface="Courier New" panose="02070309020205020404" pitchFamily="49" charset="0"/>
              <a:buChar char="o"/>
            </a:pPr>
            <a:r>
              <a:rPr lang="en-ca" b="0" i="0" u="none" baseline="0" dirty="0"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In the “Start Slide Show” group, select “From Current Slide.”</a:t>
            </a:r>
          </a:p>
          <a:p>
            <a:pPr marL="342900" indent="-342900" algn="l" rtl="0">
              <a:lnSpc>
                <a:spcPct val="200000"/>
              </a:lnSpc>
              <a:spcBef>
                <a:spcPts val="600"/>
              </a:spcBef>
              <a:spcAft>
                <a:spcPts val="1800"/>
              </a:spcAft>
              <a:buFont typeface="+mj-lt"/>
              <a:buAutoNum type="arabicPeriod"/>
            </a:pPr>
            <a:r>
              <a:rPr lang="en-ca" b="0" i="0" u="none" baseline="0" dirty="0"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Click on the dimensions you want to highlight.</a:t>
            </a:r>
          </a:p>
          <a:p>
            <a:pPr marL="342900" indent="-342900" algn="l" rtl="0">
              <a:lnSpc>
                <a:spcPct val="200000"/>
              </a:lnSpc>
              <a:spcBef>
                <a:spcPts val="600"/>
              </a:spcBef>
              <a:spcAft>
                <a:spcPts val="2400"/>
              </a:spcAft>
              <a:buFont typeface="+mj-lt"/>
              <a:buAutoNum type="arabicPeriod"/>
            </a:pPr>
            <a:r>
              <a:rPr lang="en-ca" b="0" i="0" u="none" baseline="0" dirty="0"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Take a screenshot and save it in the format of your choice.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2A129582-E238-A2A9-B60C-D7067F2739F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/>
          <a:srcRect/>
          <a:stretch/>
        </p:blipFill>
        <p:spPr>
          <a:xfrm>
            <a:off x="6096000" y="4248830"/>
            <a:ext cx="972339" cy="974087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5AEC8F3A-6852-C761-C041-A3619A463FAA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773296" y="434078"/>
            <a:ext cx="1074271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/>
            <a:r>
              <a:rPr lang="en-ca" sz="3600" b="1" i="0" u="none" baseline="0" dirty="0">
                <a:solidFill>
                  <a:srgbClr val="215093"/>
                </a:solidFill>
                <a:latin typeface="Aptos" panose="020B0004020202020204" pitchFamily="34" charset="0"/>
                <a:ea typeface="+mj-ea"/>
                <a:cs typeface="+mj-cs"/>
              </a:rPr>
              <a:t>A few simple steps to highlight targeted dimensions</a:t>
            </a:r>
          </a:p>
        </p:txBody>
      </p:sp>
      <p:pic>
        <p:nvPicPr>
          <p:cNvPr id="10" name="Graphique 9" descr="Curseur contour">
            <a:extLst>
              <a:ext uri="{FF2B5EF4-FFF2-40B4-BE49-F238E27FC236}">
                <a16:creationId xmlns:a16="http://schemas.microsoft.com/office/drawing/2014/main" id="{31302B20-A49C-DBE6-12C1-81A9E29821C3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7940037">
            <a:off x="7142742" y="4417223"/>
            <a:ext cx="457200" cy="457200"/>
          </a:xfrm>
          <a:prstGeom prst="rect">
            <a:avLst/>
          </a:prstGeom>
        </p:spPr>
      </p:pic>
      <p:pic>
        <p:nvPicPr>
          <p:cNvPr id="11" name="Graphique 10" descr="Curseur contour">
            <a:extLst>
              <a:ext uri="{FF2B5EF4-FFF2-40B4-BE49-F238E27FC236}">
                <a16:creationId xmlns:a16="http://schemas.microsoft.com/office/drawing/2014/main" id="{6EA23A6F-CD4A-8923-FAD3-4280BDED0E25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7272773">
            <a:off x="8701948" y="3342634"/>
            <a:ext cx="457200" cy="4572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62F68C9-824B-FA63-DB47-BDBC2C5196A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3578" y="3383490"/>
            <a:ext cx="666843" cy="75258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4A84422-EE2C-F58A-AA6A-BF736F0DFDD9}"/>
              </a:ext>
            </a:extLst>
          </p:cNvPr>
          <p:cNvPicPr>
            <a:picLocks noChangeAspect="1"/>
          </p:cNvPicPr>
          <p:nvPr/>
        </p:nvPicPr>
        <p:blipFill>
          <a:blip r:embed="rId10">
            <a:alphaModFix/>
          </a:blip>
          <a:srcRect/>
          <a:stretch/>
        </p:blipFill>
        <p:spPr>
          <a:xfrm>
            <a:off x="2842219" y="1676097"/>
            <a:ext cx="969627" cy="97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289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ZoneTexte 31">
            <a:extLst>
              <a:ext uri="{FF2B5EF4-FFF2-40B4-BE49-F238E27FC236}">
                <a16:creationId xmlns:a16="http://schemas.microsoft.com/office/drawing/2014/main" id="{466FCCAB-4298-BAC5-BAA0-48E5B4848D9B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8517004" y="6460577"/>
            <a:ext cx="348558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/>
            <a:r>
              <a:rPr lang="en-ca" sz="1400" b="0" i="0" u="none" baseline="0">
                <a:effectLst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*See slide 2 for instructions. </a:t>
            </a:r>
            <a:endParaRPr lang="en-ca" sz="1400"/>
          </a:p>
        </p:txBody>
      </p:sp>
      <p:pic>
        <p:nvPicPr>
          <p:cNvPr id="31" name="Graphique 30">
            <a:extLst>
              <a:ext uri="{FF2B5EF4-FFF2-40B4-BE49-F238E27FC236}">
                <a16:creationId xmlns:a16="http://schemas.microsoft.com/office/drawing/2014/main" id="{B2A7A736-0867-D160-1FDA-14D115CC7EDB}"/>
              </a:ext>
            </a:extLst>
          </p:cNvPr>
          <p:cNvPicPr/>
          <p:nvPr/>
        </p:nvPicPr>
        <p:blipFill>
          <a:blip>
            <a:alphaModFix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535097" y="879399"/>
            <a:ext cx="4989977" cy="5057637"/>
          </a:xfrm>
          <a:prstGeom prst="rect">
            <a:avLst/>
          </a:prstGeom>
        </p:spPr>
      </p:pic>
      <p:grpSp>
        <p:nvGrpSpPr>
          <p:cNvPr id="33" name="Groupe 32">
            <a:extLst>
              <a:ext uri="{FF2B5EF4-FFF2-40B4-BE49-F238E27FC236}">
                <a16:creationId xmlns:a16="http://schemas.microsoft.com/office/drawing/2014/main" id="{A9E93840-18E3-ABAD-6D4D-236F494FC841}"/>
              </a:ext>
            </a:extLst>
          </p:cNvPr>
          <p:cNvGrpSpPr/>
          <p:nvPr/>
        </p:nvGrpSpPr>
        <p:grpSpPr>
          <a:xfrm>
            <a:off x="6085265" y="1212658"/>
            <a:ext cx="1303681" cy="1495082"/>
            <a:chOff x="6085265" y="1212658"/>
            <a:chExt cx="1303681" cy="1495082"/>
          </a:xfrm>
        </p:grpSpPr>
        <p:sp>
          <p:nvSpPr>
            <p:cNvPr id="34" name="Forme libre 33">
              <a:extLst>
                <a:ext uri="{FF2B5EF4-FFF2-40B4-BE49-F238E27FC236}">
                  <a16:creationId xmlns:a16="http://schemas.microsoft.com/office/drawing/2014/main" id="{C1AE4D21-482E-C5D6-8164-07B5939E47B7}"/>
                </a:ext>
              </a:extLst>
            </p:cNvPr>
            <p:cNvSpPr/>
            <p:nvPr/>
          </p:nvSpPr>
          <p:spPr>
            <a:xfrm>
              <a:off x="6085265" y="1212658"/>
              <a:ext cx="1303681" cy="1495082"/>
            </a:xfrm>
            <a:custGeom>
              <a:avLst/>
              <a:gdLst>
                <a:gd name="connsiteX0" fmla="*/ 325106 w 1303681"/>
                <a:gd name="connsiteY0" fmla="*/ 474785 h 1495082"/>
                <a:gd name="connsiteX1" fmla="*/ 372684 w 1303681"/>
                <a:gd name="connsiteY1" fmla="*/ 554021 h 1495082"/>
                <a:gd name="connsiteX2" fmla="*/ 387655 w 1303681"/>
                <a:gd name="connsiteY2" fmla="*/ 599100 h 1495082"/>
                <a:gd name="connsiteX3" fmla="*/ 344391 w 1303681"/>
                <a:gd name="connsiteY3" fmla="*/ 810017 h 1495082"/>
                <a:gd name="connsiteX4" fmla="*/ 263953 w 1303681"/>
                <a:gd name="connsiteY4" fmla="*/ 856365 h 1495082"/>
                <a:gd name="connsiteX5" fmla="*/ 175776 w 1303681"/>
                <a:gd name="connsiteY5" fmla="*/ 821445 h 1495082"/>
                <a:gd name="connsiteX6" fmla="*/ 60829 w 1303681"/>
                <a:gd name="connsiteY6" fmla="*/ 790715 h 1495082"/>
                <a:gd name="connsiteX7" fmla="*/ 310 w 1303681"/>
                <a:gd name="connsiteY7" fmla="*/ 860555 h 1495082"/>
                <a:gd name="connsiteX8" fmla="*/ 310 w 1303681"/>
                <a:gd name="connsiteY8" fmla="*/ 1323785 h 1495082"/>
                <a:gd name="connsiteX9" fmla="*/ 526581 w 1303681"/>
                <a:gd name="connsiteY9" fmla="*/ 1495083 h 1495082"/>
                <a:gd name="connsiteX10" fmla="*/ 798725 w 1303681"/>
                <a:gd name="connsiteY10" fmla="*/ 1120106 h 1495082"/>
                <a:gd name="connsiteX11" fmla="*/ 888805 w 1303681"/>
                <a:gd name="connsiteY11" fmla="*/ 1099154 h 1495082"/>
                <a:gd name="connsiteX12" fmla="*/ 963787 w 1303681"/>
                <a:gd name="connsiteY12" fmla="*/ 1191724 h 1495082"/>
                <a:gd name="connsiteX13" fmla="*/ 1014536 w 1303681"/>
                <a:gd name="connsiteY13" fmla="*/ 1271849 h 1495082"/>
                <a:gd name="connsiteX14" fmla="*/ 1106773 w 1303681"/>
                <a:gd name="connsiteY14" fmla="*/ 1281754 h 1495082"/>
                <a:gd name="connsiteX15" fmla="*/ 1265619 w 1303681"/>
                <a:gd name="connsiteY15" fmla="*/ 1136487 h 1495082"/>
                <a:gd name="connsiteX16" fmla="*/ 1279956 w 1303681"/>
                <a:gd name="connsiteY16" fmla="*/ 1091154 h 1495082"/>
                <a:gd name="connsiteX17" fmla="*/ 1287949 w 1303681"/>
                <a:gd name="connsiteY17" fmla="*/ 999092 h 1495082"/>
                <a:gd name="connsiteX18" fmla="*/ 1184674 w 1303681"/>
                <a:gd name="connsiteY18" fmla="*/ 892682 h 1495082"/>
                <a:gd name="connsiteX19" fmla="*/ 1088250 w 1303681"/>
                <a:gd name="connsiteY19" fmla="*/ 876174 h 1495082"/>
                <a:gd name="connsiteX20" fmla="*/ 1057547 w 1303681"/>
                <a:gd name="connsiteY20" fmla="*/ 763414 h 1495082"/>
                <a:gd name="connsiteX21" fmla="*/ 1303681 w 1303681"/>
                <a:gd name="connsiteY21" fmla="*/ 424246 h 1495082"/>
                <a:gd name="connsiteX22" fmla="*/ 56 w 1303681"/>
                <a:gd name="connsiteY22" fmla="*/ 0 h 1495082"/>
                <a:gd name="connsiteX23" fmla="*/ 56 w 1303681"/>
                <a:gd name="connsiteY23" fmla="*/ 419548 h 1495082"/>
                <a:gd name="connsiteX24" fmla="*/ 91151 w 1303681"/>
                <a:gd name="connsiteY24" fmla="*/ 492689 h 1495082"/>
                <a:gd name="connsiteX25" fmla="*/ 178821 w 1303681"/>
                <a:gd name="connsiteY25" fmla="*/ 449388 h 1495082"/>
                <a:gd name="connsiteX26" fmla="*/ 324852 w 1303681"/>
                <a:gd name="connsiteY26" fmla="*/ 474658 h 14950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303681" h="1495082">
                  <a:moveTo>
                    <a:pt x="325106" y="474785"/>
                  </a:moveTo>
                  <a:cubicBezTo>
                    <a:pt x="345913" y="498530"/>
                    <a:pt x="361138" y="525070"/>
                    <a:pt x="372684" y="554021"/>
                  </a:cubicBezTo>
                  <a:cubicBezTo>
                    <a:pt x="377759" y="569005"/>
                    <a:pt x="384483" y="583735"/>
                    <a:pt x="387655" y="599100"/>
                  </a:cubicBezTo>
                  <a:cubicBezTo>
                    <a:pt x="403514" y="675543"/>
                    <a:pt x="393491" y="747541"/>
                    <a:pt x="344391" y="810017"/>
                  </a:cubicBezTo>
                  <a:cubicBezTo>
                    <a:pt x="324599" y="835159"/>
                    <a:pt x="299478" y="853444"/>
                    <a:pt x="263953" y="856365"/>
                  </a:cubicBezTo>
                  <a:cubicBezTo>
                    <a:pt x="233123" y="858904"/>
                    <a:pt x="211047" y="845444"/>
                    <a:pt x="175776" y="821445"/>
                  </a:cubicBezTo>
                  <a:cubicBezTo>
                    <a:pt x="140505" y="797445"/>
                    <a:pt x="105869" y="779668"/>
                    <a:pt x="60829" y="790715"/>
                  </a:cubicBezTo>
                  <a:cubicBezTo>
                    <a:pt x="29491" y="798334"/>
                    <a:pt x="56" y="828175"/>
                    <a:pt x="310" y="860555"/>
                  </a:cubicBezTo>
                  <a:cubicBezTo>
                    <a:pt x="691" y="913253"/>
                    <a:pt x="310" y="1253564"/>
                    <a:pt x="310" y="1323785"/>
                  </a:cubicBezTo>
                  <a:cubicBezTo>
                    <a:pt x="191255" y="1323785"/>
                    <a:pt x="375348" y="1385244"/>
                    <a:pt x="526581" y="1495083"/>
                  </a:cubicBezTo>
                  <a:cubicBezTo>
                    <a:pt x="567688" y="1438576"/>
                    <a:pt x="768021" y="1163026"/>
                    <a:pt x="798725" y="1120106"/>
                  </a:cubicBezTo>
                  <a:cubicBezTo>
                    <a:pt x="817502" y="1093821"/>
                    <a:pt x="858990" y="1086964"/>
                    <a:pt x="888805" y="1099154"/>
                  </a:cubicBezTo>
                  <a:cubicBezTo>
                    <a:pt x="931688" y="1116804"/>
                    <a:pt x="949324" y="1151470"/>
                    <a:pt x="963787" y="1191724"/>
                  </a:cubicBezTo>
                  <a:cubicBezTo>
                    <a:pt x="978251" y="1231850"/>
                    <a:pt x="988147" y="1255722"/>
                    <a:pt x="1014536" y="1271849"/>
                  </a:cubicBezTo>
                  <a:cubicBezTo>
                    <a:pt x="1044986" y="1290515"/>
                    <a:pt x="1076070" y="1290388"/>
                    <a:pt x="1106773" y="1281754"/>
                  </a:cubicBezTo>
                  <a:cubicBezTo>
                    <a:pt x="1183278" y="1260167"/>
                    <a:pt x="1233647" y="1207723"/>
                    <a:pt x="1265619" y="1136487"/>
                  </a:cubicBezTo>
                  <a:cubicBezTo>
                    <a:pt x="1272089" y="1122138"/>
                    <a:pt x="1275261" y="1106392"/>
                    <a:pt x="1279956" y="1091154"/>
                  </a:cubicBezTo>
                  <a:cubicBezTo>
                    <a:pt x="1287568" y="1060932"/>
                    <a:pt x="1290867" y="1030457"/>
                    <a:pt x="1287949" y="999092"/>
                  </a:cubicBezTo>
                  <a:cubicBezTo>
                    <a:pt x="1282874" y="944490"/>
                    <a:pt x="1239864" y="900047"/>
                    <a:pt x="1184674" y="892682"/>
                  </a:cubicBezTo>
                  <a:cubicBezTo>
                    <a:pt x="1152321" y="888364"/>
                    <a:pt x="1119968" y="883539"/>
                    <a:pt x="1088250" y="876174"/>
                  </a:cubicBezTo>
                  <a:cubicBezTo>
                    <a:pt x="1041053" y="865127"/>
                    <a:pt x="1029507" y="803032"/>
                    <a:pt x="1057547" y="763414"/>
                  </a:cubicBezTo>
                  <a:cubicBezTo>
                    <a:pt x="1067697" y="749065"/>
                    <a:pt x="1213220" y="548688"/>
                    <a:pt x="1303681" y="424246"/>
                  </a:cubicBezTo>
                  <a:cubicBezTo>
                    <a:pt x="928897" y="152251"/>
                    <a:pt x="472914" y="-127"/>
                    <a:pt x="56" y="0"/>
                  </a:cubicBezTo>
                  <a:cubicBezTo>
                    <a:pt x="56" y="153775"/>
                    <a:pt x="-71" y="401897"/>
                    <a:pt x="56" y="419548"/>
                  </a:cubicBezTo>
                  <a:cubicBezTo>
                    <a:pt x="691" y="468182"/>
                    <a:pt x="46365" y="511482"/>
                    <a:pt x="91151" y="492689"/>
                  </a:cubicBezTo>
                  <a:cubicBezTo>
                    <a:pt x="121094" y="480118"/>
                    <a:pt x="150148" y="464880"/>
                    <a:pt x="178821" y="449388"/>
                  </a:cubicBezTo>
                  <a:cubicBezTo>
                    <a:pt x="227794" y="422849"/>
                    <a:pt x="288694" y="433516"/>
                    <a:pt x="324852" y="474658"/>
                  </a:cubicBezTo>
                  <a:close/>
                </a:path>
              </a:pathLst>
            </a:custGeom>
            <a:gradFill>
              <a:gsLst>
                <a:gs pos="0">
                  <a:srgbClr val="8F8F8F"/>
                </a:gs>
                <a:gs pos="50000">
                  <a:srgbClr val="9A9A9A"/>
                </a:gs>
                <a:gs pos="100000">
                  <a:srgbClr val="A5A5A5"/>
                </a:gs>
              </a:gsLst>
              <a:lin ang="1037813" scaled="1"/>
            </a:gradFill>
            <a:ln w="17101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grpSp>
          <p:nvGrpSpPr>
            <p:cNvPr id="35" name="Groupe 34">
              <a:extLst>
                <a:ext uri="{FF2B5EF4-FFF2-40B4-BE49-F238E27FC236}">
                  <a16:creationId xmlns:a16="http://schemas.microsoft.com/office/drawing/2014/main" id="{A93A0F10-6E53-5142-4DA2-25AEFD6BEFF5}"/>
                </a:ext>
              </a:extLst>
            </p:cNvPr>
            <p:cNvGrpSpPr/>
            <p:nvPr/>
          </p:nvGrpSpPr>
          <p:grpSpPr>
            <a:xfrm>
              <a:off x="6580508" y="1476145"/>
              <a:ext cx="461312" cy="461705"/>
              <a:chOff x="6580508" y="1476145"/>
              <a:chExt cx="461312" cy="461705"/>
            </a:xfrm>
          </p:grpSpPr>
          <p:sp>
            <p:nvSpPr>
              <p:cNvPr id="36" name="Forme libre 35">
                <a:extLst>
                  <a:ext uri="{FF2B5EF4-FFF2-40B4-BE49-F238E27FC236}">
                    <a16:creationId xmlns:a16="http://schemas.microsoft.com/office/drawing/2014/main" id="{5316C7B5-17EE-488B-6F81-0C09D2E4A610}"/>
                  </a:ext>
                </a:extLst>
              </p:cNvPr>
              <p:cNvSpPr/>
              <p:nvPr/>
            </p:nvSpPr>
            <p:spPr>
              <a:xfrm>
                <a:off x="6585963" y="1481478"/>
                <a:ext cx="450400" cy="450785"/>
              </a:xfrm>
              <a:custGeom>
                <a:avLst/>
                <a:gdLst>
                  <a:gd name="connsiteX0" fmla="*/ 225454 w 450400"/>
                  <a:gd name="connsiteY0" fmla="*/ 0 h 450785"/>
                  <a:gd name="connsiteX1" fmla="*/ 450401 w 450400"/>
                  <a:gd name="connsiteY1" fmla="*/ 225647 h 450785"/>
                  <a:gd name="connsiteX2" fmla="*/ 224947 w 450400"/>
                  <a:gd name="connsiteY2" fmla="*/ 450785 h 450785"/>
                  <a:gd name="connsiteX3" fmla="*/ 0 w 450400"/>
                  <a:gd name="connsiteY3" fmla="*/ 225139 h 450785"/>
                  <a:gd name="connsiteX4" fmla="*/ 225454 w 450400"/>
                  <a:gd name="connsiteY4" fmla="*/ 0 h 450785"/>
                  <a:gd name="connsiteX5" fmla="*/ 225454 w 450400"/>
                  <a:gd name="connsiteY5" fmla="*/ 0 h 450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50400" h="450785">
                    <a:moveTo>
                      <a:pt x="225454" y="0"/>
                    </a:moveTo>
                    <a:cubicBezTo>
                      <a:pt x="349790" y="0"/>
                      <a:pt x="450528" y="101205"/>
                      <a:pt x="450401" y="225647"/>
                    </a:cubicBezTo>
                    <a:cubicBezTo>
                      <a:pt x="450401" y="350089"/>
                      <a:pt x="349283" y="450912"/>
                      <a:pt x="224947" y="450785"/>
                    </a:cubicBezTo>
                    <a:cubicBezTo>
                      <a:pt x="100611" y="450785"/>
                      <a:pt x="-127" y="349581"/>
                      <a:pt x="0" y="225139"/>
                    </a:cubicBezTo>
                    <a:cubicBezTo>
                      <a:pt x="0" y="100697"/>
                      <a:pt x="101118" y="-127"/>
                      <a:pt x="225454" y="0"/>
                    </a:cubicBezTo>
                    <a:lnTo>
                      <a:pt x="225454" y="0"/>
                    </a:lnTo>
                    <a:close/>
                  </a:path>
                </a:pathLst>
              </a:custGeom>
              <a:solidFill>
                <a:srgbClr val="FFFFFF"/>
              </a:solidFill>
              <a:ln w="11021" cap="flat">
                <a:gradFill>
                  <a:gsLst>
                    <a:gs pos="0">
                      <a:srgbClr val="D2D2D2"/>
                    </a:gs>
                    <a:gs pos="50000">
                      <a:srgbClr val="A2A2A2"/>
                    </a:gs>
                    <a:gs pos="100000">
                      <a:srgbClr val="727272"/>
                    </a:gs>
                  </a:gsLst>
                  <a:lin ang="5726391" scaled="1"/>
                </a:gradFill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37" name="Forme libre 36">
                <a:extLst>
                  <a:ext uri="{FF2B5EF4-FFF2-40B4-BE49-F238E27FC236}">
                    <a16:creationId xmlns:a16="http://schemas.microsoft.com/office/drawing/2014/main" id="{297179AA-AA5A-5176-BBE7-EBA9D795DA68}"/>
                  </a:ext>
                </a:extLst>
              </p:cNvPr>
              <p:cNvSpPr/>
              <p:nvPr/>
            </p:nvSpPr>
            <p:spPr>
              <a:xfrm>
                <a:off x="6604107" y="1568715"/>
                <a:ext cx="158718" cy="49268"/>
              </a:xfrm>
              <a:custGeom>
                <a:avLst/>
                <a:gdLst>
                  <a:gd name="connsiteX0" fmla="*/ 158338 w 158718"/>
                  <a:gd name="connsiteY0" fmla="*/ 7238 h 49268"/>
                  <a:gd name="connsiteX1" fmla="*/ 158719 w 158718"/>
                  <a:gd name="connsiteY1" fmla="*/ 49269 h 49268"/>
                  <a:gd name="connsiteX2" fmla="*/ 0 w 158718"/>
                  <a:gd name="connsiteY2" fmla="*/ 49269 h 49268"/>
                  <a:gd name="connsiteX3" fmla="*/ 29054 w 158718"/>
                  <a:gd name="connsiteY3" fmla="*/ 0 h 49268"/>
                  <a:gd name="connsiteX4" fmla="*/ 158211 w 158718"/>
                  <a:gd name="connsiteY4" fmla="*/ 7238 h 49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8718" h="49268">
                    <a:moveTo>
                      <a:pt x="158338" y="7238"/>
                    </a:moveTo>
                    <a:lnTo>
                      <a:pt x="158719" y="49269"/>
                    </a:lnTo>
                    <a:lnTo>
                      <a:pt x="0" y="49269"/>
                    </a:lnTo>
                    <a:cubicBezTo>
                      <a:pt x="7612" y="31618"/>
                      <a:pt x="17382" y="14984"/>
                      <a:pt x="29054" y="0"/>
                    </a:cubicBezTo>
                    <a:lnTo>
                      <a:pt x="158211" y="7238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284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38" name="Forme libre 37">
                <a:extLst>
                  <a:ext uri="{FF2B5EF4-FFF2-40B4-BE49-F238E27FC236}">
                    <a16:creationId xmlns:a16="http://schemas.microsoft.com/office/drawing/2014/main" id="{3C2A0CD9-82AC-C0D5-3A3C-D79FEC75CE3B}"/>
                  </a:ext>
                </a:extLst>
              </p:cNvPr>
              <p:cNvSpPr/>
              <p:nvPr/>
            </p:nvSpPr>
            <p:spPr>
              <a:xfrm>
                <a:off x="6580508" y="1476145"/>
                <a:ext cx="461312" cy="461705"/>
              </a:xfrm>
              <a:custGeom>
                <a:avLst/>
                <a:gdLst>
                  <a:gd name="connsiteX0" fmla="*/ 230783 w 461312"/>
                  <a:gd name="connsiteY0" fmla="*/ 461706 h 461705"/>
                  <a:gd name="connsiteX1" fmla="*/ 230529 w 461312"/>
                  <a:gd name="connsiteY1" fmla="*/ 461706 h 461705"/>
                  <a:gd name="connsiteX2" fmla="*/ 0 w 461312"/>
                  <a:gd name="connsiteY2" fmla="*/ 230599 h 461705"/>
                  <a:gd name="connsiteX3" fmla="*/ 67750 w 461312"/>
                  <a:gd name="connsiteY3" fmla="*/ 67427 h 461705"/>
                  <a:gd name="connsiteX4" fmla="*/ 230656 w 461312"/>
                  <a:gd name="connsiteY4" fmla="*/ 0 h 461705"/>
                  <a:gd name="connsiteX5" fmla="*/ 230910 w 461312"/>
                  <a:gd name="connsiteY5" fmla="*/ 0 h 461705"/>
                  <a:gd name="connsiteX6" fmla="*/ 393942 w 461312"/>
                  <a:gd name="connsiteY6" fmla="*/ 67808 h 461705"/>
                  <a:gd name="connsiteX7" fmla="*/ 461312 w 461312"/>
                  <a:gd name="connsiteY7" fmla="*/ 231107 h 461705"/>
                  <a:gd name="connsiteX8" fmla="*/ 393561 w 461312"/>
                  <a:gd name="connsiteY8" fmla="*/ 394278 h 461705"/>
                  <a:gd name="connsiteX9" fmla="*/ 230529 w 461312"/>
                  <a:gd name="connsiteY9" fmla="*/ 461706 h 461705"/>
                  <a:gd name="connsiteX10" fmla="*/ 230783 w 461312"/>
                  <a:gd name="connsiteY10" fmla="*/ 10920 h 461705"/>
                  <a:gd name="connsiteX11" fmla="*/ 75617 w 461312"/>
                  <a:gd name="connsiteY11" fmla="*/ 75173 h 461705"/>
                  <a:gd name="connsiteX12" fmla="*/ 11165 w 461312"/>
                  <a:gd name="connsiteY12" fmla="*/ 230599 h 461705"/>
                  <a:gd name="connsiteX13" fmla="*/ 230656 w 461312"/>
                  <a:gd name="connsiteY13" fmla="*/ 450785 h 461705"/>
                  <a:gd name="connsiteX14" fmla="*/ 230910 w 461312"/>
                  <a:gd name="connsiteY14" fmla="*/ 450785 h 461705"/>
                  <a:gd name="connsiteX15" fmla="*/ 386076 w 461312"/>
                  <a:gd name="connsiteY15" fmla="*/ 386532 h 461705"/>
                  <a:gd name="connsiteX16" fmla="*/ 450527 w 461312"/>
                  <a:gd name="connsiteY16" fmla="*/ 231107 h 461705"/>
                  <a:gd name="connsiteX17" fmla="*/ 386330 w 461312"/>
                  <a:gd name="connsiteY17" fmla="*/ 75554 h 461705"/>
                  <a:gd name="connsiteX18" fmla="*/ 231037 w 461312"/>
                  <a:gd name="connsiteY18" fmla="*/ 11047 h 461705"/>
                  <a:gd name="connsiteX19" fmla="*/ 230783 w 461312"/>
                  <a:gd name="connsiteY19" fmla="*/ 11047 h 4617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461312" h="461705">
                    <a:moveTo>
                      <a:pt x="230783" y="461706"/>
                    </a:moveTo>
                    <a:lnTo>
                      <a:pt x="230529" y="461706"/>
                    </a:lnTo>
                    <a:cubicBezTo>
                      <a:pt x="103275" y="461579"/>
                      <a:pt x="-127" y="357834"/>
                      <a:pt x="0" y="230599"/>
                    </a:cubicBezTo>
                    <a:cubicBezTo>
                      <a:pt x="0" y="168886"/>
                      <a:pt x="24106" y="110982"/>
                      <a:pt x="67750" y="67427"/>
                    </a:cubicBezTo>
                    <a:cubicBezTo>
                      <a:pt x="111268" y="23873"/>
                      <a:pt x="169249" y="0"/>
                      <a:pt x="230656" y="0"/>
                    </a:cubicBezTo>
                    <a:lnTo>
                      <a:pt x="230910" y="0"/>
                    </a:lnTo>
                    <a:cubicBezTo>
                      <a:pt x="292570" y="0"/>
                      <a:pt x="350425" y="24126"/>
                      <a:pt x="393942" y="67808"/>
                    </a:cubicBezTo>
                    <a:cubicBezTo>
                      <a:pt x="437460" y="111490"/>
                      <a:pt x="461439" y="169521"/>
                      <a:pt x="461312" y="231107"/>
                    </a:cubicBezTo>
                    <a:cubicBezTo>
                      <a:pt x="461312" y="292820"/>
                      <a:pt x="437206" y="350723"/>
                      <a:pt x="393561" y="394278"/>
                    </a:cubicBezTo>
                    <a:cubicBezTo>
                      <a:pt x="350044" y="437833"/>
                      <a:pt x="292063" y="461706"/>
                      <a:pt x="230529" y="461706"/>
                    </a:cubicBezTo>
                    <a:close/>
                    <a:moveTo>
                      <a:pt x="230783" y="10920"/>
                    </a:moveTo>
                    <a:cubicBezTo>
                      <a:pt x="172167" y="10920"/>
                      <a:pt x="117104" y="33777"/>
                      <a:pt x="75617" y="75173"/>
                    </a:cubicBezTo>
                    <a:cubicBezTo>
                      <a:pt x="34129" y="116696"/>
                      <a:pt x="11165" y="171933"/>
                      <a:pt x="11165" y="230599"/>
                    </a:cubicBezTo>
                    <a:cubicBezTo>
                      <a:pt x="11165" y="351866"/>
                      <a:pt x="109492" y="450658"/>
                      <a:pt x="230656" y="450785"/>
                    </a:cubicBezTo>
                    <a:lnTo>
                      <a:pt x="230910" y="450785"/>
                    </a:lnTo>
                    <a:cubicBezTo>
                      <a:pt x="289525" y="450785"/>
                      <a:pt x="344588" y="427928"/>
                      <a:pt x="386076" y="386532"/>
                    </a:cubicBezTo>
                    <a:cubicBezTo>
                      <a:pt x="427563" y="345009"/>
                      <a:pt x="450527" y="289772"/>
                      <a:pt x="450527" y="231107"/>
                    </a:cubicBezTo>
                    <a:cubicBezTo>
                      <a:pt x="450527" y="172314"/>
                      <a:pt x="427817" y="117077"/>
                      <a:pt x="386330" y="75554"/>
                    </a:cubicBezTo>
                    <a:cubicBezTo>
                      <a:pt x="344842" y="34031"/>
                      <a:pt x="289652" y="11047"/>
                      <a:pt x="231037" y="11047"/>
                    </a:cubicBezTo>
                    <a:lnTo>
                      <a:pt x="230783" y="11047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39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39" name="Forme libre 38">
                <a:extLst>
                  <a:ext uri="{FF2B5EF4-FFF2-40B4-BE49-F238E27FC236}">
                    <a16:creationId xmlns:a16="http://schemas.microsoft.com/office/drawing/2014/main" id="{65E16F79-48C9-8226-D231-6CA45655C30A}"/>
                  </a:ext>
                </a:extLst>
              </p:cNvPr>
              <p:cNvSpPr/>
              <p:nvPr/>
            </p:nvSpPr>
            <p:spPr>
              <a:xfrm>
                <a:off x="6598270" y="1856963"/>
                <a:ext cx="425660" cy="29586"/>
              </a:xfrm>
              <a:custGeom>
                <a:avLst/>
                <a:gdLst>
                  <a:gd name="connsiteX0" fmla="*/ 0 w 425660"/>
                  <a:gd name="connsiteY0" fmla="*/ 0 h 29586"/>
                  <a:gd name="connsiteX1" fmla="*/ 425660 w 425660"/>
                  <a:gd name="connsiteY1" fmla="*/ 381 h 29586"/>
                  <a:gd name="connsiteX2" fmla="*/ 425660 w 425660"/>
                  <a:gd name="connsiteY2" fmla="*/ 14984 h 29586"/>
                  <a:gd name="connsiteX3" fmla="*/ 411070 w 425660"/>
                  <a:gd name="connsiteY3" fmla="*/ 29587 h 29586"/>
                  <a:gd name="connsiteX4" fmla="*/ 14590 w 425660"/>
                  <a:gd name="connsiteY4" fmla="*/ 29206 h 29586"/>
                  <a:gd name="connsiteX5" fmla="*/ 0 w 425660"/>
                  <a:gd name="connsiteY5" fmla="*/ 14603 h 29586"/>
                  <a:gd name="connsiteX6" fmla="*/ 0 w 425660"/>
                  <a:gd name="connsiteY6" fmla="*/ 0 h 295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25660" h="29586">
                    <a:moveTo>
                      <a:pt x="0" y="0"/>
                    </a:moveTo>
                    <a:lnTo>
                      <a:pt x="425660" y="381"/>
                    </a:lnTo>
                    <a:lnTo>
                      <a:pt x="425660" y="14984"/>
                    </a:lnTo>
                    <a:cubicBezTo>
                      <a:pt x="425660" y="22984"/>
                      <a:pt x="419063" y="29587"/>
                      <a:pt x="411070" y="29587"/>
                    </a:cubicBezTo>
                    <a:lnTo>
                      <a:pt x="14590" y="29206"/>
                    </a:lnTo>
                    <a:cubicBezTo>
                      <a:pt x="6597" y="29206"/>
                      <a:pt x="0" y="22603"/>
                      <a:pt x="0" y="14603"/>
                    </a:cubicBez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299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0" name="Forme libre 39">
                <a:extLst>
                  <a:ext uri="{FF2B5EF4-FFF2-40B4-BE49-F238E27FC236}">
                    <a16:creationId xmlns:a16="http://schemas.microsoft.com/office/drawing/2014/main" id="{9C73C9E9-D7B8-9E16-64F5-FD159146E676}"/>
                  </a:ext>
                </a:extLst>
              </p:cNvPr>
              <p:cNvSpPr/>
              <p:nvPr/>
            </p:nvSpPr>
            <p:spPr>
              <a:xfrm>
                <a:off x="6752676" y="1857090"/>
                <a:ext cx="116723" cy="8761"/>
              </a:xfrm>
              <a:custGeom>
                <a:avLst/>
                <a:gdLst>
                  <a:gd name="connsiteX0" fmla="*/ 127 w 116723"/>
                  <a:gd name="connsiteY0" fmla="*/ 0 h 8761"/>
                  <a:gd name="connsiteX1" fmla="*/ 116723 w 116723"/>
                  <a:gd name="connsiteY1" fmla="*/ 0 h 8761"/>
                  <a:gd name="connsiteX2" fmla="*/ 116723 w 116723"/>
                  <a:gd name="connsiteY2" fmla="*/ 4444 h 8761"/>
                  <a:gd name="connsiteX3" fmla="*/ 112410 w 116723"/>
                  <a:gd name="connsiteY3" fmla="*/ 8762 h 8761"/>
                  <a:gd name="connsiteX4" fmla="*/ 4314 w 116723"/>
                  <a:gd name="connsiteY4" fmla="*/ 8762 h 8761"/>
                  <a:gd name="connsiteX5" fmla="*/ 0 w 116723"/>
                  <a:gd name="connsiteY5" fmla="*/ 4317 h 8761"/>
                  <a:gd name="connsiteX6" fmla="*/ 0 w 116723"/>
                  <a:gd name="connsiteY6" fmla="*/ 0 h 8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6723" h="8761">
                    <a:moveTo>
                      <a:pt x="127" y="0"/>
                    </a:moveTo>
                    <a:lnTo>
                      <a:pt x="116723" y="0"/>
                    </a:lnTo>
                    <a:cubicBezTo>
                      <a:pt x="116723" y="0"/>
                      <a:pt x="116723" y="4444"/>
                      <a:pt x="116723" y="4444"/>
                    </a:cubicBezTo>
                    <a:cubicBezTo>
                      <a:pt x="116723" y="6857"/>
                      <a:pt x="114820" y="8762"/>
                      <a:pt x="112410" y="8762"/>
                    </a:cubicBezTo>
                    <a:lnTo>
                      <a:pt x="4314" y="8762"/>
                    </a:lnTo>
                    <a:cubicBezTo>
                      <a:pt x="1903" y="8762"/>
                      <a:pt x="0" y="6730"/>
                      <a:pt x="0" y="4317"/>
                    </a:cubicBez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8656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1" name="Forme libre 40">
                <a:extLst>
                  <a:ext uri="{FF2B5EF4-FFF2-40B4-BE49-F238E27FC236}">
                    <a16:creationId xmlns:a16="http://schemas.microsoft.com/office/drawing/2014/main" id="{887553D8-B820-690F-7406-55DB0F5AE1DB}"/>
                  </a:ext>
                </a:extLst>
              </p:cNvPr>
              <p:cNvSpPr/>
              <p:nvPr/>
            </p:nvSpPr>
            <p:spPr>
              <a:xfrm>
                <a:off x="6631638" y="1626111"/>
                <a:ext cx="359051" cy="226281"/>
              </a:xfrm>
              <a:custGeom>
                <a:avLst/>
                <a:gdLst>
                  <a:gd name="connsiteX0" fmla="*/ 7866 w 359051"/>
                  <a:gd name="connsiteY0" fmla="*/ 0 h 226281"/>
                  <a:gd name="connsiteX1" fmla="*/ 351439 w 359051"/>
                  <a:gd name="connsiteY1" fmla="*/ 381 h 226281"/>
                  <a:gd name="connsiteX2" fmla="*/ 359052 w 359051"/>
                  <a:gd name="connsiteY2" fmla="*/ 8000 h 226281"/>
                  <a:gd name="connsiteX3" fmla="*/ 358798 w 359051"/>
                  <a:gd name="connsiteY3" fmla="*/ 218663 h 226281"/>
                  <a:gd name="connsiteX4" fmla="*/ 351186 w 359051"/>
                  <a:gd name="connsiteY4" fmla="*/ 226281 h 226281"/>
                  <a:gd name="connsiteX5" fmla="*/ 7612 w 359051"/>
                  <a:gd name="connsiteY5" fmla="*/ 225900 h 226281"/>
                  <a:gd name="connsiteX6" fmla="*/ 0 w 359051"/>
                  <a:gd name="connsiteY6" fmla="*/ 218282 h 226281"/>
                  <a:gd name="connsiteX7" fmla="*/ 254 w 359051"/>
                  <a:gd name="connsiteY7" fmla="*/ 7619 h 226281"/>
                  <a:gd name="connsiteX8" fmla="*/ 7866 w 359051"/>
                  <a:gd name="connsiteY8" fmla="*/ 0 h 226281"/>
                  <a:gd name="connsiteX9" fmla="*/ 7866 w 359051"/>
                  <a:gd name="connsiteY9" fmla="*/ 0 h 2262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59051" h="226281">
                    <a:moveTo>
                      <a:pt x="7866" y="0"/>
                    </a:moveTo>
                    <a:lnTo>
                      <a:pt x="351439" y="381"/>
                    </a:lnTo>
                    <a:cubicBezTo>
                      <a:pt x="355626" y="381"/>
                      <a:pt x="359052" y="3809"/>
                      <a:pt x="359052" y="8000"/>
                    </a:cubicBezTo>
                    <a:lnTo>
                      <a:pt x="358798" y="218663"/>
                    </a:lnTo>
                    <a:cubicBezTo>
                      <a:pt x="358798" y="222853"/>
                      <a:pt x="355373" y="226281"/>
                      <a:pt x="351186" y="226281"/>
                    </a:cubicBezTo>
                    <a:lnTo>
                      <a:pt x="7612" y="225900"/>
                    </a:lnTo>
                    <a:cubicBezTo>
                      <a:pt x="3425" y="225900"/>
                      <a:pt x="0" y="222472"/>
                      <a:pt x="0" y="218282"/>
                    </a:cubicBezTo>
                    <a:lnTo>
                      <a:pt x="254" y="7619"/>
                    </a:lnTo>
                    <a:cubicBezTo>
                      <a:pt x="254" y="3429"/>
                      <a:pt x="3679" y="0"/>
                      <a:pt x="7866" y="0"/>
                    </a:cubicBezTo>
                    <a:lnTo>
                      <a:pt x="7866" y="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622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3" name="Forme libre 42">
                <a:extLst>
                  <a:ext uri="{FF2B5EF4-FFF2-40B4-BE49-F238E27FC236}">
                    <a16:creationId xmlns:a16="http://schemas.microsoft.com/office/drawing/2014/main" id="{40EAA265-23FA-E85A-4F45-9D7151BB2694}"/>
                  </a:ext>
                </a:extLst>
              </p:cNvPr>
              <p:cNvSpPr/>
              <p:nvPr/>
            </p:nvSpPr>
            <p:spPr>
              <a:xfrm>
                <a:off x="6647878" y="1641602"/>
                <a:ext cx="326826" cy="199361"/>
              </a:xfrm>
              <a:custGeom>
                <a:avLst/>
                <a:gdLst>
                  <a:gd name="connsiteX0" fmla="*/ 0 w 326826"/>
                  <a:gd name="connsiteY0" fmla="*/ 0 h 199361"/>
                  <a:gd name="connsiteX1" fmla="*/ 326826 w 326826"/>
                  <a:gd name="connsiteY1" fmla="*/ 0 h 199361"/>
                  <a:gd name="connsiteX2" fmla="*/ 326826 w 326826"/>
                  <a:gd name="connsiteY2" fmla="*/ 199361 h 199361"/>
                  <a:gd name="connsiteX3" fmla="*/ 0 w 326826"/>
                  <a:gd name="connsiteY3" fmla="*/ 199361 h 199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26826" h="199361">
                    <a:moveTo>
                      <a:pt x="0" y="0"/>
                    </a:moveTo>
                    <a:lnTo>
                      <a:pt x="326826" y="0"/>
                    </a:lnTo>
                    <a:lnTo>
                      <a:pt x="326826" y="199361"/>
                    </a:lnTo>
                    <a:lnTo>
                      <a:pt x="0" y="199361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4" name="Forme libre 43">
                <a:extLst>
                  <a:ext uri="{FF2B5EF4-FFF2-40B4-BE49-F238E27FC236}">
                    <a16:creationId xmlns:a16="http://schemas.microsoft.com/office/drawing/2014/main" id="{95E023FA-2211-4B34-A93F-E6E5CFCB442D}"/>
                  </a:ext>
                </a:extLst>
              </p:cNvPr>
              <p:cNvSpPr/>
              <p:nvPr/>
            </p:nvSpPr>
            <p:spPr>
              <a:xfrm>
                <a:off x="6677439" y="1852138"/>
                <a:ext cx="267322" cy="5206"/>
              </a:xfrm>
              <a:custGeom>
                <a:avLst/>
                <a:gdLst>
                  <a:gd name="connsiteX0" fmla="*/ 0 w 267322"/>
                  <a:gd name="connsiteY0" fmla="*/ 0 h 5206"/>
                  <a:gd name="connsiteX1" fmla="*/ 23725 w 267322"/>
                  <a:gd name="connsiteY1" fmla="*/ 0 h 5206"/>
                  <a:gd name="connsiteX2" fmla="*/ 23725 w 267322"/>
                  <a:gd name="connsiteY2" fmla="*/ 4952 h 5206"/>
                  <a:gd name="connsiteX3" fmla="*/ 0 w 267322"/>
                  <a:gd name="connsiteY3" fmla="*/ 4952 h 5206"/>
                  <a:gd name="connsiteX4" fmla="*/ 0 w 267322"/>
                  <a:gd name="connsiteY4" fmla="*/ 0 h 5206"/>
                  <a:gd name="connsiteX5" fmla="*/ 243597 w 267322"/>
                  <a:gd name="connsiteY5" fmla="*/ 254 h 5206"/>
                  <a:gd name="connsiteX6" fmla="*/ 267322 w 267322"/>
                  <a:gd name="connsiteY6" fmla="*/ 254 h 5206"/>
                  <a:gd name="connsiteX7" fmla="*/ 267322 w 267322"/>
                  <a:gd name="connsiteY7" fmla="*/ 5206 h 5206"/>
                  <a:gd name="connsiteX8" fmla="*/ 243597 w 267322"/>
                  <a:gd name="connsiteY8" fmla="*/ 5206 h 5206"/>
                  <a:gd name="connsiteX9" fmla="*/ 243597 w 267322"/>
                  <a:gd name="connsiteY9" fmla="*/ 254 h 52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67322" h="5206">
                    <a:moveTo>
                      <a:pt x="0" y="0"/>
                    </a:moveTo>
                    <a:lnTo>
                      <a:pt x="23725" y="0"/>
                    </a:lnTo>
                    <a:cubicBezTo>
                      <a:pt x="23725" y="0"/>
                      <a:pt x="23725" y="4952"/>
                      <a:pt x="23725" y="4952"/>
                    </a:cubicBezTo>
                    <a:lnTo>
                      <a:pt x="0" y="4952"/>
                    </a:lnTo>
                    <a:cubicBezTo>
                      <a:pt x="0" y="4952"/>
                      <a:pt x="0" y="0"/>
                      <a:pt x="0" y="0"/>
                    </a:cubicBezTo>
                    <a:close/>
                    <a:moveTo>
                      <a:pt x="243597" y="254"/>
                    </a:moveTo>
                    <a:lnTo>
                      <a:pt x="267322" y="254"/>
                    </a:lnTo>
                    <a:cubicBezTo>
                      <a:pt x="267322" y="254"/>
                      <a:pt x="267322" y="5206"/>
                      <a:pt x="267322" y="5206"/>
                    </a:cubicBezTo>
                    <a:lnTo>
                      <a:pt x="243597" y="5206"/>
                    </a:lnTo>
                    <a:cubicBezTo>
                      <a:pt x="243597" y="5206"/>
                      <a:pt x="243597" y="254"/>
                      <a:pt x="243597" y="254"/>
                    </a:cubicBezTo>
                    <a:close/>
                  </a:path>
                </a:pathLst>
              </a:custGeom>
              <a:solidFill>
                <a:srgbClr val="000000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6" name="Forme libre 45">
                <a:extLst>
                  <a:ext uri="{FF2B5EF4-FFF2-40B4-BE49-F238E27FC236}">
                    <a16:creationId xmlns:a16="http://schemas.microsoft.com/office/drawing/2014/main" id="{3159DE78-2596-9520-FCFE-3B97E7FAD25B}"/>
                  </a:ext>
                </a:extLst>
              </p:cNvPr>
              <p:cNvSpPr/>
              <p:nvPr/>
            </p:nvSpPr>
            <p:spPr>
              <a:xfrm>
                <a:off x="6657520" y="1647824"/>
                <a:ext cx="102386" cy="102474"/>
              </a:xfrm>
              <a:custGeom>
                <a:avLst/>
                <a:gdLst>
                  <a:gd name="connsiteX0" fmla="*/ 51257 w 102386"/>
                  <a:gd name="connsiteY0" fmla="*/ 0 h 102474"/>
                  <a:gd name="connsiteX1" fmla="*/ 87416 w 102386"/>
                  <a:gd name="connsiteY1" fmla="*/ 14984 h 102474"/>
                  <a:gd name="connsiteX2" fmla="*/ 102387 w 102386"/>
                  <a:gd name="connsiteY2" fmla="*/ 51301 h 102474"/>
                  <a:gd name="connsiteX3" fmla="*/ 87416 w 102386"/>
                  <a:gd name="connsiteY3" fmla="*/ 87490 h 102474"/>
                  <a:gd name="connsiteX4" fmla="*/ 51130 w 102386"/>
                  <a:gd name="connsiteY4" fmla="*/ 102474 h 102474"/>
                  <a:gd name="connsiteX5" fmla="*/ 14971 w 102386"/>
                  <a:gd name="connsiteY5" fmla="*/ 87490 h 102474"/>
                  <a:gd name="connsiteX6" fmla="*/ 0 w 102386"/>
                  <a:gd name="connsiteY6" fmla="*/ 51174 h 102474"/>
                  <a:gd name="connsiteX7" fmla="*/ 14971 w 102386"/>
                  <a:gd name="connsiteY7" fmla="*/ 14984 h 102474"/>
                  <a:gd name="connsiteX8" fmla="*/ 51257 w 102386"/>
                  <a:gd name="connsiteY8" fmla="*/ 0 h 102474"/>
                  <a:gd name="connsiteX9" fmla="*/ 51257 w 102386"/>
                  <a:gd name="connsiteY9" fmla="*/ 0 h 102474"/>
                  <a:gd name="connsiteX10" fmla="*/ 87796 w 102386"/>
                  <a:gd name="connsiteY10" fmla="*/ 79618 h 102474"/>
                  <a:gd name="connsiteX11" fmla="*/ 75743 w 102386"/>
                  <a:gd name="connsiteY11" fmla="*/ 75935 h 102474"/>
                  <a:gd name="connsiteX12" fmla="*/ 74348 w 102386"/>
                  <a:gd name="connsiteY12" fmla="*/ 78602 h 102474"/>
                  <a:gd name="connsiteX13" fmla="*/ 58108 w 102386"/>
                  <a:gd name="connsiteY13" fmla="*/ 97014 h 102474"/>
                  <a:gd name="connsiteX14" fmla="*/ 83863 w 102386"/>
                  <a:gd name="connsiteY14" fmla="*/ 83935 h 102474"/>
                  <a:gd name="connsiteX15" fmla="*/ 87796 w 102386"/>
                  <a:gd name="connsiteY15" fmla="*/ 79491 h 102474"/>
                  <a:gd name="connsiteX16" fmla="*/ 87796 w 102386"/>
                  <a:gd name="connsiteY16" fmla="*/ 79491 h 102474"/>
                  <a:gd name="connsiteX17" fmla="*/ 44152 w 102386"/>
                  <a:gd name="connsiteY17" fmla="*/ 97014 h 102474"/>
                  <a:gd name="connsiteX18" fmla="*/ 27912 w 102386"/>
                  <a:gd name="connsiteY18" fmla="*/ 78475 h 102474"/>
                  <a:gd name="connsiteX19" fmla="*/ 26517 w 102386"/>
                  <a:gd name="connsiteY19" fmla="*/ 75808 h 102474"/>
                  <a:gd name="connsiteX20" fmla="*/ 14463 w 102386"/>
                  <a:gd name="connsiteY20" fmla="*/ 79491 h 102474"/>
                  <a:gd name="connsiteX21" fmla="*/ 18396 w 102386"/>
                  <a:gd name="connsiteY21" fmla="*/ 83935 h 102474"/>
                  <a:gd name="connsiteX22" fmla="*/ 44152 w 102386"/>
                  <a:gd name="connsiteY22" fmla="*/ 97014 h 102474"/>
                  <a:gd name="connsiteX23" fmla="*/ 44152 w 102386"/>
                  <a:gd name="connsiteY23" fmla="*/ 97014 h 102474"/>
                  <a:gd name="connsiteX24" fmla="*/ 11672 w 102386"/>
                  <a:gd name="connsiteY24" fmla="*/ 75427 h 102474"/>
                  <a:gd name="connsiteX25" fmla="*/ 24613 w 102386"/>
                  <a:gd name="connsiteY25" fmla="*/ 71237 h 102474"/>
                  <a:gd name="connsiteX26" fmla="*/ 21188 w 102386"/>
                  <a:gd name="connsiteY26" fmla="*/ 53586 h 102474"/>
                  <a:gd name="connsiteX27" fmla="*/ 4948 w 102386"/>
                  <a:gd name="connsiteY27" fmla="*/ 53586 h 102474"/>
                  <a:gd name="connsiteX28" fmla="*/ 11672 w 102386"/>
                  <a:gd name="connsiteY28" fmla="*/ 75427 h 102474"/>
                  <a:gd name="connsiteX29" fmla="*/ 11672 w 102386"/>
                  <a:gd name="connsiteY29" fmla="*/ 75427 h 102474"/>
                  <a:gd name="connsiteX30" fmla="*/ 4948 w 102386"/>
                  <a:gd name="connsiteY30" fmla="*/ 48761 h 102474"/>
                  <a:gd name="connsiteX31" fmla="*/ 21188 w 102386"/>
                  <a:gd name="connsiteY31" fmla="*/ 48761 h 102474"/>
                  <a:gd name="connsiteX32" fmla="*/ 25248 w 102386"/>
                  <a:gd name="connsiteY32" fmla="*/ 29587 h 102474"/>
                  <a:gd name="connsiteX33" fmla="*/ 12560 w 102386"/>
                  <a:gd name="connsiteY33" fmla="*/ 25650 h 102474"/>
                  <a:gd name="connsiteX34" fmla="*/ 4948 w 102386"/>
                  <a:gd name="connsiteY34" fmla="*/ 48761 h 102474"/>
                  <a:gd name="connsiteX35" fmla="*/ 4948 w 102386"/>
                  <a:gd name="connsiteY35" fmla="*/ 48761 h 102474"/>
                  <a:gd name="connsiteX36" fmla="*/ 15479 w 102386"/>
                  <a:gd name="connsiteY36" fmla="*/ 21587 h 102474"/>
                  <a:gd name="connsiteX37" fmla="*/ 27278 w 102386"/>
                  <a:gd name="connsiteY37" fmla="*/ 25015 h 102474"/>
                  <a:gd name="connsiteX38" fmla="*/ 28039 w 102386"/>
                  <a:gd name="connsiteY38" fmla="*/ 23492 h 102474"/>
                  <a:gd name="connsiteX39" fmla="*/ 44152 w 102386"/>
                  <a:gd name="connsiteY39" fmla="*/ 5333 h 102474"/>
                  <a:gd name="connsiteX40" fmla="*/ 18523 w 102386"/>
                  <a:gd name="connsiteY40" fmla="*/ 18285 h 102474"/>
                  <a:gd name="connsiteX41" fmla="*/ 15605 w 102386"/>
                  <a:gd name="connsiteY41" fmla="*/ 21587 h 102474"/>
                  <a:gd name="connsiteX42" fmla="*/ 15605 w 102386"/>
                  <a:gd name="connsiteY42" fmla="*/ 21587 h 102474"/>
                  <a:gd name="connsiteX43" fmla="*/ 58361 w 102386"/>
                  <a:gd name="connsiteY43" fmla="*/ 5333 h 102474"/>
                  <a:gd name="connsiteX44" fmla="*/ 74348 w 102386"/>
                  <a:gd name="connsiteY44" fmla="*/ 23492 h 102474"/>
                  <a:gd name="connsiteX45" fmla="*/ 75109 w 102386"/>
                  <a:gd name="connsiteY45" fmla="*/ 25015 h 102474"/>
                  <a:gd name="connsiteX46" fmla="*/ 86908 w 102386"/>
                  <a:gd name="connsiteY46" fmla="*/ 21587 h 102474"/>
                  <a:gd name="connsiteX47" fmla="*/ 83990 w 102386"/>
                  <a:gd name="connsiteY47" fmla="*/ 18285 h 102474"/>
                  <a:gd name="connsiteX48" fmla="*/ 58361 w 102386"/>
                  <a:gd name="connsiteY48" fmla="*/ 5206 h 102474"/>
                  <a:gd name="connsiteX49" fmla="*/ 58361 w 102386"/>
                  <a:gd name="connsiteY49" fmla="*/ 5206 h 102474"/>
                  <a:gd name="connsiteX50" fmla="*/ 89953 w 102386"/>
                  <a:gd name="connsiteY50" fmla="*/ 25777 h 102474"/>
                  <a:gd name="connsiteX51" fmla="*/ 77266 w 102386"/>
                  <a:gd name="connsiteY51" fmla="*/ 29714 h 102474"/>
                  <a:gd name="connsiteX52" fmla="*/ 81326 w 102386"/>
                  <a:gd name="connsiteY52" fmla="*/ 48888 h 102474"/>
                  <a:gd name="connsiteX53" fmla="*/ 97565 w 102386"/>
                  <a:gd name="connsiteY53" fmla="*/ 48888 h 102474"/>
                  <a:gd name="connsiteX54" fmla="*/ 90080 w 102386"/>
                  <a:gd name="connsiteY54" fmla="*/ 25777 h 102474"/>
                  <a:gd name="connsiteX55" fmla="*/ 90080 w 102386"/>
                  <a:gd name="connsiteY55" fmla="*/ 25777 h 102474"/>
                  <a:gd name="connsiteX56" fmla="*/ 97439 w 102386"/>
                  <a:gd name="connsiteY56" fmla="*/ 53713 h 102474"/>
                  <a:gd name="connsiteX57" fmla="*/ 81199 w 102386"/>
                  <a:gd name="connsiteY57" fmla="*/ 53713 h 102474"/>
                  <a:gd name="connsiteX58" fmla="*/ 77646 w 102386"/>
                  <a:gd name="connsiteY58" fmla="*/ 71364 h 102474"/>
                  <a:gd name="connsiteX59" fmla="*/ 90587 w 102386"/>
                  <a:gd name="connsiteY59" fmla="*/ 75554 h 102474"/>
                  <a:gd name="connsiteX60" fmla="*/ 97439 w 102386"/>
                  <a:gd name="connsiteY60" fmla="*/ 53713 h 102474"/>
                  <a:gd name="connsiteX61" fmla="*/ 97439 w 102386"/>
                  <a:gd name="connsiteY61" fmla="*/ 53713 h 102474"/>
                  <a:gd name="connsiteX62" fmla="*/ 53667 w 102386"/>
                  <a:gd name="connsiteY62" fmla="*/ 8127 h 102474"/>
                  <a:gd name="connsiteX63" fmla="*/ 53667 w 102386"/>
                  <a:gd name="connsiteY63" fmla="*/ 27047 h 102474"/>
                  <a:gd name="connsiteX64" fmla="*/ 70161 w 102386"/>
                  <a:gd name="connsiteY64" fmla="*/ 25904 h 102474"/>
                  <a:gd name="connsiteX65" fmla="*/ 70161 w 102386"/>
                  <a:gd name="connsiteY65" fmla="*/ 25904 h 102474"/>
                  <a:gd name="connsiteX66" fmla="*/ 53794 w 102386"/>
                  <a:gd name="connsiteY66" fmla="*/ 8127 h 102474"/>
                  <a:gd name="connsiteX67" fmla="*/ 53794 w 102386"/>
                  <a:gd name="connsiteY67" fmla="*/ 8127 h 102474"/>
                  <a:gd name="connsiteX68" fmla="*/ 53667 w 102386"/>
                  <a:gd name="connsiteY68" fmla="*/ 31999 h 102474"/>
                  <a:gd name="connsiteX69" fmla="*/ 53667 w 102386"/>
                  <a:gd name="connsiteY69" fmla="*/ 48761 h 102474"/>
                  <a:gd name="connsiteX70" fmla="*/ 76378 w 102386"/>
                  <a:gd name="connsiteY70" fmla="*/ 48761 h 102474"/>
                  <a:gd name="connsiteX71" fmla="*/ 72318 w 102386"/>
                  <a:gd name="connsiteY71" fmla="*/ 30476 h 102474"/>
                  <a:gd name="connsiteX72" fmla="*/ 53667 w 102386"/>
                  <a:gd name="connsiteY72" fmla="*/ 31872 h 102474"/>
                  <a:gd name="connsiteX73" fmla="*/ 53667 w 102386"/>
                  <a:gd name="connsiteY73" fmla="*/ 31872 h 102474"/>
                  <a:gd name="connsiteX74" fmla="*/ 53667 w 102386"/>
                  <a:gd name="connsiteY74" fmla="*/ 53713 h 102474"/>
                  <a:gd name="connsiteX75" fmla="*/ 53667 w 102386"/>
                  <a:gd name="connsiteY75" fmla="*/ 68824 h 102474"/>
                  <a:gd name="connsiteX76" fmla="*/ 72825 w 102386"/>
                  <a:gd name="connsiteY76" fmla="*/ 70348 h 102474"/>
                  <a:gd name="connsiteX77" fmla="*/ 76378 w 102386"/>
                  <a:gd name="connsiteY77" fmla="*/ 53586 h 102474"/>
                  <a:gd name="connsiteX78" fmla="*/ 53667 w 102386"/>
                  <a:gd name="connsiteY78" fmla="*/ 53586 h 102474"/>
                  <a:gd name="connsiteX79" fmla="*/ 53541 w 102386"/>
                  <a:gd name="connsiteY79" fmla="*/ 73649 h 102474"/>
                  <a:gd name="connsiteX80" fmla="*/ 53541 w 102386"/>
                  <a:gd name="connsiteY80" fmla="*/ 94220 h 102474"/>
                  <a:gd name="connsiteX81" fmla="*/ 70034 w 102386"/>
                  <a:gd name="connsiteY81" fmla="*/ 76189 h 102474"/>
                  <a:gd name="connsiteX82" fmla="*/ 70668 w 102386"/>
                  <a:gd name="connsiteY82" fmla="*/ 74919 h 102474"/>
                  <a:gd name="connsiteX83" fmla="*/ 53541 w 102386"/>
                  <a:gd name="connsiteY83" fmla="*/ 73649 h 102474"/>
                  <a:gd name="connsiteX84" fmla="*/ 53541 w 102386"/>
                  <a:gd name="connsiteY84" fmla="*/ 73649 h 102474"/>
                  <a:gd name="connsiteX85" fmla="*/ 48719 w 102386"/>
                  <a:gd name="connsiteY85" fmla="*/ 94220 h 102474"/>
                  <a:gd name="connsiteX86" fmla="*/ 48719 w 102386"/>
                  <a:gd name="connsiteY86" fmla="*/ 73649 h 102474"/>
                  <a:gd name="connsiteX87" fmla="*/ 31591 w 102386"/>
                  <a:gd name="connsiteY87" fmla="*/ 74919 h 102474"/>
                  <a:gd name="connsiteX88" fmla="*/ 32226 w 102386"/>
                  <a:gd name="connsiteY88" fmla="*/ 76189 h 102474"/>
                  <a:gd name="connsiteX89" fmla="*/ 48719 w 102386"/>
                  <a:gd name="connsiteY89" fmla="*/ 94220 h 102474"/>
                  <a:gd name="connsiteX90" fmla="*/ 48719 w 102386"/>
                  <a:gd name="connsiteY90" fmla="*/ 94220 h 102474"/>
                  <a:gd name="connsiteX91" fmla="*/ 48719 w 102386"/>
                  <a:gd name="connsiteY91" fmla="*/ 68824 h 102474"/>
                  <a:gd name="connsiteX92" fmla="*/ 48719 w 102386"/>
                  <a:gd name="connsiteY92" fmla="*/ 53713 h 102474"/>
                  <a:gd name="connsiteX93" fmla="*/ 26009 w 102386"/>
                  <a:gd name="connsiteY93" fmla="*/ 53713 h 102474"/>
                  <a:gd name="connsiteX94" fmla="*/ 29434 w 102386"/>
                  <a:gd name="connsiteY94" fmla="*/ 70475 h 102474"/>
                  <a:gd name="connsiteX95" fmla="*/ 48592 w 102386"/>
                  <a:gd name="connsiteY95" fmla="*/ 68951 h 102474"/>
                  <a:gd name="connsiteX96" fmla="*/ 48592 w 102386"/>
                  <a:gd name="connsiteY96" fmla="*/ 68951 h 102474"/>
                  <a:gd name="connsiteX97" fmla="*/ 48719 w 102386"/>
                  <a:gd name="connsiteY97" fmla="*/ 48761 h 102474"/>
                  <a:gd name="connsiteX98" fmla="*/ 48719 w 102386"/>
                  <a:gd name="connsiteY98" fmla="*/ 31999 h 102474"/>
                  <a:gd name="connsiteX99" fmla="*/ 30069 w 102386"/>
                  <a:gd name="connsiteY99" fmla="*/ 30476 h 102474"/>
                  <a:gd name="connsiteX100" fmla="*/ 26009 w 102386"/>
                  <a:gd name="connsiteY100" fmla="*/ 48761 h 102474"/>
                  <a:gd name="connsiteX101" fmla="*/ 48719 w 102386"/>
                  <a:gd name="connsiteY101" fmla="*/ 48761 h 102474"/>
                  <a:gd name="connsiteX102" fmla="*/ 48719 w 102386"/>
                  <a:gd name="connsiteY102" fmla="*/ 27047 h 102474"/>
                  <a:gd name="connsiteX103" fmla="*/ 48719 w 102386"/>
                  <a:gd name="connsiteY103" fmla="*/ 8127 h 102474"/>
                  <a:gd name="connsiteX104" fmla="*/ 32353 w 102386"/>
                  <a:gd name="connsiteY104" fmla="*/ 25904 h 102474"/>
                  <a:gd name="connsiteX105" fmla="*/ 32353 w 102386"/>
                  <a:gd name="connsiteY105" fmla="*/ 25904 h 102474"/>
                  <a:gd name="connsiteX106" fmla="*/ 48846 w 102386"/>
                  <a:gd name="connsiteY106" fmla="*/ 27174 h 102474"/>
                  <a:gd name="connsiteX107" fmla="*/ 48846 w 102386"/>
                  <a:gd name="connsiteY107" fmla="*/ 27174 h 102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</a:cxnLst>
                <a:rect l="l" t="t" r="r" b="b"/>
                <a:pathLst>
                  <a:path w="102386" h="102474">
                    <a:moveTo>
                      <a:pt x="51257" y="0"/>
                    </a:moveTo>
                    <a:cubicBezTo>
                      <a:pt x="65340" y="0"/>
                      <a:pt x="78154" y="5714"/>
                      <a:pt x="87416" y="14984"/>
                    </a:cubicBezTo>
                    <a:cubicBezTo>
                      <a:pt x="96678" y="24254"/>
                      <a:pt x="102387" y="37079"/>
                      <a:pt x="102387" y="51301"/>
                    </a:cubicBezTo>
                    <a:cubicBezTo>
                      <a:pt x="102387" y="65523"/>
                      <a:pt x="96678" y="78221"/>
                      <a:pt x="87416" y="87490"/>
                    </a:cubicBezTo>
                    <a:cubicBezTo>
                      <a:pt x="78154" y="96760"/>
                      <a:pt x="65340" y="102474"/>
                      <a:pt x="51130" y="102474"/>
                    </a:cubicBezTo>
                    <a:cubicBezTo>
                      <a:pt x="36920" y="102474"/>
                      <a:pt x="24232" y="96760"/>
                      <a:pt x="14971" y="87490"/>
                    </a:cubicBezTo>
                    <a:cubicBezTo>
                      <a:pt x="5709" y="78221"/>
                      <a:pt x="0" y="65396"/>
                      <a:pt x="0" y="51174"/>
                    </a:cubicBezTo>
                    <a:cubicBezTo>
                      <a:pt x="0" y="36952"/>
                      <a:pt x="5709" y="24254"/>
                      <a:pt x="14971" y="14984"/>
                    </a:cubicBezTo>
                    <a:cubicBezTo>
                      <a:pt x="24232" y="5714"/>
                      <a:pt x="37047" y="0"/>
                      <a:pt x="51257" y="0"/>
                    </a:cubicBezTo>
                    <a:lnTo>
                      <a:pt x="51257" y="0"/>
                    </a:lnTo>
                    <a:close/>
                    <a:moveTo>
                      <a:pt x="87796" y="79618"/>
                    </a:moveTo>
                    <a:cubicBezTo>
                      <a:pt x="84624" y="78094"/>
                      <a:pt x="80438" y="76824"/>
                      <a:pt x="75743" y="75935"/>
                    </a:cubicBezTo>
                    <a:cubicBezTo>
                      <a:pt x="75362" y="76824"/>
                      <a:pt x="74855" y="77713"/>
                      <a:pt x="74348" y="78602"/>
                    </a:cubicBezTo>
                    <a:cubicBezTo>
                      <a:pt x="70542" y="85713"/>
                      <a:pt x="65086" y="92062"/>
                      <a:pt x="58108" y="97014"/>
                    </a:cubicBezTo>
                    <a:cubicBezTo>
                      <a:pt x="68131" y="95490"/>
                      <a:pt x="77012" y="90792"/>
                      <a:pt x="83863" y="83935"/>
                    </a:cubicBezTo>
                    <a:cubicBezTo>
                      <a:pt x="85259" y="82538"/>
                      <a:pt x="86527" y="81014"/>
                      <a:pt x="87796" y="79491"/>
                    </a:cubicBezTo>
                    <a:lnTo>
                      <a:pt x="87796" y="79491"/>
                    </a:lnTo>
                    <a:close/>
                    <a:moveTo>
                      <a:pt x="44152" y="97014"/>
                    </a:moveTo>
                    <a:cubicBezTo>
                      <a:pt x="37174" y="91935"/>
                      <a:pt x="31718" y="85586"/>
                      <a:pt x="27912" y="78475"/>
                    </a:cubicBezTo>
                    <a:cubicBezTo>
                      <a:pt x="27404" y="77586"/>
                      <a:pt x="27024" y="76697"/>
                      <a:pt x="26517" y="75808"/>
                    </a:cubicBezTo>
                    <a:cubicBezTo>
                      <a:pt x="21822" y="76697"/>
                      <a:pt x="17635" y="77967"/>
                      <a:pt x="14463" y="79491"/>
                    </a:cubicBezTo>
                    <a:cubicBezTo>
                      <a:pt x="15732" y="81014"/>
                      <a:pt x="17001" y="82538"/>
                      <a:pt x="18396" y="83935"/>
                    </a:cubicBezTo>
                    <a:cubicBezTo>
                      <a:pt x="25248" y="90792"/>
                      <a:pt x="34129" y="95490"/>
                      <a:pt x="44152" y="97014"/>
                    </a:cubicBezTo>
                    <a:lnTo>
                      <a:pt x="44152" y="97014"/>
                    </a:lnTo>
                    <a:close/>
                    <a:moveTo>
                      <a:pt x="11672" y="75427"/>
                    </a:moveTo>
                    <a:cubicBezTo>
                      <a:pt x="15098" y="73649"/>
                      <a:pt x="19665" y="72253"/>
                      <a:pt x="24613" y="71237"/>
                    </a:cubicBezTo>
                    <a:cubicBezTo>
                      <a:pt x="22583" y="65523"/>
                      <a:pt x="21441" y="59554"/>
                      <a:pt x="21188" y="53586"/>
                    </a:cubicBezTo>
                    <a:lnTo>
                      <a:pt x="4948" y="53586"/>
                    </a:lnTo>
                    <a:cubicBezTo>
                      <a:pt x="5328" y="61586"/>
                      <a:pt x="7739" y="68951"/>
                      <a:pt x="11672" y="75427"/>
                    </a:cubicBezTo>
                    <a:lnTo>
                      <a:pt x="11672" y="75427"/>
                    </a:lnTo>
                    <a:close/>
                    <a:moveTo>
                      <a:pt x="4948" y="48761"/>
                    </a:moveTo>
                    <a:lnTo>
                      <a:pt x="21188" y="48761"/>
                    </a:lnTo>
                    <a:cubicBezTo>
                      <a:pt x="21441" y="42285"/>
                      <a:pt x="22837" y="35682"/>
                      <a:pt x="25248" y="29587"/>
                    </a:cubicBezTo>
                    <a:cubicBezTo>
                      <a:pt x="20426" y="28571"/>
                      <a:pt x="15986" y="27301"/>
                      <a:pt x="12560" y="25650"/>
                    </a:cubicBezTo>
                    <a:cubicBezTo>
                      <a:pt x="8120" y="32380"/>
                      <a:pt x="5455" y="40253"/>
                      <a:pt x="4948" y="48761"/>
                    </a:cubicBezTo>
                    <a:lnTo>
                      <a:pt x="4948" y="48761"/>
                    </a:lnTo>
                    <a:close/>
                    <a:moveTo>
                      <a:pt x="15479" y="21587"/>
                    </a:moveTo>
                    <a:cubicBezTo>
                      <a:pt x="18777" y="22984"/>
                      <a:pt x="22710" y="24127"/>
                      <a:pt x="27278" y="25015"/>
                    </a:cubicBezTo>
                    <a:cubicBezTo>
                      <a:pt x="27531" y="24507"/>
                      <a:pt x="27785" y="24000"/>
                      <a:pt x="28039" y="23492"/>
                    </a:cubicBezTo>
                    <a:cubicBezTo>
                      <a:pt x="31845" y="16508"/>
                      <a:pt x="37174" y="10286"/>
                      <a:pt x="44152" y="5333"/>
                    </a:cubicBezTo>
                    <a:cubicBezTo>
                      <a:pt x="34256" y="6857"/>
                      <a:pt x="25248" y="11555"/>
                      <a:pt x="18523" y="18285"/>
                    </a:cubicBezTo>
                    <a:cubicBezTo>
                      <a:pt x="17508" y="19301"/>
                      <a:pt x="16493" y="20444"/>
                      <a:pt x="15605" y="21587"/>
                    </a:cubicBezTo>
                    <a:lnTo>
                      <a:pt x="15605" y="21587"/>
                    </a:lnTo>
                    <a:close/>
                    <a:moveTo>
                      <a:pt x="58361" y="5333"/>
                    </a:moveTo>
                    <a:cubicBezTo>
                      <a:pt x="65213" y="10286"/>
                      <a:pt x="70542" y="16508"/>
                      <a:pt x="74348" y="23492"/>
                    </a:cubicBezTo>
                    <a:cubicBezTo>
                      <a:pt x="74601" y="24000"/>
                      <a:pt x="74855" y="24507"/>
                      <a:pt x="75109" y="25015"/>
                    </a:cubicBezTo>
                    <a:cubicBezTo>
                      <a:pt x="79677" y="24127"/>
                      <a:pt x="83610" y="22984"/>
                      <a:pt x="86908" y="21587"/>
                    </a:cubicBezTo>
                    <a:cubicBezTo>
                      <a:pt x="86020" y="20444"/>
                      <a:pt x="85005" y="19301"/>
                      <a:pt x="83990" y="18285"/>
                    </a:cubicBezTo>
                    <a:cubicBezTo>
                      <a:pt x="77139" y="11428"/>
                      <a:pt x="68258" y="6730"/>
                      <a:pt x="58361" y="5206"/>
                    </a:cubicBezTo>
                    <a:lnTo>
                      <a:pt x="58361" y="5206"/>
                    </a:lnTo>
                    <a:close/>
                    <a:moveTo>
                      <a:pt x="89953" y="25777"/>
                    </a:moveTo>
                    <a:cubicBezTo>
                      <a:pt x="86527" y="27428"/>
                      <a:pt x="82087" y="28698"/>
                      <a:pt x="77266" y="29714"/>
                    </a:cubicBezTo>
                    <a:cubicBezTo>
                      <a:pt x="79677" y="35809"/>
                      <a:pt x="81072" y="42285"/>
                      <a:pt x="81326" y="48888"/>
                    </a:cubicBezTo>
                    <a:lnTo>
                      <a:pt x="97565" y="48888"/>
                    </a:lnTo>
                    <a:cubicBezTo>
                      <a:pt x="97185" y="40380"/>
                      <a:pt x="94393" y="32507"/>
                      <a:pt x="90080" y="25777"/>
                    </a:cubicBezTo>
                    <a:lnTo>
                      <a:pt x="90080" y="25777"/>
                    </a:lnTo>
                    <a:close/>
                    <a:moveTo>
                      <a:pt x="97439" y="53713"/>
                    </a:moveTo>
                    <a:lnTo>
                      <a:pt x="81199" y="53713"/>
                    </a:lnTo>
                    <a:cubicBezTo>
                      <a:pt x="80945" y="59681"/>
                      <a:pt x="79803" y="65650"/>
                      <a:pt x="77646" y="71364"/>
                    </a:cubicBezTo>
                    <a:cubicBezTo>
                      <a:pt x="82721" y="72380"/>
                      <a:pt x="87162" y="73776"/>
                      <a:pt x="90587" y="75554"/>
                    </a:cubicBezTo>
                    <a:cubicBezTo>
                      <a:pt x="94520" y="69205"/>
                      <a:pt x="96931" y="61713"/>
                      <a:pt x="97439" y="53713"/>
                    </a:cubicBezTo>
                    <a:lnTo>
                      <a:pt x="97439" y="53713"/>
                    </a:lnTo>
                    <a:close/>
                    <a:moveTo>
                      <a:pt x="53667" y="8127"/>
                    </a:moveTo>
                    <a:lnTo>
                      <a:pt x="53667" y="27047"/>
                    </a:lnTo>
                    <a:cubicBezTo>
                      <a:pt x="59377" y="27047"/>
                      <a:pt x="64959" y="26539"/>
                      <a:pt x="70161" y="25904"/>
                    </a:cubicBezTo>
                    <a:lnTo>
                      <a:pt x="70161" y="25904"/>
                    </a:lnTo>
                    <a:cubicBezTo>
                      <a:pt x="66355" y="18920"/>
                      <a:pt x="60899" y="12698"/>
                      <a:pt x="53794" y="8127"/>
                    </a:cubicBezTo>
                    <a:lnTo>
                      <a:pt x="53794" y="8127"/>
                    </a:lnTo>
                    <a:close/>
                    <a:moveTo>
                      <a:pt x="53667" y="31999"/>
                    </a:moveTo>
                    <a:lnTo>
                      <a:pt x="53667" y="48761"/>
                    </a:lnTo>
                    <a:cubicBezTo>
                      <a:pt x="53667" y="48761"/>
                      <a:pt x="76378" y="48761"/>
                      <a:pt x="76378" y="48761"/>
                    </a:cubicBezTo>
                    <a:cubicBezTo>
                      <a:pt x="76124" y="42539"/>
                      <a:pt x="74728" y="36317"/>
                      <a:pt x="72318" y="30476"/>
                    </a:cubicBezTo>
                    <a:cubicBezTo>
                      <a:pt x="66482" y="31365"/>
                      <a:pt x="60138" y="31872"/>
                      <a:pt x="53667" y="31872"/>
                    </a:cubicBezTo>
                    <a:lnTo>
                      <a:pt x="53667" y="31872"/>
                    </a:lnTo>
                    <a:close/>
                    <a:moveTo>
                      <a:pt x="53667" y="53713"/>
                    </a:moveTo>
                    <a:lnTo>
                      <a:pt x="53667" y="68824"/>
                    </a:lnTo>
                    <a:cubicBezTo>
                      <a:pt x="60265" y="68824"/>
                      <a:pt x="66862" y="69459"/>
                      <a:pt x="72825" y="70348"/>
                    </a:cubicBezTo>
                    <a:cubicBezTo>
                      <a:pt x="74855" y="65015"/>
                      <a:pt x="76124" y="59300"/>
                      <a:pt x="76378" y="53586"/>
                    </a:cubicBezTo>
                    <a:lnTo>
                      <a:pt x="53667" y="53586"/>
                    </a:lnTo>
                    <a:close/>
                    <a:moveTo>
                      <a:pt x="53541" y="73649"/>
                    </a:moveTo>
                    <a:lnTo>
                      <a:pt x="53541" y="94220"/>
                    </a:lnTo>
                    <a:cubicBezTo>
                      <a:pt x="60772" y="89522"/>
                      <a:pt x="66228" y="83300"/>
                      <a:pt x="70034" y="76189"/>
                    </a:cubicBezTo>
                    <a:cubicBezTo>
                      <a:pt x="70288" y="75808"/>
                      <a:pt x="70415" y="75300"/>
                      <a:pt x="70668" y="74919"/>
                    </a:cubicBezTo>
                    <a:cubicBezTo>
                      <a:pt x="65340" y="74157"/>
                      <a:pt x="59503" y="73649"/>
                      <a:pt x="53541" y="73649"/>
                    </a:cubicBezTo>
                    <a:lnTo>
                      <a:pt x="53541" y="73649"/>
                    </a:lnTo>
                    <a:close/>
                    <a:moveTo>
                      <a:pt x="48719" y="94220"/>
                    </a:moveTo>
                    <a:lnTo>
                      <a:pt x="48719" y="73649"/>
                    </a:lnTo>
                    <a:cubicBezTo>
                      <a:pt x="42756" y="73649"/>
                      <a:pt x="36920" y="74157"/>
                      <a:pt x="31591" y="74919"/>
                    </a:cubicBezTo>
                    <a:cubicBezTo>
                      <a:pt x="31845" y="75300"/>
                      <a:pt x="31972" y="75808"/>
                      <a:pt x="32226" y="76189"/>
                    </a:cubicBezTo>
                    <a:cubicBezTo>
                      <a:pt x="36032" y="83173"/>
                      <a:pt x="41487" y="89522"/>
                      <a:pt x="48719" y="94220"/>
                    </a:cubicBezTo>
                    <a:lnTo>
                      <a:pt x="48719" y="94220"/>
                    </a:lnTo>
                    <a:close/>
                    <a:moveTo>
                      <a:pt x="48719" y="68824"/>
                    </a:moveTo>
                    <a:lnTo>
                      <a:pt x="48719" y="53713"/>
                    </a:lnTo>
                    <a:cubicBezTo>
                      <a:pt x="48719" y="53713"/>
                      <a:pt x="26009" y="53713"/>
                      <a:pt x="26009" y="53713"/>
                    </a:cubicBezTo>
                    <a:cubicBezTo>
                      <a:pt x="26263" y="59427"/>
                      <a:pt x="27404" y="65142"/>
                      <a:pt x="29434" y="70475"/>
                    </a:cubicBezTo>
                    <a:cubicBezTo>
                      <a:pt x="35397" y="69586"/>
                      <a:pt x="41995" y="69078"/>
                      <a:pt x="48592" y="68951"/>
                    </a:cubicBezTo>
                    <a:lnTo>
                      <a:pt x="48592" y="68951"/>
                    </a:lnTo>
                    <a:close/>
                    <a:moveTo>
                      <a:pt x="48719" y="48761"/>
                    </a:moveTo>
                    <a:lnTo>
                      <a:pt x="48719" y="31999"/>
                    </a:lnTo>
                    <a:cubicBezTo>
                      <a:pt x="42376" y="31999"/>
                      <a:pt x="35905" y="31365"/>
                      <a:pt x="30069" y="30476"/>
                    </a:cubicBezTo>
                    <a:cubicBezTo>
                      <a:pt x="27658" y="36317"/>
                      <a:pt x="26263" y="42539"/>
                      <a:pt x="26009" y="48761"/>
                    </a:cubicBezTo>
                    <a:lnTo>
                      <a:pt x="48719" y="48761"/>
                    </a:lnTo>
                    <a:close/>
                    <a:moveTo>
                      <a:pt x="48719" y="27047"/>
                    </a:moveTo>
                    <a:lnTo>
                      <a:pt x="48719" y="8127"/>
                    </a:lnTo>
                    <a:cubicBezTo>
                      <a:pt x="41614" y="12825"/>
                      <a:pt x="36032" y="18920"/>
                      <a:pt x="32353" y="25904"/>
                    </a:cubicBezTo>
                    <a:lnTo>
                      <a:pt x="32353" y="25904"/>
                    </a:lnTo>
                    <a:cubicBezTo>
                      <a:pt x="37554" y="26666"/>
                      <a:pt x="43137" y="27047"/>
                      <a:pt x="48846" y="27174"/>
                    </a:cubicBezTo>
                    <a:lnTo>
                      <a:pt x="48846" y="27174"/>
                    </a:lnTo>
                    <a:close/>
                  </a:path>
                </a:pathLst>
              </a:custGeom>
              <a:solidFill>
                <a:srgbClr val="DDDDDD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7" name="Forme libre 46">
                <a:extLst>
                  <a:ext uri="{FF2B5EF4-FFF2-40B4-BE49-F238E27FC236}">
                    <a16:creationId xmlns:a16="http://schemas.microsoft.com/office/drawing/2014/main" id="{2E07A60B-FD85-F13D-5B18-D6519D63B4DD}"/>
                  </a:ext>
                </a:extLst>
              </p:cNvPr>
              <p:cNvSpPr/>
              <p:nvPr/>
            </p:nvSpPr>
            <p:spPr>
              <a:xfrm>
                <a:off x="6651335" y="1748394"/>
                <a:ext cx="160589" cy="39364"/>
              </a:xfrm>
              <a:custGeom>
                <a:avLst/>
                <a:gdLst>
                  <a:gd name="connsiteX0" fmla="*/ 16842 w 160589"/>
                  <a:gd name="connsiteY0" fmla="*/ 0 h 39364"/>
                  <a:gd name="connsiteX1" fmla="*/ 160590 w 160589"/>
                  <a:gd name="connsiteY1" fmla="*/ 0 h 39364"/>
                  <a:gd name="connsiteX2" fmla="*/ 160590 w 160589"/>
                  <a:gd name="connsiteY2" fmla="*/ 5587 h 39364"/>
                  <a:gd name="connsiteX3" fmla="*/ 160590 w 160589"/>
                  <a:gd name="connsiteY3" fmla="*/ 34031 h 39364"/>
                  <a:gd name="connsiteX4" fmla="*/ 160590 w 160589"/>
                  <a:gd name="connsiteY4" fmla="*/ 39364 h 39364"/>
                  <a:gd name="connsiteX5" fmla="*/ 16842 w 160589"/>
                  <a:gd name="connsiteY5" fmla="*/ 39237 h 39364"/>
                  <a:gd name="connsiteX6" fmla="*/ 16842 w 160589"/>
                  <a:gd name="connsiteY6" fmla="*/ 0 h 39364"/>
                  <a:gd name="connsiteX7" fmla="*/ 16842 w 160589"/>
                  <a:gd name="connsiteY7" fmla="*/ 0 h 393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60589" h="39364">
                    <a:moveTo>
                      <a:pt x="16842" y="0"/>
                    </a:moveTo>
                    <a:lnTo>
                      <a:pt x="160590" y="0"/>
                    </a:lnTo>
                    <a:cubicBezTo>
                      <a:pt x="160590" y="0"/>
                      <a:pt x="160590" y="5587"/>
                      <a:pt x="160590" y="5587"/>
                    </a:cubicBezTo>
                    <a:cubicBezTo>
                      <a:pt x="153739" y="15238"/>
                      <a:pt x="154881" y="26031"/>
                      <a:pt x="160590" y="34031"/>
                    </a:cubicBezTo>
                    <a:lnTo>
                      <a:pt x="160590" y="39364"/>
                    </a:lnTo>
                    <a:cubicBezTo>
                      <a:pt x="160590" y="39364"/>
                      <a:pt x="16842" y="39237"/>
                      <a:pt x="16842" y="39237"/>
                    </a:cubicBezTo>
                    <a:cubicBezTo>
                      <a:pt x="-5614" y="39237"/>
                      <a:pt x="-5614" y="0"/>
                      <a:pt x="16842" y="0"/>
                    </a:cubicBezTo>
                    <a:lnTo>
                      <a:pt x="16842" y="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063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" name="Forme libre 48">
                <a:extLst>
                  <a:ext uri="{FF2B5EF4-FFF2-40B4-BE49-F238E27FC236}">
                    <a16:creationId xmlns:a16="http://schemas.microsoft.com/office/drawing/2014/main" id="{9D47CBE3-CA03-7080-0C8B-BB9D83081893}"/>
                  </a:ext>
                </a:extLst>
              </p:cNvPr>
              <p:cNvSpPr/>
              <p:nvPr/>
            </p:nvSpPr>
            <p:spPr>
              <a:xfrm>
                <a:off x="6655871" y="1753979"/>
                <a:ext cx="156054" cy="28445"/>
              </a:xfrm>
              <a:custGeom>
                <a:avLst/>
                <a:gdLst>
                  <a:gd name="connsiteX0" fmla="*/ 156054 w 156054"/>
                  <a:gd name="connsiteY0" fmla="*/ 28446 h 28445"/>
                  <a:gd name="connsiteX1" fmla="*/ 156054 w 156054"/>
                  <a:gd name="connsiteY1" fmla="*/ 2 h 28445"/>
                  <a:gd name="connsiteX2" fmla="*/ 12307 w 156054"/>
                  <a:gd name="connsiteY2" fmla="*/ 2 h 28445"/>
                  <a:gd name="connsiteX3" fmla="*/ 0 w 156054"/>
                  <a:gd name="connsiteY3" fmla="*/ 14097 h 28445"/>
                  <a:gd name="connsiteX4" fmla="*/ 12307 w 156054"/>
                  <a:gd name="connsiteY4" fmla="*/ 28319 h 28445"/>
                  <a:gd name="connsiteX5" fmla="*/ 156054 w 156054"/>
                  <a:gd name="connsiteY5" fmla="*/ 28319 h 284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56054" h="28445">
                    <a:moveTo>
                      <a:pt x="156054" y="28446"/>
                    </a:moveTo>
                    <a:cubicBezTo>
                      <a:pt x="150218" y="18922"/>
                      <a:pt x="149838" y="9526"/>
                      <a:pt x="156054" y="2"/>
                    </a:cubicBezTo>
                    <a:lnTo>
                      <a:pt x="12307" y="2"/>
                    </a:lnTo>
                    <a:cubicBezTo>
                      <a:pt x="5582" y="-125"/>
                      <a:pt x="0" y="6224"/>
                      <a:pt x="0" y="14097"/>
                    </a:cubicBezTo>
                    <a:cubicBezTo>
                      <a:pt x="0" y="21970"/>
                      <a:pt x="5582" y="28319"/>
                      <a:pt x="12307" y="28319"/>
                    </a:cubicBezTo>
                    <a:lnTo>
                      <a:pt x="156054" y="28319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" name="Forme libre 49">
                <a:extLst>
                  <a:ext uri="{FF2B5EF4-FFF2-40B4-BE49-F238E27FC236}">
                    <a16:creationId xmlns:a16="http://schemas.microsoft.com/office/drawing/2014/main" id="{88082A6C-8AEE-B2C7-8EC5-1FD1AAC46480}"/>
                  </a:ext>
                </a:extLst>
              </p:cNvPr>
              <p:cNvSpPr/>
              <p:nvPr/>
            </p:nvSpPr>
            <p:spPr>
              <a:xfrm>
                <a:off x="6655876" y="1753981"/>
                <a:ext cx="156176" cy="27555"/>
              </a:xfrm>
              <a:custGeom>
                <a:avLst/>
                <a:gdLst>
                  <a:gd name="connsiteX0" fmla="*/ 154781 w 156176"/>
                  <a:gd name="connsiteY0" fmla="*/ 2286 h 27555"/>
                  <a:gd name="connsiteX1" fmla="*/ 156176 w 156176"/>
                  <a:gd name="connsiteY1" fmla="*/ 1 h 27555"/>
                  <a:gd name="connsiteX2" fmla="*/ 12429 w 156176"/>
                  <a:gd name="connsiteY2" fmla="*/ 1 h 27555"/>
                  <a:gd name="connsiteX3" fmla="*/ 8622 w 156176"/>
                  <a:gd name="connsiteY3" fmla="*/ 27556 h 27555"/>
                  <a:gd name="connsiteX4" fmla="*/ 12683 w 156176"/>
                  <a:gd name="connsiteY4" fmla="*/ 2032 h 27555"/>
                  <a:gd name="connsiteX5" fmla="*/ 154781 w 156176"/>
                  <a:gd name="connsiteY5" fmla="*/ 2032 h 275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56176" h="27555">
                    <a:moveTo>
                      <a:pt x="154781" y="2286"/>
                    </a:moveTo>
                    <a:cubicBezTo>
                      <a:pt x="155161" y="1524"/>
                      <a:pt x="155669" y="762"/>
                      <a:pt x="156176" y="1"/>
                    </a:cubicBezTo>
                    <a:lnTo>
                      <a:pt x="12429" y="1"/>
                    </a:lnTo>
                    <a:cubicBezTo>
                      <a:pt x="-1274" y="-126"/>
                      <a:pt x="-5207" y="21714"/>
                      <a:pt x="8622" y="27556"/>
                    </a:cubicBezTo>
                    <a:cubicBezTo>
                      <a:pt x="-893" y="22476"/>
                      <a:pt x="2659" y="4953"/>
                      <a:pt x="12683" y="2032"/>
                    </a:cubicBezTo>
                    <a:lnTo>
                      <a:pt x="154781" y="2032"/>
                    </a:lnTo>
                    <a:close/>
                  </a:path>
                </a:pathLst>
              </a:custGeom>
              <a:solidFill>
                <a:srgbClr val="EEEEEE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" name="Forme libre 50">
                <a:extLst>
                  <a:ext uri="{FF2B5EF4-FFF2-40B4-BE49-F238E27FC236}">
                    <a16:creationId xmlns:a16="http://schemas.microsoft.com/office/drawing/2014/main" id="{540BDBCA-673F-097F-09E2-88EB212877DB}"/>
                  </a:ext>
                </a:extLst>
              </p:cNvPr>
              <p:cNvSpPr/>
              <p:nvPr/>
            </p:nvSpPr>
            <p:spPr>
              <a:xfrm>
                <a:off x="6655871" y="1757664"/>
                <a:ext cx="154912" cy="22856"/>
              </a:xfrm>
              <a:custGeom>
                <a:avLst/>
                <a:gdLst>
                  <a:gd name="connsiteX0" fmla="*/ 153263 w 154912"/>
                  <a:gd name="connsiteY0" fmla="*/ 1270 h 22856"/>
                  <a:gd name="connsiteX1" fmla="*/ 2918 w 154912"/>
                  <a:gd name="connsiteY1" fmla="*/ 1270 h 22856"/>
                  <a:gd name="connsiteX2" fmla="*/ 3806 w 154912"/>
                  <a:gd name="connsiteY2" fmla="*/ 0 h 22856"/>
                  <a:gd name="connsiteX3" fmla="*/ 153771 w 154912"/>
                  <a:gd name="connsiteY3" fmla="*/ 0 h 22856"/>
                  <a:gd name="connsiteX4" fmla="*/ 153263 w 154912"/>
                  <a:gd name="connsiteY4" fmla="*/ 1270 h 22856"/>
                  <a:gd name="connsiteX5" fmla="*/ 153263 w 154912"/>
                  <a:gd name="connsiteY5" fmla="*/ 1270 h 22856"/>
                  <a:gd name="connsiteX6" fmla="*/ 1776 w 154912"/>
                  <a:gd name="connsiteY6" fmla="*/ 3175 h 22856"/>
                  <a:gd name="connsiteX7" fmla="*/ 1269 w 154912"/>
                  <a:gd name="connsiteY7" fmla="*/ 4190 h 22856"/>
                  <a:gd name="connsiteX8" fmla="*/ 152248 w 154912"/>
                  <a:gd name="connsiteY8" fmla="*/ 4190 h 22856"/>
                  <a:gd name="connsiteX9" fmla="*/ 152629 w 154912"/>
                  <a:gd name="connsiteY9" fmla="*/ 3302 h 22856"/>
                  <a:gd name="connsiteX10" fmla="*/ 1776 w 154912"/>
                  <a:gd name="connsiteY10" fmla="*/ 3302 h 22856"/>
                  <a:gd name="connsiteX11" fmla="*/ 507 w 154912"/>
                  <a:gd name="connsiteY11" fmla="*/ 6222 h 22856"/>
                  <a:gd name="connsiteX12" fmla="*/ 254 w 154912"/>
                  <a:gd name="connsiteY12" fmla="*/ 7238 h 22856"/>
                  <a:gd name="connsiteX13" fmla="*/ 151614 w 154912"/>
                  <a:gd name="connsiteY13" fmla="*/ 7238 h 22856"/>
                  <a:gd name="connsiteX14" fmla="*/ 151741 w 154912"/>
                  <a:gd name="connsiteY14" fmla="*/ 6349 h 22856"/>
                  <a:gd name="connsiteX15" fmla="*/ 507 w 154912"/>
                  <a:gd name="connsiteY15" fmla="*/ 6349 h 22856"/>
                  <a:gd name="connsiteX16" fmla="*/ 0 w 154912"/>
                  <a:gd name="connsiteY16" fmla="*/ 9397 h 22856"/>
                  <a:gd name="connsiteX17" fmla="*/ 0 w 154912"/>
                  <a:gd name="connsiteY17" fmla="*/ 10412 h 22856"/>
                  <a:gd name="connsiteX18" fmla="*/ 0 w 154912"/>
                  <a:gd name="connsiteY18" fmla="*/ 10412 h 22856"/>
                  <a:gd name="connsiteX19" fmla="*/ 151360 w 154912"/>
                  <a:gd name="connsiteY19" fmla="*/ 10666 h 22856"/>
                  <a:gd name="connsiteX20" fmla="*/ 151360 w 154912"/>
                  <a:gd name="connsiteY20" fmla="*/ 9651 h 22856"/>
                  <a:gd name="connsiteX21" fmla="*/ 0 w 154912"/>
                  <a:gd name="connsiteY21" fmla="*/ 9651 h 22856"/>
                  <a:gd name="connsiteX22" fmla="*/ 127 w 154912"/>
                  <a:gd name="connsiteY22" fmla="*/ 12444 h 22856"/>
                  <a:gd name="connsiteX23" fmla="*/ 254 w 154912"/>
                  <a:gd name="connsiteY23" fmla="*/ 13460 h 22856"/>
                  <a:gd name="connsiteX24" fmla="*/ 151614 w 154912"/>
                  <a:gd name="connsiteY24" fmla="*/ 13460 h 22856"/>
                  <a:gd name="connsiteX25" fmla="*/ 151487 w 154912"/>
                  <a:gd name="connsiteY25" fmla="*/ 12571 h 22856"/>
                  <a:gd name="connsiteX26" fmla="*/ 127 w 154912"/>
                  <a:gd name="connsiteY26" fmla="*/ 12571 h 22856"/>
                  <a:gd name="connsiteX27" fmla="*/ 888 w 154912"/>
                  <a:gd name="connsiteY27" fmla="*/ 15619 h 22856"/>
                  <a:gd name="connsiteX28" fmla="*/ 1269 w 154912"/>
                  <a:gd name="connsiteY28" fmla="*/ 16635 h 22856"/>
                  <a:gd name="connsiteX29" fmla="*/ 152248 w 154912"/>
                  <a:gd name="connsiteY29" fmla="*/ 16635 h 22856"/>
                  <a:gd name="connsiteX30" fmla="*/ 151994 w 154912"/>
                  <a:gd name="connsiteY30" fmla="*/ 15746 h 22856"/>
                  <a:gd name="connsiteX31" fmla="*/ 888 w 154912"/>
                  <a:gd name="connsiteY31" fmla="*/ 15746 h 22856"/>
                  <a:gd name="connsiteX32" fmla="*/ 2284 w 154912"/>
                  <a:gd name="connsiteY32" fmla="*/ 18666 h 22856"/>
                  <a:gd name="connsiteX33" fmla="*/ 3045 w 154912"/>
                  <a:gd name="connsiteY33" fmla="*/ 19682 h 22856"/>
                  <a:gd name="connsiteX34" fmla="*/ 153390 w 154912"/>
                  <a:gd name="connsiteY34" fmla="*/ 19682 h 22856"/>
                  <a:gd name="connsiteX35" fmla="*/ 153009 w 154912"/>
                  <a:gd name="connsiteY35" fmla="*/ 18793 h 22856"/>
                  <a:gd name="connsiteX36" fmla="*/ 2411 w 154912"/>
                  <a:gd name="connsiteY36" fmla="*/ 18793 h 22856"/>
                  <a:gd name="connsiteX37" fmla="*/ 4948 w 154912"/>
                  <a:gd name="connsiteY37" fmla="*/ 21841 h 22856"/>
                  <a:gd name="connsiteX38" fmla="*/ 6344 w 154912"/>
                  <a:gd name="connsiteY38" fmla="*/ 22857 h 22856"/>
                  <a:gd name="connsiteX39" fmla="*/ 154912 w 154912"/>
                  <a:gd name="connsiteY39" fmla="*/ 22857 h 22856"/>
                  <a:gd name="connsiteX40" fmla="*/ 154278 w 154912"/>
                  <a:gd name="connsiteY40" fmla="*/ 21968 h 22856"/>
                  <a:gd name="connsiteX41" fmla="*/ 4948 w 154912"/>
                  <a:gd name="connsiteY41" fmla="*/ 21968 h 228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154912" h="22856">
                    <a:moveTo>
                      <a:pt x="153263" y="1270"/>
                    </a:moveTo>
                    <a:lnTo>
                      <a:pt x="2918" y="1270"/>
                    </a:lnTo>
                    <a:cubicBezTo>
                      <a:pt x="2918" y="1270"/>
                      <a:pt x="3552" y="381"/>
                      <a:pt x="3806" y="0"/>
                    </a:cubicBezTo>
                    <a:lnTo>
                      <a:pt x="153771" y="0"/>
                    </a:lnTo>
                    <a:cubicBezTo>
                      <a:pt x="153771" y="0"/>
                      <a:pt x="153390" y="889"/>
                      <a:pt x="153263" y="1270"/>
                    </a:cubicBezTo>
                    <a:lnTo>
                      <a:pt x="153263" y="1270"/>
                    </a:lnTo>
                    <a:close/>
                    <a:moveTo>
                      <a:pt x="1776" y="3175"/>
                    </a:moveTo>
                    <a:cubicBezTo>
                      <a:pt x="1776" y="3175"/>
                      <a:pt x="1395" y="3936"/>
                      <a:pt x="1269" y="4190"/>
                    </a:cubicBezTo>
                    <a:lnTo>
                      <a:pt x="152248" y="4190"/>
                    </a:lnTo>
                    <a:cubicBezTo>
                      <a:pt x="152248" y="4190"/>
                      <a:pt x="152502" y="3682"/>
                      <a:pt x="152629" y="3302"/>
                    </a:cubicBezTo>
                    <a:lnTo>
                      <a:pt x="1776" y="3302"/>
                    </a:lnTo>
                    <a:close/>
                    <a:moveTo>
                      <a:pt x="507" y="6222"/>
                    </a:moveTo>
                    <a:cubicBezTo>
                      <a:pt x="507" y="6222"/>
                      <a:pt x="381" y="6984"/>
                      <a:pt x="254" y="7238"/>
                    </a:cubicBezTo>
                    <a:lnTo>
                      <a:pt x="151614" y="7238"/>
                    </a:lnTo>
                    <a:cubicBezTo>
                      <a:pt x="151614" y="7238"/>
                      <a:pt x="151614" y="6730"/>
                      <a:pt x="151741" y="6349"/>
                    </a:cubicBezTo>
                    <a:lnTo>
                      <a:pt x="507" y="6349"/>
                    </a:lnTo>
                    <a:close/>
                    <a:moveTo>
                      <a:pt x="0" y="9397"/>
                    </a:moveTo>
                    <a:cubicBezTo>
                      <a:pt x="0" y="9397"/>
                      <a:pt x="0" y="10032"/>
                      <a:pt x="0" y="10412"/>
                    </a:cubicBezTo>
                    <a:lnTo>
                      <a:pt x="0" y="10412"/>
                    </a:lnTo>
                    <a:cubicBezTo>
                      <a:pt x="0" y="10412"/>
                      <a:pt x="151360" y="10666"/>
                      <a:pt x="151360" y="10666"/>
                    </a:cubicBezTo>
                    <a:cubicBezTo>
                      <a:pt x="151360" y="10286"/>
                      <a:pt x="151360" y="9905"/>
                      <a:pt x="151360" y="9651"/>
                    </a:cubicBezTo>
                    <a:lnTo>
                      <a:pt x="0" y="9651"/>
                    </a:lnTo>
                    <a:close/>
                    <a:moveTo>
                      <a:pt x="127" y="12444"/>
                    </a:moveTo>
                    <a:cubicBezTo>
                      <a:pt x="127" y="12444"/>
                      <a:pt x="127" y="13206"/>
                      <a:pt x="254" y="13460"/>
                    </a:cubicBezTo>
                    <a:lnTo>
                      <a:pt x="151614" y="13460"/>
                    </a:lnTo>
                    <a:cubicBezTo>
                      <a:pt x="151614" y="13460"/>
                      <a:pt x="151614" y="12952"/>
                      <a:pt x="151487" y="12571"/>
                    </a:cubicBezTo>
                    <a:lnTo>
                      <a:pt x="127" y="12571"/>
                    </a:lnTo>
                    <a:close/>
                    <a:moveTo>
                      <a:pt x="888" y="15619"/>
                    </a:moveTo>
                    <a:cubicBezTo>
                      <a:pt x="888" y="15619"/>
                      <a:pt x="1142" y="16381"/>
                      <a:pt x="1269" y="16635"/>
                    </a:cubicBezTo>
                    <a:lnTo>
                      <a:pt x="152248" y="16635"/>
                    </a:lnTo>
                    <a:cubicBezTo>
                      <a:pt x="152248" y="16635"/>
                      <a:pt x="152121" y="16127"/>
                      <a:pt x="151994" y="15746"/>
                    </a:cubicBezTo>
                    <a:lnTo>
                      <a:pt x="888" y="15746"/>
                    </a:lnTo>
                    <a:close/>
                    <a:moveTo>
                      <a:pt x="2284" y="18666"/>
                    </a:moveTo>
                    <a:cubicBezTo>
                      <a:pt x="2284" y="18666"/>
                      <a:pt x="2791" y="19428"/>
                      <a:pt x="3045" y="19682"/>
                    </a:cubicBezTo>
                    <a:lnTo>
                      <a:pt x="153390" y="19682"/>
                    </a:lnTo>
                    <a:cubicBezTo>
                      <a:pt x="153390" y="19682"/>
                      <a:pt x="153136" y="19174"/>
                      <a:pt x="153009" y="18793"/>
                    </a:cubicBezTo>
                    <a:lnTo>
                      <a:pt x="2411" y="18793"/>
                    </a:lnTo>
                    <a:close/>
                    <a:moveTo>
                      <a:pt x="4948" y="21841"/>
                    </a:moveTo>
                    <a:cubicBezTo>
                      <a:pt x="4948" y="21841"/>
                      <a:pt x="5836" y="22603"/>
                      <a:pt x="6344" y="22857"/>
                    </a:cubicBezTo>
                    <a:lnTo>
                      <a:pt x="154912" y="22857"/>
                    </a:lnTo>
                    <a:cubicBezTo>
                      <a:pt x="154912" y="22857"/>
                      <a:pt x="154532" y="22349"/>
                      <a:pt x="154278" y="21968"/>
                    </a:cubicBezTo>
                    <a:lnTo>
                      <a:pt x="4948" y="21968"/>
                    </a:lnTo>
                    <a:close/>
                  </a:path>
                </a:pathLst>
              </a:custGeom>
              <a:solidFill>
                <a:srgbClr val="EEEEEE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" name="Forme libre 51">
                <a:extLst>
                  <a:ext uri="{FF2B5EF4-FFF2-40B4-BE49-F238E27FC236}">
                    <a16:creationId xmlns:a16="http://schemas.microsoft.com/office/drawing/2014/main" id="{68C362C5-C5AF-473B-6C39-D2190FD0B11F}"/>
                  </a:ext>
                </a:extLst>
              </p:cNvPr>
              <p:cNvSpPr/>
              <p:nvPr/>
            </p:nvSpPr>
            <p:spPr>
              <a:xfrm>
                <a:off x="6657901" y="1787758"/>
                <a:ext cx="197605" cy="53205"/>
              </a:xfrm>
              <a:custGeom>
                <a:avLst/>
                <a:gdLst>
                  <a:gd name="connsiteX0" fmla="*/ 176862 w 197605"/>
                  <a:gd name="connsiteY0" fmla="*/ 127 h 53205"/>
                  <a:gd name="connsiteX1" fmla="*/ 0 w 197605"/>
                  <a:gd name="connsiteY1" fmla="*/ 127 h 53205"/>
                  <a:gd name="connsiteX2" fmla="*/ 0 w 197605"/>
                  <a:gd name="connsiteY2" fmla="*/ 7238 h 53205"/>
                  <a:gd name="connsiteX3" fmla="*/ 0 w 197605"/>
                  <a:gd name="connsiteY3" fmla="*/ 45713 h 53205"/>
                  <a:gd name="connsiteX4" fmla="*/ 0 w 197605"/>
                  <a:gd name="connsiteY4" fmla="*/ 53078 h 53205"/>
                  <a:gd name="connsiteX5" fmla="*/ 176862 w 197605"/>
                  <a:gd name="connsiteY5" fmla="*/ 53205 h 53205"/>
                  <a:gd name="connsiteX6" fmla="*/ 176862 w 197605"/>
                  <a:gd name="connsiteY6" fmla="*/ 0 h 53205"/>
                  <a:gd name="connsiteX7" fmla="*/ 176862 w 197605"/>
                  <a:gd name="connsiteY7" fmla="*/ 0 h 532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97605" h="53205">
                    <a:moveTo>
                      <a:pt x="176862" y="127"/>
                    </a:moveTo>
                    <a:lnTo>
                      <a:pt x="0" y="127"/>
                    </a:lnTo>
                    <a:cubicBezTo>
                      <a:pt x="0" y="127"/>
                      <a:pt x="0" y="7238"/>
                      <a:pt x="0" y="7238"/>
                    </a:cubicBezTo>
                    <a:cubicBezTo>
                      <a:pt x="8373" y="20317"/>
                      <a:pt x="6978" y="34920"/>
                      <a:pt x="0" y="45713"/>
                    </a:cubicBezTo>
                    <a:lnTo>
                      <a:pt x="0" y="53078"/>
                    </a:lnTo>
                    <a:cubicBezTo>
                      <a:pt x="0" y="53078"/>
                      <a:pt x="176862" y="53205"/>
                      <a:pt x="176862" y="53205"/>
                    </a:cubicBezTo>
                    <a:cubicBezTo>
                      <a:pt x="204520" y="53205"/>
                      <a:pt x="204520" y="127"/>
                      <a:pt x="176862" y="0"/>
                    </a:cubicBezTo>
                    <a:lnTo>
                      <a:pt x="176862" y="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537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3" name="Forme libre 52">
                <a:extLst>
                  <a:ext uri="{FF2B5EF4-FFF2-40B4-BE49-F238E27FC236}">
                    <a16:creationId xmlns:a16="http://schemas.microsoft.com/office/drawing/2014/main" id="{3A840FA8-3B77-419C-139B-78468EF25C5F}"/>
                  </a:ext>
                </a:extLst>
              </p:cNvPr>
              <p:cNvSpPr/>
              <p:nvPr/>
            </p:nvSpPr>
            <p:spPr>
              <a:xfrm>
                <a:off x="6657774" y="1794996"/>
                <a:ext cx="191959" cy="38729"/>
              </a:xfrm>
              <a:custGeom>
                <a:avLst/>
                <a:gdLst>
                  <a:gd name="connsiteX0" fmla="*/ 0 w 191959"/>
                  <a:gd name="connsiteY0" fmla="*/ 38475 h 38729"/>
                  <a:gd name="connsiteX1" fmla="*/ 0 w 191959"/>
                  <a:gd name="connsiteY1" fmla="*/ 0 h 38729"/>
                  <a:gd name="connsiteX2" fmla="*/ 176862 w 191959"/>
                  <a:gd name="connsiteY2" fmla="*/ 0 h 38729"/>
                  <a:gd name="connsiteX3" fmla="*/ 191960 w 191959"/>
                  <a:gd name="connsiteY3" fmla="*/ 19428 h 38729"/>
                  <a:gd name="connsiteX4" fmla="*/ 176862 w 191959"/>
                  <a:gd name="connsiteY4" fmla="*/ 38729 h 38729"/>
                  <a:gd name="connsiteX5" fmla="*/ 0 w 191959"/>
                  <a:gd name="connsiteY5" fmla="*/ 38729 h 387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91959" h="38729">
                    <a:moveTo>
                      <a:pt x="0" y="38475"/>
                    </a:moveTo>
                    <a:cubicBezTo>
                      <a:pt x="7105" y="25650"/>
                      <a:pt x="7739" y="12825"/>
                      <a:pt x="0" y="0"/>
                    </a:cubicBezTo>
                    <a:lnTo>
                      <a:pt x="176862" y="0"/>
                    </a:lnTo>
                    <a:cubicBezTo>
                      <a:pt x="185235" y="127"/>
                      <a:pt x="191960" y="8889"/>
                      <a:pt x="191960" y="19428"/>
                    </a:cubicBezTo>
                    <a:cubicBezTo>
                      <a:pt x="191960" y="29968"/>
                      <a:pt x="185108" y="38729"/>
                      <a:pt x="176862" y="38729"/>
                    </a:cubicBezTo>
                    <a:lnTo>
                      <a:pt x="0" y="38729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4" name="Forme libre 53">
                <a:extLst>
                  <a:ext uri="{FF2B5EF4-FFF2-40B4-BE49-F238E27FC236}">
                    <a16:creationId xmlns:a16="http://schemas.microsoft.com/office/drawing/2014/main" id="{F559E2C9-7A60-57EB-9D82-02F21AD2A5F4}"/>
                  </a:ext>
                </a:extLst>
              </p:cNvPr>
              <p:cNvSpPr/>
              <p:nvPr/>
            </p:nvSpPr>
            <p:spPr>
              <a:xfrm>
                <a:off x="6657901" y="1794996"/>
                <a:ext cx="192082" cy="37840"/>
              </a:xfrm>
              <a:custGeom>
                <a:avLst/>
                <a:gdLst>
                  <a:gd name="connsiteX0" fmla="*/ 1649 w 192082"/>
                  <a:gd name="connsiteY0" fmla="*/ 3048 h 37840"/>
                  <a:gd name="connsiteX1" fmla="*/ 0 w 192082"/>
                  <a:gd name="connsiteY1" fmla="*/ 0 h 37840"/>
                  <a:gd name="connsiteX2" fmla="*/ 176862 w 192082"/>
                  <a:gd name="connsiteY2" fmla="*/ 0 h 37840"/>
                  <a:gd name="connsiteX3" fmla="*/ 181429 w 192082"/>
                  <a:gd name="connsiteY3" fmla="*/ 37840 h 37840"/>
                  <a:gd name="connsiteX4" fmla="*/ 176481 w 192082"/>
                  <a:gd name="connsiteY4" fmla="*/ 3301 h 37840"/>
                  <a:gd name="connsiteX5" fmla="*/ 1649 w 192082"/>
                  <a:gd name="connsiteY5" fmla="*/ 3301 h 378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92082" h="37840">
                    <a:moveTo>
                      <a:pt x="1649" y="3048"/>
                    </a:moveTo>
                    <a:cubicBezTo>
                      <a:pt x="1142" y="2032"/>
                      <a:pt x="634" y="1016"/>
                      <a:pt x="0" y="0"/>
                    </a:cubicBezTo>
                    <a:lnTo>
                      <a:pt x="176862" y="0"/>
                    </a:lnTo>
                    <a:cubicBezTo>
                      <a:pt x="193736" y="254"/>
                      <a:pt x="198430" y="29968"/>
                      <a:pt x="181429" y="37840"/>
                    </a:cubicBezTo>
                    <a:cubicBezTo>
                      <a:pt x="193101" y="30857"/>
                      <a:pt x="188787" y="7238"/>
                      <a:pt x="176481" y="3301"/>
                    </a:cubicBezTo>
                    <a:lnTo>
                      <a:pt x="1649" y="3301"/>
                    </a:lnTo>
                    <a:close/>
                  </a:path>
                </a:pathLst>
              </a:custGeom>
              <a:solidFill>
                <a:srgbClr val="EEEEEE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5" name="Forme libre 54">
                <a:extLst>
                  <a:ext uri="{FF2B5EF4-FFF2-40B4-BE49-F238E27FC236}">
                    <a16:creationId xmlns:a16="http://schemas.microsoft.com/office/drawing/2014/main" id="{904F79BC-A3B7-386F-1A50-51B4041A7E78}"/>
                  </a:ext>
                </a:extLst>
              </p:cNvPr>
              <p:cNvSpPr/>
              <p:nvPr/>
            </p:nvSpPr>
            <p:spPr>
              <a:xfrm>
                <a:off x="6659169" y="1800457"/>
                <a:ext cx="190564" cy="30856"/>
              </a:xfrm>
              <a:custGeom>
                <a:avLst/>
                <a:gdLst>
                  <a:gd name="connsiteX0" fmla="*/ 2157 w 190564"/>
                  <a:gd name="connsiteY0" fmla="*/ 1270 h 30856"/>
                  <a:gd name="connsiteX1" fmla="*/ 187012 w 190564"/>
                  <a:gd name="connsiteY1" fmla="*/ 1270 h 30856"/>
                  <a:gd name="connsiteX2" fmla="*/ 185870 w 190564"/>
                  <a:gd name="connsiteY2" fmla="*/ 0 h 30856"/>
                  <a:gd name="connsiteX3" fmla="*/ 1523 w 190564"/>
                  <a:gd name="connsiteY3" fmla="*/ 0 h 30856"/>
                  <a:gd name="connsiteX4" fmla="*/ 2157 w 190564"/>
                  <a:gd name="connsiteY4" fmla="*/ 1270 h 30856"/>
                  <a:gd name="connsiteX5" fmla="*/ 2157 w 190564"/>
                  <a:gd name="connsiteY5" fmla="*/ 1270 h 30856"/>
                  <a:gd name="connsiteX6" fmla="*/ 188534 w 190564"/>
                  <a:gd name="connsiteY6" fmla="*/ 4190 h 30856"/>
                  <a:gd name="connsiteX7" fmla="*/ 189168 w 190564"/>
                  <a:gd name="connsiteY7" fmla="*/ 5587 h 30856"/>
                  <a:gd name="connsiteX8" fmla="*/ 3426 w 190564"/>
                  <a:gd name="connsiteY8" fmla="*/ 5587 h 30856"/>
                  <a:gd name="connsiteX9" fmla="*/ 3045 w 190564"/>
                  <a:gd name="connsiteY9" fmla="*/ 3936 h 30856"/>
                  <a:gd name="connsiteX10" fmla="*/ 188534 w 190564"/>
                  <a:gd name="connsiteY10" fmla="*/ 3936 h 30856"/>
                  <a:gd name="connsiteX11" fmla="*/ 190057 w 190564"/>
                  <a:gd name="connsiteY11" fmla="*/ 8381 h 30856"/>
                  <a:gd name="connsiteX12" fmla="*/ 190310 w 190564"/>
                  <a:gd name="connsiteY12" fmla="*/ 9778 h 30856"/>
                  <a:gd name="connsiteX13" fmla="*/ 4187 w 190564"/>
                  <a:gd name="connsiteY13" fmla="*/ 9778 h 30856"/>
                  <a:gd name="connsiteX14" fmla="*/ 3933 w 190564"/>
                  <a:gd name="connsiteY14" fmla="*/ 8127 h 30856"/>
                  <a:gd name="connsiteX15" fmla="*/ 189930 w 190564"/>
                  <a:gd name="connsiteY15" fmla="*/ 8127 h 30856"/>
                  <a:gd name="connsiteX16" fmla="*/ 190564 w 190564"/>
                  <a:gd name="connsiteY16" fmla="*/ 12571 h 30856"/>
                  <a:gd name="connsiteX17" fmla="*/ 190564 w 190564"/>
                  <a:gd name="connsiteY17" fmla="*/ 13968 h 30856"/>
                  <a:gd name="connsiteX18" fmla="*/ 190564 w 190564"/>
                  <a:gd name="connsiteY18" fmla="*/ 13968 h 30856"/>
                  <a:gd name="connsiteX19" fmla="*/ 4314 w 190564"/>
                  <a:gd name="connsiteY19" fmla="*/ 13968 h 30856"/>
                  <a:gd name="connsiteX20" fmla="*/ 4314 w 190564"/>
                  <a:gd name="connsiteY20" fmla="*/ 12571 h 30856"/>
                  <a:gd name="connsiteX21" fmla="*/ 190437 w 190564"/>
                  <a:gd name="connsiteY21" fmla="*/ 12571 h 30856"/>
                  <a:gd name="connsiteX22" fmla="*/ 190437 w 190564"/>
                  <a:gd name="connsiteY22" fmla="*/ 16762 h 30856"/>
                  <a:gd name="connsiteX23" fmla="*/ 190184 w 190564"/>
                  <a:gd name="connsiteY23" fmla="*/ 18158 h 30856"/>
                  <a:gd name="connsiteX24" fmla="*/ 4060 w 190564"/>
                  <a:gd name="connsiteY24" fmla="*/ 18158 h 30856"/>
                  <a:gd name="connsiteX25" fmla="*/ 4187 w 190564"/>
                  <a:gd name="connsiteY25" fmla="*/ 16508 h 30856"/>
                  <a:gd name="connsiteX26" fmla="*/ 190310 w 190564"/>
                  <a:gd name="connsiteY26" fmla="*/ 16508 h 30856"/>
                  <a:gd name="connsiteX27" fmla="*/ 189549 w 190564"/>
                  <a:gd name="connsiteY27" fmla="*/ 21079 h 30856"/>
                  <a:gd name="connsiteX28" fmla="*/ 189042 w 190564"/>
                  <a:gd name="connsiteY28" fmla="*/ 22476 h 30856"/>
                  <a:gd name="connsiteX29" fmla="*/ 3299 w 190564"/>
                  <a:gd name="connsiteY29" fmla="*/ 22476 h 30856"/>
                  <a:gd name="connsiteX30" fmla="*/ 3679 w 190564"/>
                  <a:gd name="connsiteY30" fmla="*/ 20825 h 30856"/>
                  <a:gd name="connsiteX31" fmla="*/ 189549 w 190564"/>
                  <a:gd name="connsiteY31" fmla="*/ 20825 h 30856"/>
                  <a:gd name="connsiteX32" fmla="*/ 187773 w 190564"/>
                  <a:gd name="connsiteY32" fmla="*/ 25269 h 30856"/>
                  <a:gd name="connsiteX33" fmla="*/ 186885 w 190564"/>
                  <a:gd name="connsiteY33" fmla="*/ 26666 h 30856"/>
                  <a:gd name="connsiteX34" fmla="*/ 2030 w 190564"/>
                  <a:gd name="connsiteY34" fmla="*/ 26666 h 30856"/>
                  <a:gd name="connsiteX35" fmla="*/ 2538 w 190564"/>
                  <a:gd name="connsiteY35" fmla="*/ 25015 h 30856"/>
                  <a:gd name="connsiteX36" fmla="*/ 187773 w 190564"/>
                  <a:gd name="connsiteY36" fmla="*/ 25015 h 30856"/>
                  <a:gd name="connsiteX37" fmla="*/ 184474 w 190564"/>
                  <a:gd name="connsiteY37" fmla="*/ 29460 h 30856"/>
                  <a:gd name="connsiteX38" fmla="*/ 182698 w 190564"/>
                  <a:gd name="connsiteY38" fmla="*/ 30857 h 30856"/>
                  <a:gd name="connsiteX39" fmla="*/ 0 w 190564"/>
                  <a:gd name="connsiteY39" fmla="*/ 30857 h 30856"/>
                  <a:gd name="connsiteX40" fmla="*/ 761 w 190564"/>
                  <a:gd name="connsiteY40" fmla="*/ 29206 h 30856"/>
                  <a:gd name="connsiteX41" fmla="*/ 184474 w 190564"/>
                  <a:gd name="connsiteY41" fmla="*/ 29206 h 308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190564" h="30856">
                    <a:moveTo>
                      <a:pt x="2157" y="1270"/>
                    </a:moveTo>
                    <a:lnTo>
                      <a:pt x="187012" y="1270"/>
                    </a:lnTo>
                    <a:cubicBezTo>
                      <a:pt x="187012" y="1270"/>
                      <a:pt x="186251" y="508"/>
                      <a:pt x="185870" y="0"/>
                    </a:cubicBezTo>
                    <a:lnTo>
                      <a:pt x="1523" y="0"/>
                    </a:lnTo>
                    <a:cubicBezTo>
                      <a:pt x="1523" y="0"/>
                      <a:pt x="1903" y="762"/>
                      <a:pt x="2157" y="1270"/>
                    </a:cubicBezTo>
                    <a:lnTo>
                      <a:pt x="2157" y="1270"/>
                    </a:lnTo>
                    <a:close/>
                    <a:moveTo>
                      <a:pt x="188534" y="4190"/>
                    </a:moveTo>
                    <a:cubicBezTo>
                      <a:pt x="188534" y="4190"/>
                      <a:pt x="188915" y="5206"/>
                      <a:pt x="189168" y="5587"/>
                    </a:cubicBezTo>
                    <a:lnTo>
                      <a:pt x="3426" y="5587"/>
                    </a:lnTo>
                    <a:cubicBezTo>
                      <a:pt x="3426" y="4952"/>
                      <a:pt x="3172" y="4444"/>
                      <a:pt x="3045" y="3936"/>
                    </a:cubicBezTo>
                    <a:lnTo>
                      <a:pt x="188534" y="3936"/>
                    </a:lnTo>
                    <a:close/>
                    <a:moveTo>
                      <a:pt x="190057" y="8381"/>
                    </a:moveTo>
                    <a:cubicBezTo>
                      <a:pt x="190057" y="8381"/>
                      <a:pt x="190310" y="9397"/>
                      <a:pt x="190310" y="9778"/>
                    </a:cubicBezTo>
                    <a:lnTo>
                      <a:pt x="4187" y="9778"/>
                    </a:lnTo>
                    <a:cubicBezTo>
                      <a:pt x="4187" y="9143"/>
                      <a:pt x="4187" y="8635"/>
                      <a:pt x="3933" y="8127"/>
                    </a:cubicBezTo>
                    <a:lnTo>
                      <a:pt x="189930" y="8127"/>
                    </a:lnTo>
                    <a:close/>
                    <a:moveTo>
                      <a:pt x="190564" y="12571"/>
                    </a:moveTo>
                    <a:cubicBezTo>
                      <a:pt x="190564" y="12571"/>
                      <a:pt x="190564" y="13460"/>
                      <a:pt x="190564" y="13968"/>
                    </a:cubicBezTo>
                    <a:lnTo>
                      <a:pt x="190564" y="13968"/>
                    </a:lnTo>
                    <a:cubicBezTo>
                      <a:pt x="190564" y="13968"/>
                      <a:pt x="4314" y="13968"/>
                      <a:pt x="4314" y="13968"/>
                    </a:cubicBezTo>
                    <a:cubicBezTo>
                      <a:pt x="4314" y="13460"/>
                      <a:pt x="4314" y="12952"/>
                      <a:pt x="4314" y="12571"/>
                    </a:cubicBezTo>
                    <a:lnTo>
                      <a:pt x="190437" y="12571"/>
                    </a:lnTo>
                    <a:close/>
                    <a:moveTo>
                      <a:pt x="190437" y="16762"/>
                    </a:moveTo>
                    <a:cubicBezTo>
                      <a:pt x="190437" y="16762"/>
                      <a:pt x="190310" y="17777"/>
                      <a:pt x="190184" y="18158"/>
                    </a:cubicBezTo>
                    <a:lnTo>
                      <a:pt x="4060" y="18158"/>
                    </a:lnTo>
                    <a:cubicBezTo>
                      <a:pt x="4060" y="17523"/>
                      <a:pt x="4060" y="17016"/>
                      <a:pt x="4187" y="16508"/>
                    </a:cubicBezTo>
                    <a:lnTo>
                      <a:pt x="190310" y="16508"/>
                    </a:lnTo>
                    <a:close/>
                    <a:moveTo>
                      <a:pt x="189549" y="21079"/>
                    </a:moveTo>
                    <a:cubicBezTo>
                      <a:pt x="189549" y="21079"/>
                      <a:pt x="189168" y="22095"/>
                      <a:pt x="189042" y="22476"/>
                    </a:cubicBezTo>
                    <a:lnTo>
                      <a:pt x="3299" y="22476"/>
                    </a:lnTo>
                    <a:cubicBezTo>
                      <a:pt x="3299" y="21841"/>
                      <a:pt x="3552" y="21333"/>
                      <a:pt x="3679" y="20825"/>
                    </a:cubicBezTo>
                    <a:lnTo>
                      <a:pt x="189549" y="20825"/>
                    </a:lnTo>
                    <a:close/>
                    <a:moveTo>
                      <a:pt x="187773" y="25269"/>
                    </a:moveTo>
                    <a:cubicBezTo>
                      <a:pt x="187773" y="25269"/>
                      <a:pt x="187138" y="26285"/>
                      <a:pt x="186885" y="26666"/>
                    </a:cubicBezTo>
                    <a:lnTo>
                      <a:pt x="2030" y="26666"/>
                    </a:lnTo>
                    <a:cubicBezTo>
                      <a:pt x="2157" y="26031"/>
                      <a:pt x="2411" y="25523"/>
                      <a:pt x="2538" y="25015"/>
                    </a:cubicBezTo>
                    <a:lnTo>
                      <a:pt x="187773" y="25015"/>
                    </a:lnTo>
                    <a:close/>
                    <a:moveTo>
                      <a:pt x="184474" y="29460"/>
                    </a:moveTo>
                    <a:cubicBezTo>
                      <a:pt x="184474" y="29460"/>
                      <a:pt x="183332" y="30476"/>
                      <a:pt x="182698" y="30857"/>
                    </a:cubicBezTo>
                    <a:lnTo>
                      <a:pt x="0" y="30857"/>
                    </a:lnTo>
                    <a:cubicBezTo>
                      <a:pt x="254" y="30222"/>
                      <a:pt x="508" y="29714"/>
                      <a:pt x="761" y="29206"/>
                    </a:cubicBezTo>
                    <a:lnTo>
                      <a:pt x="184474" y="29206"/>
                    </a:lnTo>
                    <a:close/>
                  </a:path>
                </a:pathLst>
              </a:custGeom>
              <a:solidFill>
                <a:srgbClr val="EEEEEE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6" name="Forme libre 55">
                <a:extLst>
                  <a:ext uri="{FF2B5EF4-FFF2-40B4-BE49-F238E27FC236}">
                    <a16:creationId xmlns:a16="http://schemas.microsoft.com/office/drawing/2014/main" id="{24359A61-D63F-81F2-0CAC-878B2B54BEE9}"/>
                  </a:ext>
                </a:extLst>
              </p:cNvPr>
              <p:cNvSpPr/>
              <p:nvPr/>
            </p:nvSpPr>
            <p:spPr>
              <a:xfrm>
                <a:off x="6686828" y="1714617"/>
                <a:ext cx="119387" cy="33904"/>
              </a:xfrm>
              <a:custGeom>
                <a:avLst/>
                <a:gdLst>
                  <a:gd name="connsiteX0" fmla="*/ 106827 w 119387"/>
                  <a:gd name="connsiteY0" fmla="*/ 127 h 33904"/>
                  <a:gd name="connsiteX1" fmla="*/ 0 w 119387"/>
                  <a:gd name="connsiteY1" fmla="*/ 127 h 33904"/>
                  <a:gd name="connsiteX2" fmla="*/ 0 w 119387"/>
                  <a:gd name="connsiteY2" fmla="*/ 4698 h 33904"/>
                  <a:gd name="connsiteX3" fmla="*/ 0 w 119387"/>
                  <a:gd name="connsiteY3" fmla="*/ 29206 h 33904"/>
                  <a:gd name="connsiteX4" fmla="*/ 0 w 119387"/>
                  <a:gd name="connsiteY4" fmla="*/ 33904 h 33904"/>
                  <a:gd name="connsiteX5" fmla="*/ 106827 w 119387"/>
                  <a:gd name="connsiteY5" fmla="*/ 33904 h 33904"/>
                  <a:gd name="connsiteX6" fmla="*/ 106827 w 119387"/>
                  <a:gd name="connsiteY6" fmla="*/ 0 h 33904"/>
                  <a:gd name="connsiteX7" fmla="*/ 106827 w 119387"/>
                  <a:gd name="connsiteY7" fmla="*/ 0 h 339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19387" h="33904">
                    <a:moveTo>
                      <a:pt x="106827" y="127"/>
                    </a:moveTo>
                    <a:lnTo>
                      <a:pt x="0" y="127"/>
                    </a:lnTo>
                    <a:cubicBezTo>
                      <a:pt x="0" y="127"/>
                      <a:pt x="0" y="4698"/>
                      <a:pt x="0" y="4698"/>
                    </a:cubicBezTo>
                    <a:cubicBezTo>
                      <a:pt x="5075" y="13079"/>
                      <a:pt x="4187" y="22349"/>
                      <a:pt x="0" y="29206"/>
                    </a:cubicBezTo>
                    <a:lnTo>
                      <a:pt x="0" y="33904"/>
                    </a:lnTo>
                    <a:cubicBezTo>
                      <a:pt x="0" y="33904"/>
                      <a:pt x="106827" y="33904"/>
                      <a:pt x="106827" y="33904"/>
                    </a:cubicBezTo>
                    <a:cubicBezTo>
                      <a:pt x="123575" y="33904"/>
                      <a:pt x="123575" y="127"/>
                      <a:pt x="106827" y="0"/>
                    </a:cubicBezTo>
                    <a:lnTo>
                      <a:pt x="106827" y="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79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7" name="Forme libre 56">
                <a:extLst>
                  <a:ext uri="{FF2B5EF4-FFF2-40B4-BE49-F238E27FC236}">
                    <a16:creationId xmlns:a16="http://schemas.microsoft.com/office/drawing/2014/main" id="{76405C5F-0470-7E68-0327-621ACFD29447}"/>
                  </a:ext>
                </a:extLst>
              </p:cNvPr>
              <p:cNvSpPr/>
              <p:nvPr/>
            </p:nvSpPr>
            <p:spPr>
              <a:xfrm>
                <a:off x="6686828" y="1719315"/>
                <a:ext cx="115962" cy="24761"/>
              </a:xfrm>
              <a:custGeom>
                <a:avLst/>
                <a:gdLst>
                  <a:gd name="connsiteX0" fmla="*/ 0 w 115962"/>
                  <a:gd name="connsiteY0" fmla="*/ 24507 h 24761"/>
                  <a:gd name="connsiteX1" fmla="*/ 0 w 115962"/>
                  <a:gd name="connsiteY1" fmla="*/ 0 h 24761"/>
                  <a:gd name="connsiteX2" fmla="*/ 106827 w 115962"/>
                  <a:gd name="connsiteY2" fmla="*/ 0 h 24761"/>
                  <a:gd name="connsiteX3" fmla="*/ 115962 w 115962"/>
                  <a:gd name="connsiteY3" fmla="*/ 12444 h 24761"/>
                  <a:gd name="connsiteX4" fmla="*/ 106827 w 115962"/>
                  <a:gd name="connsiteY4" fmla="*/ 24761 h 24761"/>
                  <a:gd name="connsiteX5" fmla="*/ 0 w 115962"/>
                  <a:gd name="connsiteY5" fmla="*/ 24761 h 24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5962" h="24761">
                    <a:moveTo>
                      <a:pt x="0" y="24507"/>
                    </a:moveTo>
                    <a:cubicBezTo>
                      <a:pt x="4314" y="16381"/>
                      <a:pt x="4694" y="8127"/>
                      <a:pt x="0" y="0"/>
                    </a:cubicBezTo>
                    <a:lnTo>
                      <a:pt x="106827" y="0"/>
                    </a:lnTo>
                    <a:cubicBezTo>
                      <a:pt x="111902" y="0"/>
                      <a:pt x="115962" y="5587"/>
                      <a:pt x="115962" y="12444"/>
                    </a:cubicBezTo>
                    <a:cubicBezTo>
                      <a:pt x="115962" y="19301"/>
                      <a:pt x="111775" y="24761"/>
                      <a:pt x="106827" y="24761"/>
                    </a:cubicBezTo>
                    <a:lnTo>
                      <a:pt x="0" y="24761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" name="Forme libre 57">
                <a:extLst>
                  <a:ext uri="{FF2B5EF4-FFF2-40B4-BE49-F238E27FC236}">
                    <a16:creationId xmlns:a16="http://schemas.microsoft.com/office/drawing/2014/main" id="{0B88604E-F2B8-E774-A225-DD2ACDF3F178}"/>
                  </a:ext>
                </a:extLst>
              </p:cNvPr>
              <p:cNvSpPr/>
              <p:nvPr/>
            </p:nvSpPr>
            <p:spPr>
              <a:xfrm>
                <a:off x="6686828" y="1719188"/>
                <a:ext cx="116070" cy="23999"/>
              </a:xfrm>
              <a:custGeom>
                <a:avLst/>
                <a:gdLst>
                  <a:gd name="connsiteX0" fmla="*/ 1015 w 116070"/>
                  <a:gd name="connsiteY0" fmla="*/ 2032 h 23999"/>
                  <a:gd name="connsiteX1" fmla="*/ 0 w 116070"/>
                  <a:gd name="connsiteY1" fmla="*/ 0 h 23999"/>
                  <a:gd name="connsiteX2" fmla="*/ 106827 w 116070"/>
                  <a:gd name="connsiteY2" fmla="*/ 0 h 23999"/>
                  <a:gd name="connsiteX3" fmla="*/ 109618 w 116070"/>
                  <a:gd name="connsiteY3" fmla="*/ 24000 h 23999"/>
                  <a:gd name="connsiteX4" fmla="*/ 106701 w 116070"/>
                  <a:gd name="connsiteY4" fmla="*/ 2032 h 23999"/>
                  <a:gd name="connsiteX5" fmla="*/ 1015 w 116070"/>
                  <a:gd name="connsiteY5" fmla="*/ 2032 h 239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6070" h="23999">
                    <a:moveTo>
                      <a:pt x="1015" y="2032"/>
                    </a:moveTo>
                    <a:cubicBezTo>
                      <a:pt x="761" y="1397"/>
                      <a:pt x="381" y="762"/>
                      <a:pt x="0" y="0"/>
                    </a:cubicBezTo>
                    <a:lnTo>
                      <a:pt x="106827" y="0"/>
                    </a:lnTo>
                    <a:cubicBezTo>
                      <a:pt x="117104" y="0"/>
                      <a:pt x="119895" y="19047"/>
                      <a:pt x="109618" y="24000"/>
                    </a:cubicBezTo>
                    <a:cubicBezTo>
                      <a:pt x="116723" y="19555"/>
                      <a:pt x="114059" y="4444"/>
                      <a:pt x="106701" y="2032"/>
                    </a:cubicBezTo>
                    <a:lnTo>
                      <a:pt x="1015" y="2032"/>
                    </a:lnTo>
                    <a:close/>
                  </a:path>
                </a:pathLst>
              </a:custGeom>
              <a:solidFill>
                <a:srgbClr val="EEEEEE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9" name="Forme libre 58">
                <a:extLst>
                  <a:ext uri="{FF2B5EF4-FFF2-40B4-BE49-F238E27FC236}">
                    <a16:creationId xmlns:a16="http://schemas.microsoft.com/office/drawing/2014/main" id="{84CF201F-C06B-2F02-C0E9-21B3FCAD163C}"/>
                  </a:ext>
                </a:extLst>
              </p:cNvPr>
              <p:cNvSpPr/>
              <p:nvPr/>
            </p:nvSpPr>
            <p:spPr>
              <a:xfrm>
                <a:off x="6687716" y="1722871"/>
                <a:ext cx="115074" cy="19555"/>
              </a:xfrm>
              <a:custGeom>
                <a:avLst/>
                <a:gdLst>
                  <a:gd name="connsiteX0" fmla="*/ 1142 w 115074"/>
                  <a:gd name="connsiteY0" fmla="*/ 762 h 19555"/>
                  <a:gd name="connsiteX1" fmla="*/ 112918 w 115074"/>
                  <a:gd name="connsiteY1" fmla="*/ 762 h 19555"/>
                  <a:gd name="connsiteX2" fmla="*/ 112283 w 115074"/>
                  <a:gd name="connsiteY2" fmla="*/ 0 h 19555"/>
                  <a:gd name="connsiteX3" fmla="*/ 888 w 115074"/>
                  <a:gd name="connsiteY3" fmla="*/ 0 h 19555"/>
                  <a:gd name="connsiteX4" fmla="*/ 1269 w 115074"/>
                  <a:gd name="connsiteY4" fmla="*/ 762 h 19555"/>
                  <a:gd name="connsiteX5" fmla="*/ 1269 w 115074"/>
                  <a:gd name="connsiteY5" fmla="*/ 762 h 19555"/>
                  <a:gd name="connsiteX6" fmla="*/ 113806 w 115074"/>
                  <a:gd name="connsiteY6" fmla="*/ 2540 h 19555"/>
                  <a:gd name="connsiteX7" fmla="*/ 114186 w 115074"/>
                  <a:gd name="connsiteY7" fmla="*/ 3428 h 19555"/>
                  <a:gd name="connsiteX8" fmla="*/ 1903 w 115074"/>
                  <a:gd name="connsiteY8" fmla="*/ 3428 h 19555"/>
                  <a:gd name="connsiteX9" fmla="*/ 1649 w 115074"/>
                  <a:gd name="connsiteY9" fmla="*/ 2413 h 19555"/>
                  <a:gd name="connsiteX10" fmla="*/ 113806 w 115074"/>
                  <a:gd name="connsiteY10" fmla="*/ 2413 h 19555"/>
                  <a:gd name="connsiteX11" fmla="*/ 114694 w 115074"/>
                  <a:gd name="connsiteY11" fmla="*/ 5206 h 19555"/>
                  <a:gd name="connsiteX12" fmla="*/ 114821 w 115074"/>
                  <a:gd name="connsiteY12" fmla="*/ 6095 h 19555"/>
                  <a:gd name="connsiteX13" fmla="*/ 2411 w 115074"/>
                  <a:gd name="connsiteY13" fmla="*/ 6095 h 19555"/>
                  <a:gd name="connsiteX14" fmla="*/ 2411 w 115074"/>
                  <a:gd name="connsiteY14" fmla="*/ 5079 h 19555"/>
                  <a:gd name="connsiteX15" fmla="*/ 114821 w 115074"/>
                  <a:gd name="connsiteY15" fmla="*/ 5079 h 19555"/>
                  <a:gd name="connsiteX16" fmla="*/ 115074 w 115074"/>
                  <a:gd name="connsiteY16" fmla="*/ 7873 h 19555"/>
                  <a:gd name="connsiteX17" fmla="*/ 115074 w 115074"/>
                  <a:gd name="connsiteY17" fmla="*/ 8762 h 19555"/>
                  <a:gd name="connsiteX18" fmla="*/ 115074 w 115074"/>
                  <a:gd name="connsiteY18" fmla="*/ 8762 h 19555"/>
                  <a:gd name="connsiteX19" fmla="*/ 2538 w 115074"/>
                  <a:gd name="connsiteY19" fmla="*/ 8762 h 19555"/>
                  <a:gd name="connsiteX20" fmla="*/ 2538 w 115074"/>
                  <a:gd name="connsiteY20" fmla="*/ 7873 h 19555"/>
                  <a:gd name="connsiteX21" fmla="*/ 115074 w 115074"/>
                  <a:gd name="connsiteY21" fmla="*/ 7873 h 19555"/>
                  <a:gd name="connsiteX22" fmla="*/ 115074 w 115074"/>
                  <a:gd name="connsiteY22" fmla="*/ 10539 h 19555"/>
                  <a:gd name="connsiteX23" fmla="*/ 114947 w 115074"/>
                  <a:gd name="connsiteY23" fmla="*/ 11428 h 19555"/>
                  <a:gd name="connsiteX24" fmla="*/ 2411 w 115074"/>
                  <a:gd name="connsiteY24" fmla="*/ 11428 h 19555"/>
                  <a:gd name="connsiteX25" fmla="*/ 2411 w 115074"/>
                  <a:gd name="connsiteY25" fmla="*/ 10412 h 19555"/>
                  <a:gd name="connsiteX26" fmla="*/ 114947 w 115074"/>
                  <a:gd name="connsiteY26" fmla="*/ 10412 h 19555"/>
                  <a:gd name="connsiteX27" fmla="*/ 114440 w 115074"/>
                  <a:gd name="connsiteY27" fmla="*/ 13206 h 19555"/>
                  <a:gd name="connsiteX28" fmla="*/ 114186 w 115074"/>
                  <a:gd name="connsiteY28" fmla="*/ 14095 h 19555"/>
                  <a:gd name="connsiteX29" fmla="*/ 1903 w 115074"/>
                  <a:gd name="connsiteY29" fmla="*/ 14095 h 19555"/>
                  <a:gd name="connsiteX30" fmla="*/ 2157 w 115074"/>
                  <a:gd name="connsiteY30" fmla="*/ 13079 h 19555"/>
                  <a:gd name="connsiteX31" fmla="*/ 114567 w 115074"/>
                  <a:gd name="connsiteY31" fmla="*/ 13079 h 19555"/>
                  <a:gd name="connsiteX32" fmla="*/ 113425 w 115074"/>
                  <a:gd name="connsiteY32" fmla="*/ 15873 h 19555"/>
                  <a:gd name="connsiteX33" fmla="*/ 112918 w 115074"/>
                  <a:gd name="connsiteY33" fmla="*/ 16762 h 19555"/>
                  <a:gd name="connsiteX34" fmla="*/ 1142 w 115074"/>
                  <a:gd name="connsiteY34" fmla="*/ 16762 h 19555"/>
                  <a:gd name="connsiteX35" fmla="*/ 1523 w 115074"/>
                  <a:gd name="connsiteY35" fmla="*/ 15746 h 19555"/>
                  <a:gd name="connsiteX36" fmla="*/ 113425 w 115074"/>
                  <a:gd name="connsiteY36" fmla="*/ 15746 h 19555"/>
                  <a:gd name="connsiteX37" fmla="*/ 111395 w 115074"/>
                  <a:gd name="connsiteY37" fmla="*/ 18666 h 19555"/>
                  <a:gd name="connsiteX38" fmla="*/ 110380 w 115074"/>
                  <a:gd name="connsiteY38" fmla="*/ 19555 h 19555"/>
                  <a:gd name="connsiteX39" fmla="*/ 0 w 115074"/>
                  <a:gd name="connsiteY39" fmla="*/ 19555 h 19555"/>
                  <a:gd name="connsiteX40" fmla="*/ 508 w 115074"/>
                  <a:gd name="connsiteY40" fmla="*/ 18539 h 19555"/>
                  <a:gd name="connsiteX41" fmla="*/ 111522 w 115074"/>
                  <a:gd name="connsiteY41" fmla="*/ 18539 h 195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115074" h="19555">
                    <a:moveTo>
                      <a:pt x="1142" y="762"/>
                    </a:moveTo>
                    <a:lnTo>
                      <a:pt x="112918" y="762"/>
                    </a:lnTo>
                    <a:cubicBezTo>
                      <a:pt x="112918" y="762"/>
                      <a:pt x="112537" y="254"/>
                      <a:pt x="112283" y="0"/>
                    </a:cubicBezTo>
                    <a:lnTo>
                      <a:pt x="888" y="0"/>
                    </a:lnTo>
                    <a:cubicBezTo>
                      <a:pt x="888" y="0"/>
                      <a:pt x="1142" y="508"/>
                      <a:pt x="1269" y="762"/>
                    </a:cubicBezTo>
                    <a:lnTo>
                      <a:pt x="1269" y="762"/>
                    </a:lnTo>
                    <a:close/>
                    <a:moveTo>
                      <a:pt x="113806" y="2540"/>
                    </a:moveTo>
                    <a:cubicBezTo>
                      <a:pt x="113806" y="2540"/>
                      <a:pt x="114060" y="3175"/>
                      <a:pt x="114186" y="3428"/>
                    </a:cubicBezTo>
                    <a:lnTo>
                      <a:pt x="1903" y="3428"/>
                    </a:lnTo>
                    <a:cubicBezTo>
                      <a:pt x="1903" y="3428"/>
                      <a:pt x="1776" y="2667"/>
                      <a:pt x="1649" y="2413"/>
                    </a:cubicBezTo>
                    <a:lnTo>
                      <a:pt x="113806" y="2413"/>
                    </a:lnTo>
                    <a:close/>
                    <a:moveTo>
                      <a:pt x="114694" y="5206"/>
                    </a:moveTo>
                    <a:cubicBezTo>
                      <a:pt x="114694" y="5206"/>
                      <a:pt x="114821" y="5841"/>
                      <a:pt x="114821" y="6095"/>
                    </a:cubicBezTo>
                    <a:lnTo>
                      <a:pt x="2411" y="6095"/>
                    </a:lnTo>
                    <a:cubicBezTo>
                      <a:pt x="2411" y="6095"/>
                      <a:pt x="2411" y="5333"/>
                      <a:pt x="2411" y="5079"/>
                    </a:cubicBezTo>
                    <a:lnTo>
                      <a:pt x="114821" y="5079"/>
                    </a:lnTo>
                    <a:close/>
                    <a:moveTo>
                      <a:pt x="115074" y="7873"/>
                    </a:moveTo>
                    <a:cubicBezTo>
                      <a:pt x="115074" y="7873"/>
                      <a:pt x="115074" y="8508"/>
                      <a:pt x="115074" y="8762"/>
                    </a:cubicBezTo>
                    <a:lnTo>
                      <a:pt x="115074" y="8762"/>
                    </a:lnTo>
                    <a:cubicBezTo>
                      <a:pt x="115074" y="8762"/>
                      <a:pt x="2538" y="8762"/>
                      <a:pt x="2538" y="8762"/>
                    </a:cubicBezTo>
                    <a:cubicBezTo>
                      <a:pt x="2538" y="8508"/>
                      <a:pt x="2538" y="8127"/>
                      <a:pt x="2538" y="7873"/>
                    </a:cubicBezTo>
                    <a:lnTo>
                      <a:pt x="115074" y="7873"/>
                    </a:lnTo>
                    <a:close/>
                    <a:moveTo>
                      <a:pt x="115074" y="10539"/>
                    </a:moveTo>
                    <a:cubicBezTo>
                      <a:pt x="115074" y="10539"/>
                      <a:pt x="115074" y="11174"/>
                      <a:pt x="114947" y="11428"/>
                    </a:cubicBezTo>
                    <a:lnTo>
                      <a:pt x="2411" y="11428"/>
                    </a:lnTo>
                    <a:cubicBezTo>
                      <a:pt x="2411" y="11428"/>
                      <a:pt x="2411" y="10666"/>
                      <a:pt x="2411" y="10412"/>
                    </a:cubicBezTo>
                    <a:lnTo>
                      <a:pt x="114947" y="10412"/>
                    </a:lnTo>
                    <a:close/>
                    <a:moveTo>
                      <a:pt x="114440" y="13206"/>
                    </a:moveTo>
                    <a:cubicBezTo>
                      <a:pt x="114440" y="13206"/>
                      <a:pt x="114186" y="13841"/>
                      <a:pt x="114186" y="14095"/>
                    </a:cubicBezTo>
                    <a:lnTo>
                      <a:pt x="1903" y="14095"/>
                    </a:lnTo>
                    <a:cubicBezTo>
                      <a:pt x="1903" y="14095"/>
                      <a:pt x="2030" y="13333"/>
                      <a:pt x="2157" y="13079"/>
                    </a:cubicBezTo>
                    <a:lnTo>
                      <a:pt x="114567" y="13079"/>
                    </a:lnTo>
                    <a:close/>
                    <a:moveTo>
                      <a:pt x="113425" y="15873"/>
                    </a:moveTo>
                    <a:cubicBezTo>
                      <a:pt x="113425" y="15873"/>
                      <a:pt x="113044" y="16508"/>
                      <a:pt x="112918" y="16762"/>
                    </a:cubicBezTo>
                    <a:lnTo>
                      <a:pt x="1142" y="16762"/>
                    </a:lnTo>
                    <a:cubicBezTo>
                      <a:pt x="1142" y="16762"/>
                      <a:pt x="1396" y="16000"/>
                      <a:pt x="1523" y="15746"/>
                    </a:cubicBezTo>
                    <a:lnTo>
                      <a:pt x="113425" y="15746"/>
                    </a:lnTo>
                    <a:close/>
                    <a:moveTo>
                      <a:pt x="111395" y="18666"/>
                    </a:moveTo>
                    <a:cubicBezTo>
                      <a:pt x="111395" y="18666"/>
                      <a:pt x="110634" y="19301"/>
                      <a:pt x="110380" y="19555"/>
                    </a:cubicBezTo>
                    <a:lnTo>
                      <a:pt x="0" y="19555"/>
                    </a:lnTo>
                    <a:cubicBezTo>
                      <a:pt x="0" y="19555"/>
                      <a:pt x="254" y="18793"/>
                      <a:pt x="508" y="18539"/>
                    </a:cubicBezTo>
                    <a:lnTo>
                      <a:pt x="111522" y="18539"/>
                    </a:lnTo>
                    <a:close/>
                  </a:path>
                </a:pathLst>
              </a:custGeom>
              <a:solidFill>
                <a:srgbClr val="EEEEEE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60" name="Forme libre 59">
                <a:extLst>
                  <a:ext uri="{FF2B5EF4-FFF2-40B4-BE49-F238E27FC236}">
                    <a16:creationId xmlns:a16="http://schemas.microsoft.com/office/drawing/2014/main" id="{F9EA6EEA-D607-F144-63E2-DF37D7B31E08}"/>
                  </a:ext>
                </a:extLst>
              </p:cNvPr>
              <p:cNvSpPr/>
              <p:nvPr/>
            </p:nvSpPr>
            <p:spPr>
              <a:xfrm>
                <a:off x="6816366" y="1571381"/>
                <a:ext cx="133726" cy="170790"/>
              </a:xfrm>
              <a:custGeom>
                <a:avLst/>
                <a:gdLst>
                  <a:gd name="connsiteX0" fmla="*/ 116470 w 133726"/>
                  <a:gd name="connsiteY0" fmla="*/ 127 h 170790"/>
                  <a:gd name="connsiteX1" fmla="*/ 127 w 133726"/>
                  <a:gd name="connsiteY1" fmla="*/ 127 h 170790"/>
                  <a:gd name="connsiteX2" fmla="*/ 0 w 133726"/>
                  <a:gd name="connsiteY2" fmla="*/ 170790 h 170790"/>
                  <a:gd name="connsiteX3" fmla="*/ 116343 w 133726"/>
                  <a:gd name="connsiteY3" fmla="*/ 170790 h 170790"/>
                  <a:gd name="connsiteX4" fmla="*/ 133725 w 133726"/>
                  <a:gd name="connsiteY4" fmla="*/ 153013 h 170790"/>
                  <a:gd name="connsiteX5" fmla="*/ 133725 w 133726"/>
                  <a:gd name="connsiteY5" fmla="*/ 17904 h 170790"/>
                  <a:gd name="connsiteX6" fmla="*/ 116470 w 133726"/>
                  <a:gd name="connsiteY6" fmla="*/ 0 h 170790"/>
                  <a:gd name="connsiteX7" fmla="*/ 116470 w 133726"/>
                  <a:gd name="connsiteY7" fmla="*/ 0 h 1707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33726" h="170790">
                    <a:moveTo>
                      <a:pt x="116470" y="127"/>
                    </a:moveTo>
                    <a:lnTo>
                      <a:pt x="127" y="127"/>
                    </a:lnTo>
                    <a:cubicBezTo>
                      <a:pt x="127" y="127"/>
                      <a:pt x="0" y="170790"/>
                      <a:pt x="0" y="170790"/>
                    </a:cubicBezTo>
                    <a:lnTo>
                      <a:pt x="116343" y="170790"/>
                    </a:lnTo>
                    <a:cubicBezTo>
                      <a:pt x="125858" y="170790"/>
                      <a:pt x="133725" y="162918"/>
                      <a:pt x="133725" y="153013"/>
                    </a:cubicBezTo>
                    <a:lnTo>
                      <a:pt x="133725" y="17904"/>
                    </a:lnTo>
                    <a:cubicBezTo>
                      <a:pt x="133851" y="8127"/>
                      <a:pt x="126112" y="0"/>
                      <a:pt x="116470" y="0"/>
                    </a:cubicBezTo>
                    <a:lnTo>
                      <a:pt x="116470" y="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568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61" name="Forme libre 60">
                <a:extLst>
                  <a:ext uri="{FF2B5EF4-FFF2-40B4-BE49-F238E27FC236}">
                    <a16:creationId xmlns:a16="http://schemas.microsoft.com/office/drawing/2014/main" id="{99F92CF3-3DD9-FE5E-454E-B07E9E8286E1}"/>
                  </a:ext>
                </a:extLst>
              </p:cNvPr>
              <p:cNvSpPr/>
              <p:nvPr/>
            </p:nvSpPr>
            <p:spPr>
              <a:xfrm>
                <a:off x="6816239" y="1565667"/>
                <a:ext cx="128270" cy="170663"/>
              </a:xfrm>
              <a:custGeom>
                <a:avLst/>
                <a:gdLst>
                  <a:gd name="connsiteX0" fmla="*/ 111649 w 128270"/>
                  <a:gd name="connsiteY0" fmla="*/ 0 h 170663"/>
                  <a:gd name="connsiteX1" fmla="*/ 127 w 128270"/>
                  <a:gd name="connsiteY1" fmla="*/ 0 h 170663"/>
                  <a:gd name="connsiteX2" fmla="*/ 0 w 128270"/>
                  <a:gd name="connsiteY2" fmla="*/ 170663 h 170663"/>
                  <a:gd name="connsiteX3" fmla="*/ 111522 w 128270"/>
                  <a:gd name="connsiteY3" fmla="*/ 170663 h 170663"/>
                  <a:gd name="connsiteX4" fmla="*/ 128269 w 128270"/>
                  <a:gd name="connsiteY4" fmla="*/ 153648 h 170663"/>
                  <a:gd name="connsiteX5" fmla="*/ 128269 w 128270"/>
                  <a:gd name="connsiteY5" fmla="*/ 17143 h 170663"/>
                  <a:gd name="connsiteX6" fmla="*/ 111775 w 128270"/>
                  <a:gd name="connsiteY6" fmla="*/ 0 h 170663"/>
                  <a:gd name="connsiteX7" fmla="*/ 111775 w 128270"/>
                  <a:gd name="connsiteY7" fmla="*/ 0 h 1706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28270" h="170663">
                    <a:moveTo>
                      <a:pt x="111649" y="0"/>
                    </a:moveTo>
                    <a:lnTo>
                      <a:pt x="127" y="0"/>
                    </a:lnTo>
                    <a:cubicBezTo>
                      <a:pt x="127" y="0"/>
                      <a:pt x="0" y="170663"/>
                      <a:pt x="0" y="170663"/>
                    </a:cubicBezTo>
                    <a:lnTo>
                      <a:pt x="111522" y="170663"/>
                    </a:lnTo>
                    <a:cubicBezTo>
                      <a:pt x="120657" y="170663"/>
                      <a:pt x="128269" y="163045"/>
                      <a:pt x="128269" y="153648"/>
                    </a:cubicBezTo>
                    <a:lnTo>
                      <a:pt x="128269" y="17143"/>
                    </a:lnTo>
                    <a:cubicBezTo>
                      <a:pt x="128396" y="7746"/>
                      <a:pt x="120910" y="0"/>
                      <a:pt x="111775" y="0"/>
                    </a:cubicBezTo>
                    <a:lnTo>
                      <a:pt x="111775" y="0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62" name="Forme libre 61">
                <a:extLst>
                  <a:ext uri="{FF2B5EF4-FFF2-40B4-BE49-F238E27FC236}">
                    <a16:creationId xmlns:a16="http://schemas.microsoft.com/office/drawing/2014/main" id="{E71D1D61-9F0E-668A-CC0C-0BEF007320AE}"/>
                  </a:ext>
                </a:extLst>
              </p:cNvPr>
              <p:cNvSpPr/>
              <p:nvPr/>
            </p:nvSpPr>
            <p:spPr>
              <a:xfrm>
                <a:off x="6816366" y="1549795"/>
                <a:ext cx="133851" cy="170663"/>
              </a:xfrm>
              <a:custGeom>
                <a:avLst/>
                <a:gdLst>
                  <a:gd name="connsiteX0" fmla="*/ 116470 w 133851"/>
                  <a:gd name="connsiteY0" fmla="*/ 0 h 170663"/>
                  <a:gd name="connsiteX1" fmla="*/ 127 w 133851"/>
                  <a:gd name="connsiteY1" fmla="*/ 0 h 170663"/>
                  <a:gd name="connsiteX2" fmla="*/ 0 w 133851"/>
                  <a:gd name="connsiteY2" fmla="*/ 170663 h 170663"/>
                  <a:gd name="connsiteX3" fmla="*/ 133725 w 133851"/>
                  <a:gd name="connsiteY3" fmla="*/ 170663 h 170663"/>
                  <a:gd name="connsiteX4" fmla="*/ 133851 w 133851"/>
                  <a:gd name="connsiteY4" fmla="*/ 17904 h 170663"/>
                  <a:gd name="connsiteX5" fmla="*/ 116470 w 133851"/>
                  <a:gd name="connsiteY5" fmla="*/ 0 h 170663"/>
                  <a:gd name="connsiteX6" fmla="*/ 116470 w 133851"/>
                  <a:gd name="connsiteY6" fmla="*/ 0 h 1706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3851" h="170663">
                    <a:moveTo>
                      <a:pt x="116470" y="0"/>
                    </a:moveTo>
                    <a:lnTo>
                      <a:pt x="127" y="0"/>
                    </a:lnTo>
                    <a:cubicBezTo>
                      <a:pt x="127" y="0"/>
                      <a:pt x="0" y="170663"/>
                      <a:pt x="0" y="170663"/>
                    </a:cubicBezTo>
                    <a:lnTo>
                      <a:pt x="133725" y="170663"/>
                    </a:lnTo>
                    <a:cubicBezTo>
                      <a:pt x="133725" y="170663"/>
                      <a:pt x="133851" y="17904"/>
                      <a:pt x="133851" y="17904"/>
                    </a:cubicBezTo>
                    <a:cubicBezTo>
                      <a:pt x="133851" y="8127"/>
                      <a:pt x="125985" y="0"/>
                      <a:pt x="116470" y="0"/>
                    </a:cubicBezTo>
                    <a:lnTo>
                      <a:pt x="116470" y="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136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63" name="Forme libre 62">
                <a:extLst>
                  <a:ext uri="{FF2B5EF4-FFF2-40B4-BE49-F238E27FC236}">
                    <a16:creationId xmlns:a16="http://schemas.microsoft.com/office/drawing/2014/main" id="{030E2717-1F0F-1A04-0693-14E8A2660D5A}"/>
                  </a:ext>
                </a:extLst>
              </p:cNvPr>
              <p:cNvSpPr/>
              <p:nvPr/>
            </p:nvSpPr>
            <p:spPr>
              <a:xfrm>
                <a:off x="6935246" y="1549922"/>
                <a:ext cx="14844" cy="170536"/>
              </a:xfrm>
              <a:custGeom>
                <a:avLst/>
                <a:gdLst>
                  <a:gd name="connsiteX0" fmla="*/ 0 w 14844"/>
                  <a:gd name="connsiteY0" fmla="*/ 170536 h 170536"/>
                  <a:gd name="connsiteX1" fmla="*/ 14717 w 14844"/>
                  <a:gd name="connsiteY1" fmla="*/ 170536 h 170536"/>
                  <a:gd name="connsiteX2" fmla="*/ 14844 w 14844"/>
                  <a:gd name="connsiteY2" fmla="*/ 17650 h 170536"/>
                  <a:gd name="connsiteX3" fmla="*/ 127 w 14844"/>
                  <a:gd name="connsiteY3" fmla="*/ 0 h 170536"/>
                  <a:gd name="connsiteX4" fmla="*/ 127 w 14844"/>
                  <a:gd name="connsiteY4" fmla="*/ 170536 h 1705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844" h="170536">
                    <a:moveTo>
                      <a:pt x="0" y="170536"/>
                    </a:moveTo>
                    <a:lnTo>
                      <a:pt x="14717" y="170536"/>
                    </a:lnTo>
                    <a:cubicBezTo>
                      <a:pt x="14717" y="170536"/>
                      <a:pt x="14844" y="17650"/>
                      <a:pt x="14844" y="17650"/>
                    </a:cubicBezTo>
                    <a:cubicBezTo>
                      <a:pt x="14844" y="8762"/>
                      <a:pt x="8374" y="1270"/>
                      <a:pt x="127" y="0"/>
                    </a:cubicBezTo>
                    <a:lnTo>
                      <a:pt x="127" y="170536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143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28" name="Forme libre 4927">
                <a:extLst>
                  <a:ext uri="{FF2B5EF4-FFF2-40B4-BE49-F238E27FC236}">
                    <a16:creationId xmlns:a16="http://schemas.microsoft.com/office/drawing/2014/main" id="{F8B93A29-31FA-312F-7F7E-D7211F4C6E7C}"/>
                  </a:ext>
                </a:extLst>
              </p:cNvPr>
              <p:cNvSpPr/>
              <p:nvPr/>
            </p:nvSpPr>
            <p:spPr>
              <a:xfrm>
                <a:off x="6816239" y="1722617"/>
                <a:ext cx="127888" cy="11682"/>
              </a:xfrm>
              <a:custGeom>
                <a:avLst/>
                <a:gdLst>
                  <a:gd name="connsiteX0" fmla="*/ 121545 w 127888"/>
                  <a:gd name="connsiteY0" fmla="*/ 10412 h 11682"/>
                  <a:gd name="connsiteX1" fmla="*/ 127 w 127888"/>
                  <a:gd name="connsiteY1" fmla="*/ 10412 h 11682"/>
                  <a:gd name="connsiteX2" fmla="*/ 127 w 127888"/>
                  <a:gd name="connsiteY2" fmla="*/ 11682 h 11682"/>
                  <a:gd name="connsiteX3" fmla="*/ 119515 w 127888"/>
                  <a:gd name="connsiteY3" fmla="*/ 11682 h 11682"/>
                  <a:gd name="connsiteX4" fmla="*/ 121545 w 127888"/>
                  <a:gd name="connsiteY4" fmla="*/ 10412 h 11682"/>
                  <a:gd name="connsiteX5" fmla="*/ 121545 w 127888"/>
                  <a:gd name="connsiteY5" fmla="*/ 10412 h 11682"/>
                  <a:gd name="connsiteX6" fmla="*/ 0 w 127888"/>
                  <a:gd name="connsiteY6" fmla="*/ 0 h 11682"/>
                  <a:gd name="connsiteX7" fmla="*/ 0 w 127888"/>
                  <a:gd name="connsiteY7" fmla="*/ 1397 h 11682"/>
                  <a:gd name="connsiteX8" fmla="*/ 127508 w 127888"/>
                  <a:gd name="connsiteY8" fmla="*/ 1524 h 11682"/>
                  <a:gd name="connsiteX9" fmla="*/ 127889 w 127888"/>
                  <a:gd name="connsiteY9" fmla="*/ 127 h 11682"/>
                  <a:gd name="connsiteX10" fmla="*/ 0 w 127888"/>
                  <a:gd name="connsiteY10" fmla="*/ 127 h 11682"/>
                  <a:gd name="connsiteX11" fmla="*/ 0 w 127888"/>
                  <a:gd name="connsiteY11" fmla="*/ 3429 h 11682"/>
                  <a:gd name="connsiteX12" fmla="*/ 0 w 127888"/>
                  <a:gd name="connsiteY12" fmla="*/ 4825 h 11682"/>
                  <a:gd name="connsiteX13" fmla="*/ 126112 w 127888"/>
                  <a:gd name="connsiteY13" fmla="*/ 4825 h 11682"/>
                  <a:gd name="connsiteX14" fmla="*/ 126747 w 127888"/>
                  <a:gd name="connsiteY14" fmla="*/ 3429 h 11682"/>
                  <a:gd name="connsiteX15" fmla="*/ 0 w 127888"/>
                  <a:gd name="connsiteY15" fmla="*/ 3429 h 11682"/>
                  <a:gd name="connsiteX16" fmla="*/ 0 w 127888"/>
                  <a:gd name="connsiteY16" fmla="*/ 6857 h 11682"/>
                  <a:gd name="connsiteX17" fmla="*/ 0 w 127888"/>
                  <a:gd name="connsiteY17" fmla="*/ 8254 h 11682"/>
                  <a:gd name="connsiteX18" fmla="*/ 123702 w 127888"/>
                  <a:gd name="connsiteY18" fmla="*/ 8254 h 11682"/>
                  <a:gd name="connsiteX19" fmla="*/ 124843 w 127888"/>
                  <a:gd name="connsiteY19" fmla="*/ 6857 h 11682"/>
                  <a:gd name="connsiteX20" fmla="*/ 0 w 127888"/>
                  <a:gd name="connsiteY20" fmla="*/ 6857 h 116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27888" h="11682">
                    <a:moveTo>
                      <a:pt x="121545" y="10412"/>
                    </a:moveTo>
                    <a:lnTo>
                      <a:pt x="127" y="10412"/>
                    </a:lnTo>
                    <a:cubicBezTo>
                      <a:pt x="127" y="10412"/>
                      <a:pt x="127" y="11682"/>
                      <a:pt x="127" y="11682"/>
                    </a:cubicBezTo>
                    <a:lnTo>
                      <a:pt x="119515" y="11682"/>
                    </a:lnTo>
                    <a:cubicBezTo>
                      <a:pt x="120276" y="11428"/>
                      <a:pt x="120910" y="10920"/>
                      <a:pt x="121545" y="10412"/>
                    </a:cubicBezTo>
                    <a:lnTo>
                      <a:pt x="121545" y="10412"/>
                    </a:lnTo>
                    <a:close/>
                    <a:moveTo>
                      <a:pt x="0" y="0"/>
                    </a:moveTo>
                    <a:lnTo>
                      <a:pt x="0" y="1397"/>
                    </a:lnTo>
                    <a:cubicBezTo>
                      <a:pt x="0" y="1397"/>
                      <a:pt x="127508" y="1524"/>
                      <a:pt x="127508" y="1524"/>
                    </a:cubicBezTo>
                    <a:cubicBezTo>
                      <a:pt x="127635" y="1143"/>
                      <a:pt x="127762" y="635"/>
                      <a:pt x="127889" y="127"/>
                    </a:cubicBezTo>
                    <a:lnTo>
                      <a:pt x="0" y="127"/>
                    </a:lnTo>
                    <a:close/>
                    <a:moveTo>
                      <a:pt x="0" y="3429"/>
                    </a:moveTo>
                    <a:lnTo>
                      <a:pt x="0" y="4825"/>
                    </a:lnTo>
                    <a:cubicBezTo>
                      <a:pt x="0" y="4825"/>
                      <a:pt x="126112" y="4825"/>
                      <a:pt x="126112" y="4825"/>
                    </a:cubicBezTo>
                    <a:cubicBezTo>
                      <a:pt x="126366" y="4444"/>
                      <a:pt x="126620" y="3936"/>
                      <a:pt x="126747" y="3429"/>
                    </a:cubicBezTo>
                    <a:lnTo>
                      <a:pt x="0" y="3429"/>
                    </a:lnTo>
                    <a:close/>
                    <a:moveTo>
                      <a:pt x="0" y="6857"/>
                    </a:moveTo>
                    <a:lnTo>
                      <a:pt x="0" y="8254"/>
                    </a:lnTo>
                    <a:cubicBezTo>
                      <a:pt x="0" y="8254"/>
                      <a:pt x="123702" y="8254"/>
                      <a:pt x="123702" y="8254"/>
                    </a:cubicBezTo>
                    <a:cubicBezTo>
                      <a:pt x="124082" y="7873"/>
                      <a:pt x="124463" y="7365"/>
                      <a:pt x="124843" y="6857"/>
                    </a:cubicBezTo>
                    <a:lnTo>
                      <a:pt x="0" y="6857"/>
                    </a:lnTo>
                    <a:close/>
                  </a:path>
                </a:pathLst>
              </a:custGeom>
              <a:solidFill>
                <a:srgbClr val="EEEEEE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929" name="Forme libre 4928">
                <a:extLst>
                  <a:ext uri="{FF2B5EF4-FFF2-40B4-BE49-F238E27FC236}">
                    <a16:creationId xmlns:a16="http://schemas.microsoft.com/office/drawing/2014/main" id="{5943612F-18EB-5D70-F5AF-E7900A6B3DF5}"/>
                  </a:ext>
                </a:extLst>
              </p:cNvPr>
              <p:cNvSpPr/>
              <p:nvPr/>
            </p:nvSpPr>
            <p:spPr>
              <a:xfrm>
                <a:off x="6861025" y="1693030"/>
                <a:ext cx="43644" cy="7237"/>
              </a:xfrm>
              <a:custGeom>
                <a:avLst/>
                <a:gdLst>
                  <a:gd name="connsiteX0" fmla="*/ 43645 w 43644"/>
                  <a:gd name="connsiteY0" fmla="*/ 0 h 7237"/>
                  <a:gd name="connsiteX1" fmla="*/ 0 w 43644"/>
                  <a:gd name="connsiteY1" fmla="*/ 0 h 7237"/>
                  <a:gd name="connsiteX2" fmla="*/ 0 w 43644"/>
                  <a:gd name="connsiteY2" fmla="*/ 2667 h 7237"/>
                  <a:gd name="connsiteX3" fmla="*/ 43645 w 43644"/>
                  <a:gd name="connsiteY3" fmla="*/ 2667 h 7237"/>
                  <a:gd name="connsiteX4" fmla="*/ 43645 w 43644"/>
                  <a:gd name="connsiteY4" fmla="*/ 0 h 7237"/>
                  <a:gd name="connsiteX5" fmla="*/ 35271 w 43644"/>
                  <a:gd name="connsiteY5" fmla="*/ 4571 h 7237"/>
                  <a:gd name="connsiteX6" fmla="*/ 8247 w 43644"/>
                  <a:gd name="connsiteY6" fmla="*/ 4571 h 7237"/>
                  <a:gd name="connsiteX7" fmla="*/ 8247 w 43644"/>
                  <a:gd name="connsiteY7" fmla="*/ 7238 h 7237"/>
                  <a:gd name="connsiteX8" fmla="*/ 35271 w 43644"/>
                  <a:gd name="connsiteY8" fmla="*/ 7238 h 7237"/>
                  <a:gd name="connsiteX9" fmla="*/ 35271 w 43644"/>
                  <a:gd name="connsiteY9" fmla="*/ 4571 h 72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3644" h="7237">
                    <a:moveTo>
                      <a:pt x="43645" y="0"/>
                    </a:moveTo>
                    <a:lnTo>
                      <a:pt x="0" y="0"/>
                    </a:lnTo>
                    <a:cubicBezTo>
                      <a:pt x="0" y="0"/>
                      <a:pt x="0" y="2667"/>
                      <a:pt x="0" y="2667"/>
                    </a:cubicBezTo>
                    <a:lnTo>
                      <a:pt x="43645" y="2667"/>
                    </a:lnTo>
                    <a:cubicBezTo>
                      <a:pt x="43645" y="2667"/>
                      <a:pt x="43645" y="0"/>
                      <a:pt x="43645" y="0"/>
                    </a:cubicBezTo>
                    <a:close/>
                    <a:moveTo>
                      <a:pt x="35271" y="4571"/>
                    </a:moveTo>
                    <a:lnTo>
                      <a:pt x="8247" y="4571"/>
                    </a:lnTo>
                    <a:cubicBezTo>
                      <a:pt x="8247" y="4571"/>
                      <a:pt x="8247" y="7238"/>
                      <a:pt x="8247" y="7238"/>
                    </a:cubicBezTo>
                    <a:lnTo>
                      <a:pt x="35271" y="7238"/>
                    </a:lnTo>
                    <a:cubicBezTo>
                      <a:pt x="35271" y="7238"/>
                      <a:pt x="35271" y="4571"/>
                      <a:pt x="35271" y="4571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24" name="Forme libre 5823">
                <a:extLst>
                  <a:ext uri="{FF2B5EF4-FFF2-40B4-BE49-F238E27FC236}">
                    <a16:creationId xmlns:a16="http://schemas.microsoft.com/office/drawing/2014/main" id="{AFAFA5A1-A82E-F75F-0FEF-FF31EF0830EA}"/>
                  </a:ext>
                </a:extLst>
              </p:cNvPr>
              <p:cNvSpPr/>
              <p:nvPr/>
            </p:nvSpPr>
            <p:spPr>
              <a:xfrm>
                <a:off x="6909491" y="1652142"/>
                <a:ext cx="51706" cy="113648"/>
              </a:xfrm>
              <a:custGeom>
                <a:avLst/>
                <a:gdLst>
                  <a:gd name="connsiteX0" fmla="*/ 44279 w 51706"/>
                  <a:gd name="connsiteY0" fmla="*/ 4571 h 113648"/>
                  <a:gd name="connsiteX1" fmla="*/ 28420 w 51706"/>
                  <a:gd name="connsiteY1" fmla="*/ 0 h 113648"/>
                  <a:gd name="connsiteX2" fmla="*/ 5582 w 51706"/>
                  <a:gd name="connsiteY2" fmla="*/ 5079 h 113648"/>
                  <a:gd name="connsiteX3" fmla="*/ 11038 w 51706"/>
                  <a:gd name="connsiteY3" fmla="*/ 11301 h 113648"/>
                  <a:gd name="connsiteX4" fmla="*/ 28420 w 51706"/>
                  <a:gd name="connsiteY4" fmla="*/ 9905 h 113648"/>
                  <a:gd name="connsiteX5" fmla="*/ 40600 w 51706"/>
                  <a:gd name="connsiteY5" fmla="*/ 14984 h 113648"/>
                  <a:gd name="connsiteX6" fmla="*/ 40600 w 51706"/>
                  <a:gd name="connsiteY6" fmla="*/ 16762 h 113648"/>
                  <a:gd name="connsiteX7" fmla="*/ 22456 w 51706"/>
                  <a:gd name="connsiteY7" fmla="*/ 12444 h 113648"/>
                  <a:gd name="connsiteX8" fmla="*/ 0 w 51706"/>
                  <a:gd name="connsiteY8" fmla="*/ 19047 h 113648"/>
                  <a:gd name="connsiteX9" fmla="*/ 21188 w 51706"/>
                  <a:gd name="connsiteY9" fmla="*/ 22222 h 113648"/>
                  <a:gd name="connsiteX10" fmla="*/ 40600 w 51706"/>
                  <a:gd name="connsiteY10" fmla="*/ 28952 h 113648"/>
                  <a:gd name="connsiteX11" fmla="*/ 40600 w 51706"/>
                  <a:gd name="connsiteY11" fmla="*/ 31238 h 113648"/>
                  <a:gd name="connsiteX12" fmla="*/ 25882 w 51706"/>
                  <a:gd name="connsiteY12" fmla="*/ 28063 h 113648"/>
                  <a:gd name="connsiteX13" fmla="*/ 7358 w 51706"/>
                  <a:gd name="connsiteY13" fmla="*/ 32634 h 113648"/>
                  <a:gd name="connsiteX14" fmla="*/ 25882 w 51706"/>
                  <a:gd name="connsiteY14" fmla="*/ 37714 h 113648"/>
                  <a:gd name="connsiteX15" fmla="*/ 40600 w 51706"/>
                  <a:gd name="connsiteY15" fmla="*/ 41142 h 113648"/>
                  <a:gd name="connsiteX16" fmla="*/ 40600 w 51706"/>
                  <a:gd name="connsiteY16" fmla="*/ 44825 h 113648"/>
                  <a:gd name="connsiteX17" fmla="*/ 25882 w 51706"/>
                  <a:gd name="connsiteY17" fmla="*/ 43936 h 113648"/>
                  <a:gd name="connsiteX18" fmla="*/ 11673 w 51706"/>
                  <a:gd name="connsiteY18" fmla="*/ 48126 h 113648"/>
                  <a:gd name="connsiteX19" fmla="*/ 13068 w 51706"/>
                  <a:gd name="connsiteY19" fmla="*/ 54348 h 113648"/>
                  <a:gd name="connsiteX20" fmla="*/ 25882 w 51706"/>
                  <a:gd name="connsiteY20" fmla="*/ 52951 h 113648"/>
                  <a:gd name="connsiteX21" fmla="*/ 40473 w 51706"/>
                  <a:gd name="connsiteY21" fmla="*/ 54856 h 113648"/>
                  <a:gd name="connsiteX22" fmla="*/ 40473 w 51706"/>
                  <a:gd name="connsiteY22" fmla="*/ 69205 h 113648"/>
                  <a:gd name="connsiteX23" fmla="*/ 27278 w 51706"/>
                  <a:gd name="connsiteY23" fmla="*/ 89522 h 113648"/>
                  <a:gd name="connsiteX24" fmla="*/ 14210 w 51706"/>
                  <a:gd name="connsiteY24" fmla="*/ 90157 h 113648"/>
                  <a:gd name="connsiteX25" fmla="*/ 10404 w 51706"/>
                  <a:gd name="connsiteY25" fmla="*/ 113649 h 113648"/>
                  <a:gd name="connsiteX26" fmla="*/ 42503 w 51706"/>
                  <a:gd name="connsiteY26" fmla="*/ 113649 h 113648"/>
                  <a:gd name="connsiteX27" fmla="*/ 40346 w 51706"/>
                  <a:gd name="connsiteY27" fmla="*/ 85205 h 113648"/>
                  <a:gd name="connsiteX28" fmla="*/ 49100 w 51706"/>
                  <a:gd name="connsiteY28" fmla="*/ 46729 h 113648"/>
                  <a:gd name="connsiteX29" fmla="*/ 48719 w 51706"/>
                  <a:gd name="connsiteY29" fmla="*/ 34031 h 113648"/>
                  <a:gd name="connsiteX30" fmla="*/ 49100 w 51706"/>
                  <a:gd name="connsiteY30" fmla="*/ 21206 h 113648"/>
                  <a:gd name="connsiteX31" fmla="*/ 44406 w 51706"/>
                  <a:gd name="connsiteY31" fmla="*/ 4825 h 113648"/>
                  <a:gd name="connsiteX32" fmla="*/ 44406 w 51706"/>
                  <a:gd name="connsiteY32" fmla="*/ 4825 h 1136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51706" h="113648">
                    <a:moveTo>
                      <a:pt x="44279" y="4571"/>
                    </a:moveTo>
                    <a:lnTo>
                      <a:pt x="28420" y="0"/>
                    </a:lnTo>
                    <a:lnTo>
                      <a:pt x="5582" y="5079"/>
                    </a:lnTo>
                    <a:cubicBezTo>
                      <a:pt x="4441" y="8127"/>
                      <a:pt x="8120" y="11047"/>
                      <a:pt x="11038" y="11301"/>
                    </a:cubicBezTo>
                    <a:lnTo>
                      <a:pt x="28420" y="9905"/>
                    </a:lnTo>
                    <a:lnTo>
                      <a:pt x="40600" y="14984"/>
                    </a:lnTo>
                    <a:lnTo>
                      <a:pt x="40600" y="16762"/>
                    </a:lnTo>
                    <a:cubicBezTo>
                      <a:pt x="40600" y="16762"/>
                      <a:pt x="22456" y="12444"/>
                      <a:pt x="22456" y="12444"/>
                    </a:cubicBezTo>
                    <a:lnTo>
                      <a:pt x="0" y="19047"/>
                    </a:lnTo>
                    <a:cubicBezTo>
                      <a:pt x="381" y="28190"/>
                      <a:pt x="6344" y="25904"/>
                      <a:pt x="21188" y="22222"/>
                    </a:cubicBezTo>
                    <a:lnTo>
                      <a:pt x="40600" y="28952"/>
                    </a:lnTo>
                    <a:lnTo>
                      <a:pt x="40600" y="31238"/>
                    </a:lnTo>
                    <a:cubicBezTo>
                      <a:pt x="40600" y="31238"/>
                      <a:pt x="25882" y="28063"/>
                      <a:pt x="25882" y="28063"/>
                    </a:cubicBezTo>
                    <a:lnTo>
                      <a:pt x="7358" y="32634"/>
                    </a:lnTo>
                    <a:cubicBezTo>
                      <a:pt x="7105" y="41777"/>
                      <a:pt x="13956" y="39110"/>
                      <a:pt x="25882" y="37714"/>
                    </a:cubicBezTo>
                    <a:lnTo>
                      <a:pt x="40600" y="41142"/>
                    </a:lnTo>
                    <a:lnTo>
                      <a:pt x="40600" y="44825"/>
                    </a:lnTo>
                    <a:cubicBezTo>
                      <a:pt x="40600" y="44825"/>
                      <a:pt x="25882" y="43936"/>
                      <a:pt x="25882" y="43936"/>
                    </a:cubicBezTo>
                    <a:lnTo>
                      <a:pt x="11673" y="48126"/>
                    </a:lnTo>
                    <a:cubicBezTo>
                      <a:pt x="9389" y="49142"/>
                      <a:pt x="9896" y="53586"/>
                      <a:pt x="13068" y="54348"/>
                    </a:cubicBezTo>
                    <a:lnTo>
                      <a:pt x="25882" y="52951"/>
                    </a:lnTo>
                    <a:lnTo>
                      <a:pt x="40473" y="54856"/>
                    </a:lnTo>
                    <a:lnTo>
                      <a:pt x="40473" y="69205"/>
                    </a:lnTo>
                    <a:cubicBezTo>
                      <a:pt x="41868" y="78475"/>
                      <a:pt x="35905" y="87871"/>
                      <a:pt x="27278" y="89522"/>
                    </a:cubicBezTo>
                    <a:lnTo>
                      <a:pt x="14210" y="90157"/>
                    </a:lnTo>
                    <a:lnTo>
                      <a:pt x="10404" y="113649"/>
                    </a:lnTo>
                    <a:lnTo>
                      <a:pt x="42503" y="113649"/>
                    </a:lnTo>
                    <a:cubicBezTo>
                      <a:pt x="42503" y="113649"/>
                      <a:pt x="40346" y="85205"/>
                      <a:pt x="40346" y="85205"/>
                    </a:cubicBezTo>
                    <a:cubicBezTo>
                      <a:pt x="45167" y="73903"/>
                      <a:pt x="55063" y="59300"/>
                      <a:pt x="49100" y="46729"/>
                    </a:cubicBezTo>
                    <a:cubicBezTo>
                      <a:pt x="52145" y="41650"/>
                      <a:pt x="51130" y="36825"/>
                      <a:pt x="48719" y="34031"/>
                    </a:cubicBezTo>
                    <a:cubicBezTo>
                      <a:pt x="51003" y="30857"/>
                      <a:pt x="53921" y="25269"/>
                      <a:pt x="49100" y="21206"/>
                    </a:cubicBezTo>
                    <a:cubicBezTo>
                      <a:pt x="48719" y="12571"/>
                      <a:pt x="51257" y="9778"/>
                      <a:pt x="44406" y="4825"/>
                    </a:cubicBezTo>
                    <a:lnTo>
                      <a:pt x="44406" y="4825"/>
                    </a:lnTo>
                    <a:close/>
                  </a:path>
                </a:pathLst>
              </a:custGeom>
              <a:solidFill>
                <a:srgbClr val="E1E1E1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25" name="Forme libre 5824">
                <a:extLst>
                  <a:ext uri="{FF2B5EF4-FFF2-40B4-BE49-F238E27FC236}">
                    <a16:creationId xmlns:a16="http://schemas.microsoft.com/office/drawing/2014/main" id="{9C8773DF-7FE1-FBBC-CA5E-41E30DA0F629}"/>
                  </a:ext>
                </a:extLst>
              </p:cNvPr>
              <p:cNvSpPr/>
              <p:nvPr/>
            </p:nvSpPr>
            <p:spPr>
              <a:xfrm>
                <a:off x="6919768" y="1741918"/>
                <a:ext cx="12433" cy="23872"/>
              </a:xfrm>
              <a:custGeom>
                <a:avLst/>
                <a:gdLst>
                  <a:gd name="connsiteX0" fmla="*/ 3933 w 12433"/>
                  <a:gd name="connsiteY0" fmla="*/ 381 h 23872"/>
                  <a:gd name="connsiteX1" fmla="*/ 0 w 12433"/>
                  <a:gd name="connsiteY1" fmla="*/ 23873 h 23872"/>
                  <a:gd name="connsiteX2" fmla="*/ 12434 w 12433"/>
                  <a:gd name="connsiteY2" fmla="*/ 0 h 23872"/>
                  <a:gd name="connsiteX3" fmla="*/ 3933 w 12433"/>
                  <a:gd name="connsiteY3" fmla="*/ 381 h 238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433" h="23872">
                    <a:moveTo>
                      <a:pt x="3933" y="381"/>
                    </a:moveTo>
                    <a:lnTo>
                      <a:pt x="0" y="23873"/>
                    </a:lnTo>
                    <a:lnTo>
                      <a:pt x="12434" y="0"/>
                    </a:lnTo>
                    <a:lnTo>
                      <a:pt x="3933" y="381"/>
                    </a:lnTo>
                    <a:close/>
                  </a:path>
                </a:pathLst>
              </a:custGeom>
              <a:solidFill>
                <a:srgbClr val="D4D4D4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26" name="Forme libre 5825">
                <a:extLst>
                  <a:ext uri="{FF2B5EF4-FFF2-40B4-BE49-F238E27FC236}">
                    <a16:creationId xmlns:a16="http://schemas.microsoft.com/office/drawing/2014/main" id="{6F25876A-C49C-D494-CB02-8A1D28F179CB}"/>
                  </a:ext>
                </a:extLst>
              </p:cNvPr>
              <p:cNvSpPr/>
              <p:nvPr/>
            </p:nvSpPr>
            <p:spPr>
              <a:xfrm>
                <a:off x="6905811" y="1765410"/>
                <a:ext cx="58234" cy="75681"/>
              </a:xfrm>
              <a:custGeom>
                <a:avLst/>
                <a:gdLst>
                  <a:gd name="connsiteX0" fmla="*/ 52272 w 58234"/>
                  <a:gd name="connsiteY0" fmla="*/ 127 h 75681"/>
                  <a:gd name="connsiteX1" fmla="*/ 58235 w 58234"/>
                  <a:gd name="connsiteY1" fmla="*/ 75681 h 75681"/>
                  <a:gd name="connsiteX2" fmla="*/ 0 w 58234"/>
                  <a:gd name="connsiteY2" fmla="*/ 75681 h 75681"/>
                  <a:gd name="connsiteX3" fmla="*/ 8501 w 58234"/>
                  <a:gd name="connsiteY3" fmla="*/ 0 h 75681"/>
                  <a:gd name="connsiteX4" fmla="*/ 52272 w 58234"/>
                  <a:gd name="connsiteY4" fmla="*/ 0 h 756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234" h="75681">
                    <a:moveTo>
                      <a:pt x="52272" y="127"/>
                    </a:moveTo>
                    <a:lnTo>
                      <a:pt x="58235" y="75681"/>
                    </a:lnTo>
                    <a:lnTo>
                      <a:pt x="0" y="75681"/>
                    </a:lnTo>
                    <a:cubicBezTo>
                      <a:pt x="0" y="75681"/>
                      <a:pt x="8501" y="0"/>
                      <a:pt x="8501" y="0"/>
                    </a:cubicBezTo>
                    <a:lnTo>
                      <a:pt x="52272" y="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705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27" name="Forme libre 5826">
                <a:extLst>
                  <a:ext uri="{FF2B5EF4-FFF2-40B4-BE49-F238E27FC236}">
                    <a16:creationId xmlns:a16="http://schemas.microsoft.com/office/drawing/2014/main" id="{A73B6E1D-293F-E469-1F41-5D2D053737FC}"/>
                  </a:ext>
                </a:extLst>
              </p:cNvPr>
              <p:cNvSpPr/>
              <p:nvPr/>
            </p:nvSpPr>
            <p:spPr>
              <a:xfrm>
                <a:off x="6916976" y="1760076"/>
                <a:ext cx="39077" cy="5587"/>
              </a:xfrm>
              <a:custGeom>
                <a:avLst/>
                <a:gdLst>
                  <a:gd name="connsiteX0" fmla="*/ 0 w 39077"/>
                  <a:gd name="connsiteY0" fmla="*/ 0 h 5587"/>
                  <a:gd name="connsiteX1" fmla="*/ 39077 w 39077"/>
                  <a:gd name="connsiteY1" fmla="*/ 0 h 5587"/>
                  <a:gd name="connsiteX2" fmla="*/ 39077 w 39077"/>
                  <a:gd name="connsiteY2" fmla="*/ 5587 h 5587"/>
                  <a:gd name="connsiteX3" fmla="*/ 0 w 39077"/>
                  <a:gd name="connsiteY3" fmla="*/ 5587 h 5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077" h="5587">
                    <a:moveTo>
                      <a:pt x="0" y="0"/>
                    </a:moveTo>
                    <a:lnTo>
                      <a:pt x="39077" y="0"/>
                    </a:lnTo>
                    <a:lnTo>
                      <a:pt x="39077" y="5587"/>
                    </a:lnTo>
                    <a:lnTo>
                      <a:pt x="0" y="5587"/>
                    </a:lnTo>
                    <a:close/>
                  </a:path>
                </a:pathLst>
              </a:custGeom>
              <a:solidFill>
                <a:srgbClr val="F8F8F8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28" name="Forme libre 5827">
                <a:extLst>
                  <a:ext uri="{FF2B5EF4-FFF2-40B4-BE49-F238E27FC236}">
                    <a16:creationId xmlns:a16="http://schemas.microsoft.com/office/drawing/2014/main" id="{1BDC518D-C1B0-5B2C-E7CD-35C2020B0591}"/>
                  </a:ext>
                </a:extLst>
              </p:cNvPr>
              <p:cNvSpPr/>
              <p:nvPr/>
            </p:nvSpPr>
            <p:spPr>
              <a:xfrm>
                <a:off x="6950598" y="1770489"/>
                <a:ext cx="5582" cy="5587"/>
              </a:xfrm>
              <a:custGeom>
                <a:avLst/>
                <a:gdLst>
                  <a:gd name="connsiteX0" fmla="*/ 2791 w 5582"/>
                  <a:gd name="connsiteY0" fmla="*/ 0 h 5587"/>
                  <a:gd name="connsiteX1" fmla="*/ 5582 w 5582"/>
                  <a:gd name="connsiteY1" fmla="*/ 2794 h 5587"/>
                  <a:gd name="connsiteX2" fmla="*/ 2791 w 5582"/>
                  <a:gd name="connsiteY2" fmla="*/ 5587 h 5587"/>
                  <a:gd name="connsiteX3" fmla="*/ 0 w 5582"/>
                  <a:gd name="connsiteY3" fmla="*/ 2794 h 5587"/>
                  <a:gd name="connsiteX4" fmla="*/ 2791 w 5582"/>
                  <a:gd name="connsiteY4" fmla="*/ 0 h 5587"/>
                  <a:gd name="connsiteX5" fmla="*/ 2791 w 5582"/>
                  <a:gd name="connsiteY5" fmla="*/ 0 h 5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582" h="5587">
                    <a:moveTo>
                      <a:pt x="2791" y="0"/>
                    </a:moveTo>
                    <a:cubicBezTo>
                      <a:pt x="4314" y="0"/>
                      <a:pt x="5582" y="1270"/>
                      <a:pt x="5582" y="2794"/>
                    </a:cubicBezTo>
                    <a:cubicBezTo>
                      <a:pt x="5582" y="4317"/>
                      <a:pt x="4314" y="5587"/>
                      <a:pt x="2791" y="5587"/>
                    </a:cubicBezTo>
                    <a:cubicBezTo>
                      <a:pt x="1269" y="5587"/>
                      <a:pt x="0" y="4317"/>
                      <a:pt x="0" y="2794"/>
                    </a:cubicBezTo>
                    <a:cubicBezTo>
                      <a:pt x="0" y="1270"/>
                      <a:pt x="1269" y="0"/>
                      <a:pt x="2791" y="0"/>
                    </a:cubicBezTo>
                    <a:lnTo>
                      <a:pt x="2791" y="0"/>
                    </a:lnTo>
                    <a:close/>
                  </a:path>
                </a:pathLst>
              </a:custGeom>
              <a:solidFill>
                <a:srgbClr val="F8F8F8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29" name="Forme libre 5828">
                <a:extLst>
                  <a:ext uri="{FF2B5EF4-FFF2-40B4-BE49-F238E27FC236}">
                    <a16:creationId xmlns:a16="http://schemas.microsoft.com/office/drawing/2014/main" id="{2F832525-2828-3FEE-2927-7A00D3F3D74B}"/>
                  </a:ext>
                </a:extLst>
              </p:cNvPr>
              <p:cNvSpPr/>
              <p:nvPr/>
            </p:nvSpPr>
            <p:spPr>
              <a:xfrm>
                <a:off x="6951232" y="1777473"/>
                <a:ext cx="5582" cy="5587"/>
              </a:xfrm>
              <a:custGeom>
                <a:avLst/>
                <a:gdLst>
                  <a:gd name="connsiteX0" fmla="*/ 2791 w 5582"/>
                  <a:gd name="connsiteY0" fmla="*/ 0 h 5587"/>
                  <a:gd name="connsiteX1" fmla="*/ 5582 w 5582"/>
                  <a:gd name="connsiteY1" fmla="*/ 2794 h 5587"/>
                  <a:gd name="connsiteX2" fmla="*/ 2791 w 5582"/>
                  <a:gd name="connsiteY2" fmla="*/ 5587 h 5587"/>
                  <a:gd name="connsiteX3" fmla="*/ 0 w 5582"/>
                  <a:gd name="connsiteY3" fmla="*/ 2794 h 5587"/>
                  <a:gd name="connsiteX4" fmla="*/ 2791 w 5582"/>
                  <a:gd name="connsiteY4" fmla="*/ 0 h 5587"/>
                  <a:gd name="connsiteX5" fmla="*/ 2791 w 5582"/>
                  <a:gd name="connsiteY5" fmla="*/ 0 h 5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582" h="5587">
                    <a:moveTo>
                      <a:pt x="2791" y="0"/>
                    </a:moveTo>
                    <a:cubicBezTo>
                      <a:pt x="4314" y="0"/>
                      <a:pt x="5582" y="1270"/>
                      <a:pt x="5582" y="2794"/>
                    </a:cubicBezTo>
                    <a:cubicBezTo>
                      <a:pt x="5582" y="4317"/>
                      <a:pt x="4314" y="5587"/>
                      <a:pt x="2791" y="5587"/>
                    </a:cubicBezTo>
                    <a:cubicBezTo>
                      <a:pt x="1269" y="5587"/>
                      <a:pt x="0" y="4317"/>
                      <a:pt x="0" y="2794"/>
                    </a:cubicBezTo>
                    <a:cubicBezTo>
                      <a:pt x="0" y="1270"/>
                      <a:pt x="1269" y="0"/>
                      <a:pt x="2791" y="0"/>
                    </a:cubicBezTo>
                    <a:lnTo>
                      <a:pt x="2791" y="0"/>
                    </a:lnTo>
                    <a:close/>
                  </a:path>
                </a:pathLst>
              </a:custGeom>
              <a:solidFill>
                <a:srgbClr val="F8F8F8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30" name="Forme libre 5829">
                <a:extLst>
                  <a:ext uri="{FF2B5EF4-FFF2-40B4-BE49-F238E27FC236}">
                    <a16:creationId xmlns:a16="http://schemas.microsoft.com/office/drawing/2014/main" id="{ECA375A1-E680-16AB-77AA-1C5C58FE29DF}"/>
                  </a:ext>
                </a:extLst>
              </p:cNvPr>
              <p:cNvSpPr/>
              <p:nvPr/>
            </p:nvSpPr>
            <p:spPr>
              <a:xfrm>
                <a:off x="6915200" y="1656586"/>
                <a:ext cx="4947" cy="3047"/>
              </a:xfrm>
              <a:custGeom>
                <a:avLst/>
                <a:gdLst>
                  <a:gd name="connsiteX0" fmla="*/ 761 w 4947"/>
                  <a:gd name="connsiteY0" fmla="*/ 3048 h 3047"/>
                  <a:gd name="connsiteX1" fmla="*/ 4948 w 4947"/>
                  <a:gd name="connsiteY1" fmla="*/ 1905 h 3047"/>
                  <a:gd name="connsiteX2" fmla="*/ 4314 w 4947"/>
                  <a:gd name="connsiteY2" fmla="*/ 0 h 3047"/>
                  <a:gd name="connsiteX3" fmla="*/ 0 w 4947"/>
                  <a:gd name="connsiteY3" fmla="*/ 889 h 3047"/>
                  <a:gd name="connsiteX4" fmla="*/ 761 w 4947"/>
                  <a:gd name="connsiteY4" fmla="*/ 3048 h 3047"/>
                  <a:gd name="connsiteX5" fmla="*/ 761 w 4947"/>
                  <a:gd name="connsiteY5" fmla="*/ 3048 h 30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947" h="3047">
                    <a:moveTo>
                      <a:pt x="761" y="3048"/>
                    </a:moveTo>
                    <a:lnTo>
                      <a:pt x="4948" y="1905"/>
                    </a:lnTo>
                    <a:lnTo>
                      <a:pt x="4314" y="0"/>
                    </a:lnTo>
                    <a:lnTo>
                      <a:pt x="0" y="889"/>
                    </a:lnTo>
                    <a:cubicBezTo>
                      <a:pt x="0" y="889"/>
                      <a:pt x="0" y="2286"/>
                      <a:pt x="761" y="3048"/>
                    </a:cubicBezTo>
                    <a:lnTo>
                      <a:pt x="761" y="3048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31" name="Forme libre 5830">
                <a:extLst>
                  <a:ext uri="{FF2B5EF4-FFF2-40B4-BE49-F238E27FC236}">
                    <a16:creationId xmlns:a16="http://schemas.microsoft.com/office/drawing/2014/main" id="{223D5A39-07D4-CF41-E717-4BA6F2CDE8E8}"/>
                  </a:ext>
                </a:extLst>
              </p:cNvPr>
              <p:cNvSpPr/>
              <p:nvPr/>
            </p:nvSpPr>
            <p:spPr>
              <a:xfrm>
                <a:off x="6910120" y="1669919"/>
                <a:ext cx="6476" cy="5206"/>
              </a:xfrm>
              <a:custGeom>
                <a:avLst/>
                <a:gdLst>
                  <a:gd name="connsiteX0" fmla="*/ 1148 w 6476"/>
                  <a:gd name="connsiteY0" fmla="*/ 5206 h 5206"/>
                  <a:gd name="connsiteX1" fmla="*/ 6476 w 6476"/>
                  <a:gd name="connsiteY1" fmla="*/ 3175 h 5206"/>
                  <a:gd name="connsiteX2" fmla="*/ 5334 w 6476"/>
                  <a:gd name="connsiteY2" fmla="*/ 0 h 5206"/>
                  <a:gd name="connsiteX3" fmla="*/ 132 w 6476"/>
                  <a:gd name="connsiteY3" fmla="*/ 1524 h 5206"/>
                  <a:gd name="connsiteX4" fmla="*/ 1148 w 6476"/>
                  <a:gd name="connsiteY4" fmla="*/ 5206 h 5206"/>
                  <a:gd name="connsiteX5" fmla="*/ 1148 w 6476"/>
                  <a:gd name="connsiteY5" fmla="*/ 5206 h 52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476" h="5206">
                    <a:moveTo>
                      <a:pt x="1148" y="5206"/>
                    </a:moveTo>
                    <a:lnTo>
                      <a:pt x="6476" y="3175"/>
                    </a:lnTo>
                    <a:lnTo>
                      <a:pt x="5334" y="0"/>
                    </a:lnTo>
                    <a:lnTo>
                      <a:pt x="132" y="1524"/>
                    </a:lnTo>
                    <a:cubicBezTo>
                      <a:pt x="-121" y="2413"/>
                      <a:pt x="-121" y="3682"/>
                      <a:pt x="1148" y="5206"/>
                    </a:cubicBezTo>
                    <a:lnTo>
                      <a:pt x="1148" y="5206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32" name="Forme libre 5831">
                <a:extLst>
                  <a:ext uri="{FF2B5EF4-FFF2-40B4-BE49-F238E27FC236}">
                    <a16:creationId xmlns:a16="http://schemas.microsoft.com/office/drawing/2014/main" id="{2B700E58-F7E2-249B-BE73-0E51890A8313}"/>
                  </a:ext>
                </a:extLst>
              </p:cNvPr>
              <p:cNvSpPr/>
              <p:nvPr/>
            </p:nvSpPr>
            <p:spPr>
              <a:xfrm>
                <a:off x="6917443" y="1684014"/>
                <a:ext cx="5749" cy="4952"/>
              </a:xfrm>
              <a:custGeom>
                <a:avLst/>
                <a:gdLst>
                  <a:gd name="connsiteX0" fmla="*/ 1055 w 5749"/>
                  <a:gd name="connsiteY0" fmla="*/ 4952 h 4952"/>
                  <a:gd name="connsiteX1" fmla="*/ 5750 w 5749"/>
                  <a:gd name="connsiteY1" fmla="*/ 3429 h 4952"/>
                  <a:gd name="connsiteX2" fmla="*/ 4608 w 5749"/>
                  <a:gd name="connsiteY2" fmla="*/ 0 h 4952"/>
                  <a:gd name="connsiteX3" fmla="*/ 41 w 5749"/>
                  <a:gd name="connsiteY3" fmla="*/ 1016 h 4952"/>
                  <a:gd name="connsiteX4" fmla="*/ 1055 w 5749"/>
                  <a:gd name="connsiteY4" fmla="*/ 4952 h 4952"/>
                  <a:gd name="connsiteX5" fmla="*/ 1055 w 5749"/>
                  <a:gd name="connsiteY5" fmla="*/ 4952 h 4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749" h="4952">
                    <a:moveTo>
                      <a:pt x="1055" y="4952"/>
                    </a:moveTo>
                    <a:lnTo>
                      <a:pt x="5750" y="3429"/>
                    </a:lnTo>
                    <a:lnTo>
                      <a:pt x="4608" y="0"/>
                    </a:lnTo>
                    <a:lnTo>
                      <a:pt x="41" y="1016"/>
                    </a:lnTo>
                    <a:cubicBezTo>
                      <a:pt x="-86" y="1905"/>
                      <a:pt x="41" y="3302"/>
                      <a:pt x="1055" y="4952"/>
                    </a:cubicBezTo>
                    <a:lnTo>
                      <a:pt x="1055" y="4952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33" name="Forme libre 5832">
                <a:extLst>
                  <a:ext uri="{FF2B5EF4-FFF2-40B4-BE49-F238E27FC236}">
                    <a16:creationId xmlns:a16="http://schemas.microsoft.com/office/drawing/2014/main" id="{587B24AF-2380-7E7E-A0FE-0B9E56A5960B}"/>
                  </a:ext>
                </a:extLst>
              </p:cNvPr>
              <p:cNvSpPr/>
              <p:nvPr/>
            </p:nvSpPr>
            <p:spPr>
              <a:xfrm>
                <a:off x="6920558" y="1699760"/>
                <a:ext cx="5172" cy="4952"/>
              </a:xfrm>
              <a:custGeom>
                <a:avLst/>
                <a:gdLst>
                  <a:gd name="connsiteX0" fmla="*/ 859 w 5172"/>
                  <a:gd name="connsiteY0" fmla="*/ 889 h 4952"/>
                  <a:gd name="connsiteX1" fmla="*/ 4157 w 5172"/>
                  <a:gd name="connsiteY1" fmla="*/ 0 h 4952"/>
                  <a:gd name="connsiteX2" fmla="*/ 5172 w 5172"/>
                  <a:gd name="connsiteY2" fmla="*/ 4063 h 4952"/>
                  <a:gd name="connsiteX3" fmla="*/ 1239 w 5172"/>
                  <a:gd name="connsiteY3" fmla="*/ 4952 h 4952"/>
                  <a:gd name="connsiteX4" fmla="*/ 732 w 5172"/>
                  <a:gd name="connsiteY4" fmla="*/ 762 h 4952"/>
                  <a:gd name="connsiteX5" fmla="*/ 732 w 5172"/>
                  <a:gd name="connsiteY5" fmla="*/ 762 h 4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172" h="4952">
                    <a:moveTo>
                      <a:pt x="859" y="889"/>
                    </a:moveTo>
                    <a:lnTo>
                      <a:pt x="4157" y="0"/>
                    </a:lnTo>
                    <a:lnTo>
                      <a:pt x="5172" y="4063"/>
                    </a:lnTo>
                    <a:lnTo>
                      <a:pt x="1239" y="4952"/>
                    </a:lnTo>
                    <a:cubicBezTo>
                      <a:pt x="1239" y="4952"/>
                      <a:pt x="-1171" y="2286"/>
                      <a:pt x="732" y="762"/>
                    </a:cubicBezTo>
                    <a:lnTo>
                      <a:pt x="732" y="762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34" name="Forme libre 5833">
                <a:extLst>
                  <a:ext uri="{FF2B5EF4-FFF2-40B4-BE49-F238E27FC236}">
                    <a16:creationId xmlns:a16="http://schemas.microsoft.com/office/drawing/2014/main" id="{8F5E6508-2F31-2533-5438-A7600DCDA489}"/>
                  </a:ext>
                </a:extLst>
              </p:cNvPr>
              <p:cNvSpPr/>
              <p:nvPr/>
            </p:nvSpPr>
            <p:spPr>
              <a:xfrm>
                <a:off x="6762572" y="1566429"/>
                <a:ext cx="109333" cy="54050"/>
              </a:xfrm>
              <a:custGeom>
                <a:avLst/>
                <a:gdLst>
                  <a:gd name="connsiteX0" fmla="*/ 24994 w 109333"/>
                  <a:gd name="connsiteY0" fmla="*/ 48253 h 54050"/>
                  <a:gd name="connsiteX1" fmla="*/ 381 w 109333"/>
                  <a:gd name="connsiteY1" fmla="*/ 48253 h 54050"/>
                  <a:gd name="connsiteX2" fmla="*/ 0 w 109333"/>
                  <a:gd name="connsiteY2" fmla="*/ 12190 h 54050"/>
                  <a:gd name="connsiteX3" fmla="*/ 23852 w 109333"/>
                  <a:gd name="connsiteY3" fmla="*/ 13460 h 54050"/>
                  <a:gd name="connsiteX4" fmla="*/ 39077 w 109333"/>
                  <a:gd name="connsiteY4" fmla="*/ 1778 h 54050"/>
                  <a:gd name="connsiteX5" fmla="*/ 53921 w 109333"/>
                  <a:gd name="connsiteY5" fmla="*/ 0 h 54050"/>
                  <a:gd name="connsiteX6" fmla="*/ 53921 w 109333"/>
                  <a:gd name="connsiteY6" fmla="*/ 7619 h 54050"/>
                  <a:gd name="connsiteX7" fmla="*/ 78788 w 109333"/>
                  <a:gd name="connsiteY7" fmla="*/ 6349 h 54050"/>
                  <a:gd name="connsiteX8" fmla="*/ 104163 w 109333"/>
                  <a:gd name="connsiteY8" fmla="*/ 10793 h 54050"/>
                  <a:gd name="connsiteX9" fmla="*/ 99088 w 109333"/>
                  <a:gd name="connsiteY9" fmla="*/ 17143 h 54050"/>
                  <a:gd name="connsiteX10" fmla="*/ 78915 w 109333"/>
                  <a:gd name="connsiteY10" fmla="*/ 16127 h 54050"/>
                  <a:gd name="connsiteX11" fmla="*/ 66482 w 109333"/>
                  <a:gd name="connsiteY11" fmla="*/ 18412 h 54050"/>
                  <a:gd name="connsiteX12" fmla="*/ 84117 w 109333"/>
                  <a:gd name="connsiteY12" fmla="*/ 18412 h 54050"/>
                  <a:gd name="connsiteX13" fmla="*/ 108096 w 109333"/>
                  <a:gd name="connsiteY13" fmla="*/ 22222 h 54050"/>
                  <a:gd name="connsiteX14" fmla="*/ 102387 w 109333"/>
                  <a:gd name="connsiteY14" fmla="*/ 29587 h 54050"/>
                  <a:gd name="connsiteX15" fmla="*/ 84624 w 109333"/>
                  <a:gd name="connsiteY15" fmla="*/ 27809 h 54050"/>
                  <a:gd name="connsiteX16" fmla="*/ 66735 w 109333"/>
                  <a:gd name="connsiteY16" fmla="*/ 29714 h 54050"/>
                  <a:gd name="connsiteX17" fmla="*/ 85259 w 109333"/>
                  <a:gd name="connsiteY17" fmla="*/ 30730 h 54050"/>
                  <a:gd name="connsiteX18" fmla="*/ 104417 w 109333"/>
                  <a:gd name="connsiteY18" fmla="*/ 33777 h 54050"/>
                  <a:gd name="connsiteX19" fmla="*/ 100484 w 109333"/>
                  <a:gd name="connsiteY19" fmla="*/ 40507 h 54050"/>
                  <a:gd name="connsiteX20" fmla="*/ 84751 w 109333"/>
                  <a:gd name="connsiteY20" fmla="*/ 39237 h 54050"/>
                  <a:gd name="connsiteX21" fmla="*/ 66609 w 109333"/>
                  <a:gd name="connsiteY21" fmla="*/ 41650 h 54050"/>
                  <a:gd name="connsiteX22" fmla="*/ 82468 w 109333"/>
                  <a:gd name="connsiteY22" fmla="*/ 43047 h 54050"/>
                  <a:gd name="connsiteX23" fmla="*/ 98834 w 109333"/>
                  <a:gd name="connsiteY23" fmla="*/ 47491 h 54050"/>
                  <a:gd name="connsiteX24" fmla="*/ 91476 w 109333"/>
                  <a:gd name="connsiteY24" fmla="*/ 52443 h 54050"/>
                  <a:gd name="connsiteX25" fmla="*/ 80945 w 109333"/>
                  <a:gd name="connsiteY25" fmla="*/ 51301 h 54050"/>
                  <a:gd name="connsiteX26" fmla="*/ 24867 w 109333"/>
                  <a:gd name="connsiteY26" fmla="*/ 48380 h 54050"/>
                  <a:gd name="connsiteX27" fmla="*/ 24867 w 109333"/>
                  <a:gd name="connsiteY27" fmla="*/ 48380 h 540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109333" h="54050">
                    <a:moveTo>
                      <a:pt x="24994" y="48253"/>
                    </a:moveTo>
                    <a:lnTo>
                      <a:pt x="381" y="48253"/>
                    </a:lnTo>
                    <a:cubicBezTo>
                      <a:pt x="381" y="48253"/>
                      <a:pt x="0" y="12190"/>
                      <a:pt x="0" y="12190"/>
                    </a:cubicBezTo>
                    <a:lnTo>
                      <a:pt x="23852" y="13460"/>
                    </a:lnTo>
                    <a:cubicBezTo>
                      <a:pt x="25501" y="10032"/>
                      <a:pt x="36159" y="2794"/>
                      <a:pt x="39077" y="1778"/>
                    </a:cubicBezTo>
                    <a:lnTo>
                      <a:pt x="53921" y="0"/>
                    </a:lnTo>
                    <a:lnTo>
                      <a:pt x="53921" y="7619"/>
                    </a:lnTo>
                    <a:cubicBezTo>
                      <a:pt x="53921" y="7619"/>
                      <a:pt x="78788" y="6349"/>
                      <a:pt x="78788" y="6349"/>
                    </a:cubicBezTo>
                    <a:lnTo>
                      <a:pt x="104163" y="10793"/>
                    </a:lnTo>
                    <a:cubicBezTo>
                      <a:pt x="105685" y="10793"/>
                      <a:pt x="106827" y="17523"/>
                      <a:pt x="99088" y="17143"/>
                    </a:cubicBezTo>
                    <a:lnTo>
                      <a:pt x="78915" y="16127"/>
                    </a:lnTo>
                    <a:lnTo>
                      <a:pt x="66482" y="18412"/>
                    </a:lnTo>
                    <a:lnTo>
                      <a:pt x="84117" y="18412"/>
                    </a:lnTo>
                    <a:cubicBezTo>
                      <a:pt x="84117" y="18412"/>
                      <a:pt x="108096" y="22222"/>
                      <a:pt x="108096" y="22222"/>
                    </a:cubicBezTo>
                    <a:cubicBezTo>
                      <a:pt x="110760" y="22603"/>
                      <a:pt x="109238" y="29460"/>
                      <a:pt x="102387" y="29587"/>
                    </a:cubicBezTo>
                    <a:lnTo>
                      <a:pt x="84624" y="27809"/>
                    </a:lnTo>
                    <a:lnTo>
                      <a:pt x="66735" y="29714"/>
                    </a:lnTo>
                    <a:lnTo>
                      <a:pt x="85259" y="30730"/>
                    </a:lnTo>
                    <a:lnTo>
                      <a:pt x="104417" y="33777"/>
                    </a:lnTo>
                    <a:cubicBezTo>
                      <a:pt x="107842" y="34285"/>
                      <a:pt x="107335" y="41142"/>
                      <a:pt x="100484" y="40507"/>
                    </a:cubicBezTo>
                    <a:lnTo>
                      <a:pt x="84751" y="39237"/>
                    </a:lnTo>
                    <a:lnTo>
                      <a:pt x="66609" y="41650"/>
                    </a:lnTo>
                    <a:lnTo>
                      <a:pt x="82468" y="43047"/>
                    </a:lnTo>
                    <a:lnTo>
                      <a:pt x="98834" y="47491"/>
                    </a:lnTo>
                    <a:cubicBezTo>
                      <a:pt x="100103" y="47872"/>
                      <a:pt x="100611" y="53586"/>
                      <a:pt x="91476" y="52443"/>
                    </a:cubicBezTo>
                    <a:lnTo>
                      <a:pt x="80945" y="51301"/>
                    </a:lnTo>
                    <a:cubicBezTo>
                      <a:pt x="67496" y="52443"/>
                      <a:pt x="35017" y="58285"/>
                      <a:pt x="24867" y="48380"/>
                    </a:cubicBezTo>
                    <a:lnTo>
                      <a:pt x="24867" y="48380"/>
                    </a:lnTo>
                    <a:close/>
                  </a:path>
                </a:pathLst>
              </a:custGeom>
              <a:solidFill>
                <a:srgbClr val="EBEBEB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35" name="Forme libre 5834">
                <a:extLst>
                  <a:ext uri="{FF2B5EF4-FFF2-40B4-BE49-F238E27FC236}">
                    <a16:creationId xmlns:a16="http://schemas.microsoft.com/office/drawing/2014/main" id="{D017DEF5-40E2-B9F4-EC34-A2D25017BAC5}"/>
                  </a:ext>
                </a:extLst>
              </p:cNvPr>
              <p:cNvSpPr/>
              <p:nvPr/>
            </p:nvSpPr>
            <p:spPr>
              <a:xfrm>
                <a:off x="6762952" y="1613285"/>
                <a:ext cx="99277" cy="7194"/>
              </a:xfrm>
              <a:custGeom>
                <a:avLst/>
                <a:gdLst>
                  <a:gd name="connsiteX0" fmla="*/ 24613 w 99277"/>
                  <a:gd name="connsiteY0" fmla="*/ 1397 h 7194"/>
                  <a:gd name="connsiteX1" fmla="*/ 0 w 99277"/>
                  <a:gd name="connsiteY1" fmla="*/ 1397 h 7194"/>
                  <a:gd name="connsiteX2" fmla="*/ 0 w 99277"/>
                  <a:gd name="connsiteY2" fmla="*/ 0 h 7194"/>
                  <a:gd name="connsiteX3" fmla="*/ 24867 w 99277"/>
                  <a:gd name="connsiteY3" fmla="*/ 254 h 7194"/>
                  <a:gd name="connsiteX4" fmla="*/ 80818 w 99277"/>
                  <a:gd name="connsiteY4" fmla="*/ 3936 h 7194"/>
                  <a:gd name="connsiteX5" fmla="*/ 95028 w 99277"/>
                  <a:gd name="connsiteY5" fmla="*/ 5206 h 7194"/>
                  <a:gd name="connsiteX6" fmla="*/ 98581 w 99277"/>
                  <a:gd name="connsiteY6" fmla="*/ 635 h 7194"/>
                  <a:gd name="connsiteX7" fmla="*/ 91222 w 99277"/>
                  <a:gd name="connsiteY7" fmla="*/ 5587 h 7194"/>
                  <a:gd name="connsiteX8" fmla="*/ 80691 w 99277"/>
                  <a:gd name="connsiteY8" fmla="*/ 4444 h 7194"/>
                  <a:gd name="connsiteX9" fmla="*/ 24613 w 99277"/>
                  <a:gd name="connsiteY9" fmla="*/ 1524 h 7194"/>
                  <a:gd name="connsiteX10" fmla="*/ 24613 w 99277"/>
                  <a:gd name="connsiteY10" fmla="*/ 1524 h 7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9277" h="7194">
                    <a:moveTo>
                      <a:pt x="24613" y="1397"/>
                    </a:moveTo>
                    <a:lnTo>
                      <a:pt x="0" y="1397"/>
                    </a:lnTo>
                    <a:cubicBezTo>
                      <a:pt x="0" y="1397"/>
                      <a:pt x="0" y="0"/>
                      <a:pt x="0" y="0"/>
                    </a:cubicBezTo>
                    <a:lnTo>
                      <a:pt x="24867" y="254"/>
                    </a:lnTo>
                    <a:cubicBezTo>
                      <a:pt x="35778" y="10666"/>
                      <a:pt x="66735" y="5079"/>
                      <a:pt x="80818" y="3936"/>
                    </a:cubicBezTo>
                    <a:cubicBezTo>
                      <a:pt x="80818" y="3936"/>
                      <a:pt x="90587" y="5587"/>
                      <a:pt x="95028" y="5206"/>
                    </a:cubicBezTo>
                    <a:cubicBezTo>
                      <a:pt x="100103" y="4444"/>
                      <a:pt x="99088" y="889"/>
                      <a:pt x="98581" y="635"/>
                    </a:cubicBezTo>
                    <a:cubicBezTo>
                      <a:pt x="99849" y="1016"/>
                      <a:pt x="100357" y="6730"/>
                      <a:pt x="91222" y="5587"/>
                    </a:cubicBezTo>
                    <a:lnTo>
                      <a:pt x="80691" y="4444"/>
                    </a:lnTo>
                    <a:cubicBezTo>
                      <a:pt x="67243" y="5587"/>
                      <a:pt x="34763" y="11428"/>
                      <a:pt x="24613" y="1524"/>
                    </a:cubicBezTo>
                    <a:lnTo>
                      <a:pt x="24613" y="1524"/>
                    </a:lnTo>
                    <a:close/>
                  </a:path>
                </a:pathLst>
              </a:custGeom>
              <a:solidFill>
                <a:srgbClr val="D4D4D4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36" name="Forme libre 5835">
                <a:extLst>
                  <a:ext uri="{FF2B5EF4-FFF2-40B4-BE49-F238E27FC236}">
                    <a16:creationId xmlns:a16="http://schemas.microsoft.com/office/drawing/2014/main" id="{6B514004-DEA0-3E87-C8C5-24922477498E}"/>
                  </a:ext>
                </a:extLst>
              </p:cNvPr>
              <p:cNvSpPr/>
              <p:nvPr/>
            </p:nvSpPr>
            <p:spPr>
              <a:xfrm>
                <a:off x="6762318" y="1577223"/>
                <a:ext cx="8246" cy="39491"/>
              </a:xfrm>
              <a:custGeom>
                <a:avLst/>
                <a:gdLst>
                  <a:gd name="connsiteX0" fmla="*/ 7612 w 8246"/>
                  <a:gd name="connsiteY0" fmla="*/ 0 h 39491"/>
                  <a:gd name="connsiteX1" fmla="*/ 8247 w 8246"/>
                  <a:gd name="connsiteY1" fmla="*/ 39491 h 39491"/>
                  <a:gd name="connsiteX2" fmla="*/ 635 w 8246"/>
                  <a:gd name="connsiteY2" fmla="*/ 39491 h 39491"/>
                  <a:gd name="connsiteX3" fmla="*/ 0 w 8246"/>
                  <a:gd name="connsiteY3" fmla="*/ 0 h 39491"/>
                  <a:gd name="connsiteX4" fmla="*/ 7612 w 8246"/>
                  <a:gd name="connsiteY4" fmla="*/ 0 h 394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246" h="39491">
                    <a:moveTo>
                      <a:pt x="7612" y="0"/>
                    </a:moveTo>
                    <a:lnTo>
                      <a:pt x="8247" y="39491"/>
                    </a:lnTo>
                    <a:lnTo>
                      <a:pt x="635" y="39491"/>
                    </a:lnTo>
                    <a:cubicBezTo>
                      <a:pt x="635" y="39491"/>
                      <a:pt x="0" y="0"/>
                      <a:pt x="0" y="0"/>
                    </a:cubicBezTo>
                    <a:lnTo>
                      <a:pt x="7612" y="0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37" name="Forme libre 5836">
                <a:extLst>
                  <a:ext uri="{FF2B5EF4-FFF2-40B4-BE49-F238E27FC236}">
                    <a16:creationId xmlns:a16="http://schemas.microsoft.com/office/drawing/2014/main" id="{72724904-F388-4A16-AC61-2091E2691D5E}"/>
                  </a:ext>
                </a:extLst>
              </p:cNvPr>
              <p:cNvSpPr/>
              <p:nvPr/>
            </p:nvSpPr>
            <p:spPr>
              <a:xfrm>
                <a:off x="6746712" y="1605032"/>
                <a:ext cx="7612" cy="7872"/>
              </a:xfrm>
              <a:custGeom>
                <a:avLst/>
                <a:gdLst>
                  <a:gd name="connsiteX0" fmla="*/ 7612 w 7612"/>
                  <a:gd name="connsiteY0" fmla="*/ 3936 h 7872"/>
                  <a:gd name="connsiteX1" fmla="*/ 3806 w 7612"/>
                  <a:gd name="connsiteY1" fmla="*/ 7873 h 7872"/>
                  <a:gd name="connsiteX2" fmla="*/ 0 w 7612"/>
                  <a:gd name="connsiteY2" fmla="*/ 3936 h 7872"/>
                  <a:gd name="connsiteX3" fmla="*/ 3806 w 7612"/>
                  <a:gd name="connsiteY3" fmla="*/ 0 h 7872"/>
                  <a:gd name="connsiteX4" fmla="*/ 7612 w 7612"/>
                  <a:gd name="connsiteY4" fmla="*/ 3936 h 7872"/>
                  <a:gd name="connsiteX5" fmla="*/ 7612 w 7612"/>
                  <a:gd name="connsiteY5" fmla="*/ 3936 h 78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612" h="7872">
                    <a:moveTo>
                      <a:pt x="7612" y="3936"/>
                    </a:moveTo>
                    <a:cubicBezTo>
                      <a:pt x="7612" y="6095"/>
                      <a:pt x="5963" y="7873"/>
                      <a:pt x="3806" y="7873"/>
                    </a:cubicBezTo>
                    <a:cubicBezTo>
                      <a:pt x="1649" y="7873"/>
                      <a:pt x="0" y="6095"/>
                      <a:pt x="0" y="3936"/>
                    </a:cubicBezTo>
                    <a:cubicBezTo>
                      <a:pt x="0" y="1778"/>
                      <a:pt x="1649" y="0"/>
                      <a:pt x="3806" y="0"/>
                    </a:cubicBezTo>
                    <a:cubicBezTo>
                      <a:pt x="5963" y="0"/>
                      <a:pt x="7612" y="1778"/>
                      <a:pt x="7612" y="3936"/>
                    </a:cubicBezTo>
                    <a:lnTo>
                      <a:pt x="7612" y="3936"/>
                    </a:lnTo>
                    <a:close/>
                  </a:path>
                </a:pathLst>
              </a:custGeom>
              <a:solidFill>
                <a:srgbClr val="F8F8F8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38" name="Forme libre 5837">
                <a:extLst>
                  <a:ext uri="{FF2B5EF4-FFF2-40B4-BE49-F238E27FC236}">
                    <a16:creationId xmlns:a16="http://schemas.microsoft.com/office/drawing/2014/main" id="{AECE9800-5E13-B470-5F99-06FEE3A0E864}"/>
                  </a:ext>
                </a:extLst>
              </p:cNvPr>
              <p:cNvSpPr/>
              <p:nvPr/>
            </p:nvSpPr>
            <p:spPr>
              <a:xfrm>
                <a:off x="6861279" y="1577096"/>
                <a:ext cx="5505" cy="2793"/>
              </a:xfrm>
              <a:custGeom>
                <a:avLst/>
                <a:gdLst>
                  <a:gd name="connsiteX0" fmla="*/ 507 w 5505"/>
                  <a:gd name="connsiteY0" fmla="*/ 0 h 2793"/>
                  <a:gd name="connsiteX1" fmla="*/ 5202 w 5505"/>
                  <a:gd name="connsiteY1" fmla="*/ 508 h 2793"/>
                  <a:gd name="connsiteX2" fmla="*/ 5328 w 5505"/>
                  <a:gd name="connsiteY2" fmla="*/ 2794 h 2793"/>
                  <a:gd name="connsiteX3" fmla="*/ 0 w 5505"/>
                  <a:gd name="connsiteY3" fmla="*/ 2540 h 2793"/>
                  <a:gd name="connsiteX4" fmla="*/ 507 w 5505"/>
                  <a:gd name="connsiteY4" fmla="*/ 0 h 27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05" h="2793">
                    <a:moveTo>
                      <a:pt x="507" y="0"/>
                    </a:moveTo>
                    <a:lnTo>
                      <a:pt x="5202" y="508"/>
                    </a:lnTo>
                    <a:cubicBezTo>
                      <a:pt x="5582" y="1524"/>
                      <a:pt x="5582" y="2286"/>
                      <a:pt x="5328" y="2794"/>
                    </a:cubicBezTo>
                    <a:lnTo>
                      <a:pt x="0" y="2540"/>
                    </a:lnTo>
                    <a:lnTo>
                      <a:pt x="507" y="0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39" name="Forme libre 5838">
                <a:extLst>
                  <a:ext uri="{FF2B5EF4-FFF2-40B4-BE49-F238E27FC236}">
                    <a16:creationId xmlns:a16="http://schemas.microsoft.com/office/drawing/2014/main" id="{E7AB44EB-52F8-0DE0-5662-C2FFAD2ACF7B}"/>
                  </a:ext>
                </a:extLst>
              </p:cNvPr>
              <p:cNvSpPr/>
              <p:nvPr/>
            </p:nvSpPr>
            <p:spPr>
              <a:xfrm>
                <a:off x="6865339" y="1588524"/>
                <a:ext cx="5505" cy="2793"/>
              </a:xfrm>
              <a:custGeom>
                <a:avLst/>
                <a:gdLst>
                  <a:gd name="connsiteX0" fmla="*/ 508 w 5505"/>
                  <a:gd name="connsiteY0" fmla="*/ 0 h 2793"/>
                  <a:gd name="connsiteX1" fmla="*/ 5202 w 5505"/>
                  <a:gd name="connsiteY1" fmla="*/ 508 h 2793"/>
                  <a:gd name="connsiteX2" fmla="*/ 5329 w 5505"/>
                  <a:gd name="connsiteY2" fmla="*/ 2794 h 2793"/>
                  <a:gd name="connsiteX3" fmla="*/ 0 w 5505"/>
                  <a:gd name="connsiteY3" fmla="*/ 2540 h 2793"/>
                  <a:gd name="connsiteX4" fmla="*/ 508 w 5505"/>
                  <a:gd name="connsiteY4" fmla="*/ 0 h 27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05" h="2793">
                    <a:moveTo>
                      <a:pt x="508" y="0"/>
                    </a:moveTo>
                    <a:lnTo>
                      <a:pt x="5202" y="508"/>
                    </a:lnTo>
                    <a:cubicBezTo>
                      <a:pt x="5582" y="1524"/>
                      <a:pt x="5582" y="2286"/>
                      <a:pt x="5329" y="2794"/>
                    </a:cubicBezTo>
                    <a:lnTo>
                      <a:pt x="0" y="2540"/>
                    </a:lnTo>
                    <a:lnTo>
                      <a:pt x="508" y="0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40" name="Forme libre 5839">
                <a:extLst>
                  <a:ext uri="{FF2B5EF4-FFF2-40B4-BE49-F238E27FC236}">
                    <a16:creationId xmlns:a16="http://schemas.microsoft.com/office/drawing/2014/main" id="{69DFDAF4-C975-3492-964C-27DB98859029}"/>
                  </a:ext>
                </a:extLst>
              </p:cNvPr>
              <p:cNvSpPr/>
              <p:nvPr/>
            </p:nvSpPr>
            <p:spPr>
              <a:xfrm>
                <a:off x="6861786" y="1600206"/>
                <a:ext cx="5505" cy="2793"/>
              </a:xfrm>
              <a:custGeom>
                <a:avLst/>
                <a:gdLst>
                  <a:gd name="connsiteX0" fmla="*/ 508 w 5505"/>
                  <a:gd name="connsiteY0" fmla="*/ 0 h 2793"/>
                  <a:gd name="connsiteX1" fmla="*/ 5202 w 5505"/>
                  <a:gd name="connsiteY1" fmla="*/ 508 h 2793"/>
                  <a:gd name="connsiteX2" fmla="*/ 5329 w 5505"/>
                  <a:gd name="connsiteY2" fmla="*/ 2794 h 2793"/>
                  <a:gd name="connsiteX3" fmla="*/ 0 w 5505"/>
                  <a:gd name="connsiteY3" fmla="*/ 2540 h 2793"/>
                  <a:gd name="connsiteX4" fmla="*/ 508 w 5505"/>
                  <a:gd name="connsiteY4" fmla="*/ 0 h 27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05" h="2793">
                    <a:moveTo>
                      <a:pt x="508" y="0"/>
                    </a:moveTo>
                    <a:lnTo>
                      <a:pt x="5202" y="508"/>
                    </a:lnTo>
                    <a:cubicBezTo>
                      <a:pt x="5582" y="1524"/>
                      <a:pt x="5582" y="2286"/>
                      <a:pt x="5329" y="2794"/>
                    </a:cubicBezTo>
                    <a:lnTo>
                      <a:pt x="0" y="2540"/>
                    </a:lnTo>
                    <a:lnTo>
                      <a:pt x="508" y="0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41" name="Forme libre 5840">
                <a:extLst>
                  <a:ext uri="{FF2B5EF4-FFF2-40B4-BE49-F238E27FC236}">
                    <a16:creationId xmlns:a16="http://schemas.microsoft.com/office/drawing/2014/main" id="{11972F41-ACC7-056A-34DC-BE1901537CB9}"/>
                  </a:ext>
                </a:extLst>
              </p:cNvPr>
              <p:cNvSpPr/>
              <p:nvPr/>
            </p:nvSpPr>
            <p:spPr>
              <a:xfrm>
                <a:off x="6855823" y="1613031"/>
                <a:ext cx="5505" cy="3301"/>
              </a:xfrm>
              <a:custGeom>
                <a:avLst/>
                <a:gdLst>
                  <a:gd name="connsiteX0" fmla="*/ 508 w 5505"/>
                  <a:gd name="connsiteY0" fmla="*/ 0 h 3301"/>
                  <a:gd name="connsiteX1" fmla="*/ 5202 w 5505"/>
                  <a:gd name="connsiteY1" fmla="*/ 1016 h 3301"/>
                  <a:gd name="connsiteX2" fmla="*/ 5329 w 5505"/>
                  <a:gd name="connsiteY2" fmla="*/ 3302 h 3301"/>
                  <a:gd name="connsiteX3" fmla="*/ 0 w 5505"/>
                  <a:gd name="connsiteY3" fmla="*/ 2413 h 3301"/>
                  <a:gd name="connsiteX4" fmla="*/ 508 w 5505"/>
                  <a:gd name="connsiteY4" fmla="*/ 0 h 33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05" h="3301">
                    <a:moveTo>
                      <a:pt x="508" y="0"/>
                    </a:moveTo>
                    <a:lnTo>
                      <a:pt x="5202" y="1016"/>
                    </a:lnTo>
                    <a:cubicBezTo>
                      <a:pt x="5582" y="2032"/>
                      <a:pt x="5582" y="2794"/>
                      <a:pt x="5329" y="3302"/>
                    </a:cubicBezTo>
                    <a:lnTo>
                      <a:pt x="0" y="2413"/>
                    </a:lnTo>
                    <a:lnTo>
                      <a:pt x="508" y="0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</p:grpSp>
      </p:grpSp>
      <p:grpSp>
        <p:nvGrpSpPr>
          <p:cNvPr id="5842" name="Groupe 5841">
            <a:extLst>
              <a:ext uri="{FF2B5EF4-FFF2-40B4-BE49-F238E27FC236}">
                <a16:creationId xmlns:a16="http://schemas.microsoft.com/office/drawing/2014/main" id="{9E8C62A1-0DDA-981A-4699-9CA6BDADEF10}"/>
              </a:ext>
            </a:extLst>
          </p:cNvPr>
          <p:cNvGrpSpPr/>
          <p:nvPr/>
        </p:nvGrpSpPr>
        <p:grpSpPr>
          <a:xfrm>
            <a:off x="4781569" y="1213166"/>
            <a:ext cx="1698065" cy="1494447"/>
            <a:chOff x="4781569" y="1213166"/>
            <a:chExt cx="1698065" cy="1494447"/>
          </a:xfrm>
        </p:grpSpPr>
        <p:sp>
          <p:nvSpPr>
            <p:cNvPr id="5843" name="Forme libre 5842">
              <a:extLst>
                <a:ext uri="{FF2B5EF4-FFF2-40B4-BE49-F238E27FC236}">
                  <a16:creationId xmlns:a16="http://schemas.microsoft.com/office/drawing/2014/main" id="{570BDF3D-B5E6-9DF1-D25B-4BA069D20823}"/>
                </a:ext>
              </a:extLst>
            </p:cNvPr>
            <p:cNvSpPr/>
            <p:nvPr/>
          </p:nvSpPr>
          <p:spPr>
            <a:xfrm>
              <a:off x="4781569" y="1213166"/>
              <a:ext cx="1698065" cy="1494447"/>
            </a:xfrm>
            <a:custGeom>
              <a:avLst/>
              <a:gdLst>
                <a:gd name="connsiteX0" fmla="*/ 541750 w 1698065"/>
                <a:gd name="connsiteY0" fmla="*/ 616496 h 1494447"/>
                <a:gd name="connsiteX1" fmla="*/ 626755 w 1698065"/>
                <a:gd name="connsiteY1" fmla="*/ 652559 h 1494447"/>
                <a:gd name="connsiteX2" fmla="*/ 665324 w 1698065"/>
                <a:gd name="connsiteY2" fmla="*/ 680114 h 1494447"/>
                <a:gd name="connsiteX3" fmla="*/ 754263 w 1698065"/>
                <a:gd name="connsiteY3" fmla="*/ 876301 h 1494447"/>
                <a:gd name="connsiteX4" fmla="*/ 716328 w 1698065"/>
                <a:gd name="connsiteY4" fmla="*/ 961125 h 1494447"/>
                <a:gd name="connsiteX5" fmla="*/ 624471 w 1698065"/>
                <a:gd name="connsiteY5" fmla="*/ 984743 h 1494447"/>
                <a:gd name="connsiteX6" fmla="*/ 513330 w 1698065"/>
                <a:gd name="connsiteY6" fmla="*/ 1027536 h 1494447"/>
                <a:gd name="connsiteX7" fmla="*/ 505337 w 1698065"/>
                <a:gd name="connsiteY7" fmla="*/ 1119725 h 1494447"/>
                <a:gd name="connsiteX8" fmla="*/ 777354 w 1698065"/>
                <a:gd name="connsiteY8" fmla="*/ 1494448 h 1494447"/>
                <a:gd name="connsiteX9" fmla="*/ 1303752 w 1698065"/>
                <a:gd name="connsiteY9" fmla="*/ 1323404 h 1494447"/>
                <a:gd name="connsiteX10" fmla="*/ 1303752 w 1698065"/>
                <a:gd name="connsiteY10" fmla="*/ 860047 h 1494447"/>
                <a:gd name="connsiteX11" fmla="*/ 1364270 w 1698065"/>
                <a:gd name="connsiteY11" fmla="*/ 790207 h 1494447"/>
                <a:gd name="connsiteX12" fmla="*/ 1479218 w 1698065"/>
                <a:gd name="connsiteY12" fmla="*/ 820937 h 1494447"/>
                <a:gd name="connsiteX13" fmla="*/ 1567395 w 1698065"/>
                <a:gd name="connsiteY13" fmla="*/ 855857 h 1494447"/>
                <a:gd name="connsiteX14" fmla="*/ 1647833 w 1698065"/>
                <a:gd name="connsiteY14" fmla="*/ 809509 h 1494447"/>
                <a:gd name="connsiteX15" fmla="*/ 1691096 w 1698065"/>
                <a:gd name="connsiteY15" fmla="*/ 598592 h 1494447"/>
                <a:gd name="connsiteX16" fmla="*/ 1676125 w 1698065"/>
                <a:gd name="connsiteY16" fmla="*/ 553513 h 1494447"/>
                <a:gd name="connsiteX17" fmla="*/ 1628548 w 1698065"/>
                <a:gd name="connsiteY17" fmla="*/ 474277 h 1494447"/>
                <a:gd name="connsiteX18" fmla="*/ 1482516 w 1698065"/>
                <a:gd name="connsiteY18" fmla="*/ 449007 h 1494447"/>
                <a:gd name="connsiteX19" fmla="*/ 1394847 w 1698065"/>
                <a:gd name="connsiteY19" fmla="*/ 492308 h 1494447"/>
                <a:gd name="connsiteX20" fmla="*/ 1303752 w 1698065"/>
                <a:gd name="connsiteY20" fmla="*/ 419167 h 1494447"/>
                <a:gd name="connsiteX21" fmla="*/ 1303752 w 1698065"/>
                <a:gd name="connsiteY21" fmla="*/ 0 h 1494447"/>
                <a:gd name="connsiteX22" fmla="*/ 0 w 1698065"/>
                <a:gd name="connsiteY22" fmla="*/ 423611 h 1494447"/>
                <a:gd name="connsiteX23" fmla="*/ 246388 w 1698065"/>
                <a:gd name="connsiteY23" fmla="*/ 763033 h 1494447"/>
                <a:gd name="connsiteX24" fmla="*/ 362985 w 1698065"/>
                <a:gd name="connsiteY24" fmla="*/ 768747 h 1494447"/>
                <a:gd name="connsiteX25" fmla="*/ 408532 w 1698065"/>
                <a:gd name="connsiteY25" fmla="*/ 682146 h 1494447"/>
                <a:gd name="connsiteX26" fmla="*/ 541623 w 1698065"/>
                <a:gd name="connsiteY26" fmla="*/ 616750 h 1494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698065" h="1494447">
                  <a:moveTo>
                    <a:pt x="541750" y="616496"/>
                  </a:moveTo>
                  <a:cubicBezTo>
                    <a:pt x="572453" y="623353"/>
                    <a:pt x="600365" y="635924"/>
                    <a:pt x="626755" y="652559"/>
                  </a:cubicBezTo>
                  <a:cubicBezTo>
                    <a:pt x="639696" y="661702"/>
                    <a:pt x="653779" y="669575"/>
                    <a:pt x="665324" y="680114"/>
                  </a:cubicBezTo>
                  <a:cubicBezTo>
                    <a:pt x="723052" y="732558"/>
                    <a:pt x="757308" y="796810"/>
                    <a:pt x="754263" y="876301"/>
                  </a:cubicBezTo>
                  <a:cubicBezTo>
                    <a:pt x="752994" y="908300"/>
                    <a:pt x="743479" y="937760"/>
                    <a:pt x="716328" y="961125"/>
                  </a:cubicBezTo>
                  <a:cubicBezTo>
                    <a:pt x="692856" y="981315"/>
                    <a:pt x="667101" y="983473"/>
                    <a:pt x="624471" y="984743"/>
                  </a:cubicBezTo>
                  <a:cubicBezTo>
                    <a:pt x="581842" y="986013"/>
                    <a:pt x="543399" y="992108"/>
                    <a:pt x="513330" y="1027536"/>
                  </a:cubicBezTo>
                  <a:cubicBezTo>
                    <a:pt x="492396" y="1052171"/>
                    <a:pt x="486179" y="1093694"/>
                    <a:pt x="505337" y="1119725"/>
                  </a:cubicBezTo>
                  <a:cubicBezTo>
                    <a:pt x="536675" y="1162137"/>
                    <a:pt x="736247" y="1437560"/>
                    <a:pt x="777354" y="1494448"/>
                  </a:cubicBezTo>
                  <a:cubicBezTo>
                    <a:pt x="931759" y="1382069"/>
                    <a:pt x="1116867" y="1323530"/>
                    <a:pt x="1303752" y="1323404"/>
                  </a:cubicBezTo>
                  <a:cubicBezTo>
                    <a:pt x="1303752" y="1253564"/>
                    <a:pt x="1304132" y="912745"/>
                    <a:pt x="1303752" y="860047"/>
                  </a:cubicBezTo>
                  <a:cubicBezTo>
                    <a:pt x="1303498" y="827667"/>
                    <a:pt x="1332933" y="797826"/>
                    <a:pt x="1364270" y="790207"/>
                  </a:cubicBezTo>
                  <a:cubicBezTo>
                    <a:pt x="1409310" y="779287"/>
                    <a:pt x="1443947" y="796937"/>
                    <a:pt x="1479218" y="820937"/>
                  </a:cubicBezTo>
                  <a:cubicBezTo>
                    <a:pt x="1514488" y="844936"/>
                    <a:pt x="1536564" y="858396"/>
                    <a:pt x="1567395" y="855857"/>
                  </a:cubicBezTo>
                  <a:cubicBezTo>
                    <a:pt x="1603046" y="852936"/>
                    <a:pt x="1628040" y="834651"/>
                    <a:pt x="1647833" y="809509"/>
                  </a:cubicBezTo>
                  <a:cubicBezTo>
                    <a:pt x="1697059" y="747033"/>
                    <a:pt x="1706956" y="674908"/>
                    <a:pt x="1691096" y="598592"/>
                  </a:cubicBezTo>
                  <a:cubicBezTo>
                    <a:pt x="1687925" y="583227"/>
                    <a:pt x="1681200" y="568497"/>
                    <a:pt x="1676125" y="553513"/>
                  </a:cubicBezTo>
                  <a:cubicBezTo>
                    <a:pt x="1664580" y="524561"/>
                    <a:pt x="1649355" y="498022"/>
                    <a:pt x="1628548" y="474277"/>
                  </a:cubicBezTo>
                  <a:cubicBezTo>
                    <a:pt x="1592262" y="433135"/>
                    <a:pt x="1531490" y="422468"/>
                    <a:pt x="1482516" y="449007"/>
                  </a:cubicBezTo>
                  <a:cubicBezTo>
                    <a:pt x="1453843" y="464499"/>
                    <a:pt x="1424789" y="479737"/>
                    <a:pt x="1394847" y="492308"/>
                  </a:cubicBezTo>
                  <a:cubicBezTo>
                    <a:pt x="1350187" y="511101"/>
                    <a:pt x="1304386" y="467801"/>
                    <a:pt x="1303752" y="419167"/>
                  </a:cubicBezTo>
                  <a:cubicBezTo>
                    <a:pt x="1303498" y="401516"/>
                    <a:pt x="1303625" y="153902"/>
                    <a:pt x="1303752" y="0"/>
                  </a:cubicBezTo>
                  <a:cubicBezTo>
                    <a:pt x="840790" y="381"/>
                    <a:pt x="382397" y="145394"/>
                    <a:pt x="0" y="423611"/>
                  </a:cubicBezTo>
                  <a:cubicBezTo>
                    <a:pt x="90334" y="548053"/>
                    <a:pt x="235858" y="748811"/>
                    <a:pt x="246388" y="763033"/>
                  </a:cubicBezTo>
                  <a:cubicBezTo>
                    <a:pt x="275442" y="802017"/>
                    <a:pt x="337864" y="810143"/>
                    <a:pt x="362985" y="768747"/>
                  </a:cubicBezTo>
                  <a:cubicBezTo>
                    <a:pt x="379859" y="740938"/>
                    <a:pt x="394450" y="711479"/>
                    <a:pt x="408532" y="682146"/>
                  </a:cubicBezTo>
                  <a:cubicBezTo>
                    <a:pt x="432639" y="631861"/>
                    <a:pt x="488082" y="604687"/>
                    <a:pt x="541623" y="616750"/>
                  </a:cubicBezTo>
                  <a:close/>
                </a:path>
              </a:pathLst>
            </a:custGeom>
            <a:gradFill>
              <a:gsLst>
                <a:gs pos="0">
                  <a:srgbClr val="909090"/>
                </a:gs>
                <a:gs pos="50000">
                  <a:srgbClr val="8D8D8D"/>
                </a:gs>
                <a:gs pos="100000">
                  <a:srgbClr val="8A8A8A"/>
                </a:gs>
              </a:gsLst>
              <a:lin ang="20615777" scaled="1"/>
            </a:gradFill>
            <a:ln w="17101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grpSp>
          <p:nvGrpSpPr>
            <p:cNvPr id="5844" name="Groupe 5843">
              <a:extLst>
                <a:ext uri="{FF2B5EF4-FFF2-40B4-BE49-F238E27FC236}">
                  <a16:creationId xmlns:a16="http://schemas.microsoft.com/office/drawing/2014/main" id="{2BB132C7-531D-0507-5A32-22DEDF29532F}"/>
                </a:ext>
              </a:extLst>
            </p:cNvPr>
            <p:cNvGrpSpPr/>
            <p:nvPr/>
          </p:nvGrpSpPr>
          <p:grpSpPr>
            <a:xfrm>
              <a:off x="5426467" y="1380655"/>
              <a:ext cx="461565" cy="461832"/>
              <a:chOff x="5426467" y="1380655"/>
              <a:chExt cx="461565" cy="461832"/>
            </a:xfrm>
          </p:grpSpPr>
          <p:sp>
            <p:nvSpPr>
              <p:cNvPr id="5845" name="Forme libre 5844">
                <a:extLst>
                  <a:ext uri="{FF2B5EF4-FFF2-40B4-BE49-F238E27FC236}">
                    <a16:creationId xmlns:a16="http://schemas.microsoft.com/office/drawing/2014/main" id="{63A303F1-D947-4F7D-3E24-C150632FD9C6}"/>
                  </a:ext>
                </a:extLst>
              </p:cNvPr>
              <p:cNvSpPr/>
              <p:nvPr/>
            </p:nvSpPr>
            <p:spPr>
              <a:xfrm>
                <a:off x="5432050" y="1386115"/>
                <a:ext cx="450400" cy="450785"/>
              </a:xfrm>
              <a:custGeom>
                <a:avLst/>
                <a:gdLst>
                  <a:gd name="connsiteX0" fmla="*/ 224947 w 450400"/>
                  <a:gd name="connsiteY0" fmla="*/ 450785 h 450785"/>
                  <a:gd name="connsiteX1" fmla="*/ 450401 w 450400"/>
                  <a:gd name="connsiteY1" fmla="*/ 225647 h 450785"/>
                  <a:gd name="connsiteX2" fmla="*/ 225454 w 450400"/>
                  <a:gd name="connsiteY2" fmla="*/ 0 h 450785"/>
                  <a:gd name="connsiteX3" fmla="*/ 0 w 450400"/>
                  <a:gd name="connsiteY3" fmla="*/ 225139 h 450785"/>
                  <a:gd name="connsiteX4" fmla="*/ 224947 w 450400"/>
                  <a:gd name="connsiteY4" fmla="*/ 450785 h 450785"/>
                  <a:gd name="connsiteX5" fmla="*/ 224947 w 450400"/>
                  <a:gd name="connsiteY5" fmla="*/ 450785 h 450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50400" h="450785">
                    <a:moveTo>
                      <a:pt x="224947" y="450785"/>
                    </a:moveTo>
                    <a:cubicBezTo>
                      <a:pt x="349029" y="450785"/>
                      <a:pt x="450274" y="349708"/>
                      <a:pt x="450401" y="225647"/>
                    </a:cubicBezTo>
                    <a:cubicBezTo>
                      <a:pt x="450401" y="101458"/>
                      <a:pt x="349409" y="127"/>
                      <a:pt x="225454" y="0"/>
                    </a:cubicBezTo>
                    <a:cubicBezTo>
                      <a:pt x="101499" y="-127"/>
                      <a:pt x="127" y="101078"/>
                      <a:pt x="0" y="225139"/>
                    </a:cubicBezTo>
                    <a:cubicBezTo>
                      <a:pt x="0" y="349327"/>
                      <a:pt x="100991" y="450658"/>
                      <a:pt x="224947" y="450785"/>
                    </a:cubicBezTo>
                    <a:lnTo>
                      <a:pt x="224947" y="450785"/>
                    </a:lnTo>
                    <a:close/>
                  </a:path>
                </a:pathLst>
              </a:custGeom>
              <a:solidFill>
                <a:srgbClr val="FFFFFF"/>
              </a:solidFill>
              <a:ln w="11021" cap="flat">
                <a:gradFill>
                  <a:gsLst>
                    <a:gs pos="0">
                      <a:srgbClr val="D2D2D2"/>
                    </a:gs>
                    <a:gs pos="50000">
                      <a:srgbClr val="A2A2A2"/>
                    </a:gs>
                    <a:gs pos="100000">
                      <a:srgbClr val="727272"/>
                    </a:gs>
                  </a:gsLst>
                  <a:lin ang="5726391" scaled="1"/>
                </a:gradFill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46" name="Forme libre 5845">
                <a:extLst>
                  <a:ext uri="{FF2B5EF4-FFF2-40B4-BE49-F238E27FC236}">
                    <a16:creationId xmlns:a16="http://schemas.microsoft.com/office/drawing/2014/main" id="{76C29539-FB23-A05E-A515-BF7BB39096AD}"/>
                  </a:ext>
                </a:extLst>
              </p:cNvPr>
              <p:cNvSpPr/>
              <p:nvPr/>
            </p:nvSpPr>
            <p:spPr>
              <a:xfrm>
                <a:off x="5426467" y="1380655"/>
                <a:ext cx="461565" cy="461832"/>
              </a:xfrm>
              <a:custGeom>
                <a:avLst/>
                <a:gdLst>
                  <a:gd name="connsiteX0" fmla="*/ 230783 w 461565"/>
                  <a:gd name="connsiteY0" fmla="*/ 461833 h 461832"/>
                  <a:gd name="connsiteX1" fmla="*/ 230529 w 461565"/>
                  <a:gd name="connsiteY1" fmla="*/ 461833 h 461832"/>
                  <a:gd name="connsiteX2" fmla="*/ 0 w 461565"/>
                  <a:gd name="connsiteY2" fmla="*/ 230726 h 461832"/>
                  <a:gd name="connsiteX3" fmla="*/ 230783 w 461565"/>
                  <a:gd name="connsiteY3" fmla="*/ 0 h 461832"/>
                  <a:gd name="connsiteX4" fmla="*/ 231037 w 461565"/>
                  <a:gd name="connsiteY4" fmla="*/ 0 h 461832"/>
                  <a:gd name="connsiteX5" fmla="*/ 461566 w 461565"/>
                  <a:gd name="connsiteY5" fmla="*/ 231107 h 461832"/>
                  <a:gd name="connsiteX6" fmla="*/ 230783 w 461565"/>
                  <a:gd name="connsiteY6" fmla="*/ 461833 h 461832"/>
                  <a:gd name="connsiteX7" fmla="*/ 230529 w 461565"/>
                  <a:gd name="connsiteY7" fmla="*/ 450785 h 461832"/>
                  <a:gd name="connsiteX8" fmla="*/ 230783 w 461565"/>
                  <a:gd name="connsiteY8" fmla="*/ 450785 h 461832"/>
                  <a:gd name="connsiteX9" fmla="*/ 450528 w 461565"/>
                  <a:gd name="connsiteY9" fmla="*/ 231107 h 461832"/>
                  <a:gd name="connsiteX10" fmla="*/ 231037 w 461565"/>
                  <a:gd name="connsiteY10" fmla="*/ 10920 h 461832"/>
                  <a:gd name="connsiteX11" fmla="*/ 230783 w 461565"/>
                  <a:gd name="connsiteY11" fmla="*/ 10920 h 461832"/>
                  <a:gd name="connsiteX12" fmla="*/ 11038 w 461565"/>
                  <a:gd name="connsiteY12" fmla="*/ 230599 h 461832"/>
                  <a:gd name="connsiteX13" fmla="*/ 230529 w 461565"/>
                  <a:gd name="connsiteY13" fmla="*/ 450785 h 461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461565" h="461832">
                    <a:moveTo>
                      <a:pt x="230783" y="461833"/>
                    </a:moveTo>
                    <a:lnTo>
                      <a:pt x="230529" y="461833"/>
                    </a:lnTo>
                    <a:cubicBezTo>
                      <a:pt x="103275" y="461705"/>
                      <a:pt x="-127" y="357961"/>
                      <a:pt x="0" y="230726"/>
                    </a:cubicBezTo>
                    <a:cubicBezTo>
                      <a:pt x="127" y="103490"/>
                      <a:pt x="103656" y="0"/>
                      <a:pt x="230783" y="0"/>
                    </a:cubicBezTo>
                    <a:lnTo>
                      <a:pt x="231037" y="0"/>
                    </a:lnTo>
                    <a:cubicBezTo>
                      <a:pt x="358291" y="127"/>
                      <a:pt x="461693" y="103871"/>
                      <a:pt x="461566" y="231107"/>
                    </a:cubicBezTo>
                    <a:cubicBezTo>
                      <a:pt x="461439" y="358342"/>
                      <a:pt x="357910" y="461833"/>
                      <a:pt x="230783" y="461833"/>
                    </a:cubicBezTo>
                    <a:close/>
                    <a:moveTo>
                      <a:pt x="230529" y="450785"/>
                    </a:moveTo>
                    <a:lnTo>
                      <a:pt x="230783" y="450785"/>
                    </a:lnTo>
                    <a:cubicBezTo>
                      <a:pt x="351820" y="450785"/>
                      <a:pt x="450401" y="352247"/>
                      <a:pt x="450528" y="231107"/>
                    </a:cubicBezTo>
                    <a:cubicBezTo>
                      <a:pt x="450528" y="109839"/>
                      <a:pt x="352201" y="11047"/>
                      <a:pt x="231037" y="10920"/>
                    </a:cubicBezTo>
                    <a:lnTo>
                      <a:pt x="230783" y="10920"/>
                    </a:lnTo>
                    <a:cubicBezTo>
                      <a:pt x="109746" y="10920"/>
                      <a:pt x="11165" y="109458"/>
                      <a:pt x="11038" y="230599"/>
                    </a:cubicBezTo>
                    <a:cubicBezTo>
                      <a:pt x="11038" y="351866"/>
                      <a:pt x="109365" y="450658"/>
                      <a:pt x="230529" y="450785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302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47" name="Forme libre 5846">
                <a:extLst>
                  <a:ext uri="{FF2B5EF4-FFF2-40B4-BE49-F238E27FC236}">
                    <a16:creationId xmlns:a16="http://schemas.microsoft.com/office/drawing/2014/main" id="{FCEC3470-A2C3-A6F2-2449-A612FABB7924}"/>
                  </a:ext>
                </a:extLst>
              </p:cNvPr>
              <p:cNvSpPr/>
              <p:nvPr/>
            </p:nvSpPr>
            <p:spPr>
              <a:xfrm>
                <a:off x="5653824" y="1503573"/>
                <a:ext cx="80184" cy="196440"/>
              </a:xfrm>
              <a:custGeom>
                <a:avLst/>
                <a:gdLst>
                  <a:gd name="connsiteX0" fmla="*/ 254 w 80184"/>
                  <a:gd name="connsiteY0" fmla="*/ 0 h 196440"/>
                  <a:gd name="connsiteX1" fmla="*/ 0 w 80184"/>
                  <a:gd name="connsiteY1" fmla="*/ 196441 h 196440"/>
                  <a:gd name="connsiteX2" fmla="*/ 32733 w 80184"/>
                  <a:gd name="connsiteY2" fmla="*/ 196441 h 196440"/>
                  <a:gd name="connsiteX3" fmla="*/ 44533 w 80184"/>
                  <a:gd name="connsiteY3" fmla="*/ 161648 h 196440"/>
                  <a:gd name="connsiteX4" fmla="*/ 80184 w 80184"/>
                  <a:gd name="connsiteY4" fmla="*/ 80125 h 196440"/>
                  <a:gd name="connsiteX5" fmla="*/ 254 w 80184"/>
                  <a:gd name="connsiteY5" fmla="*/ 0 h 1964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0184" h="196440">
                    <a:moveTo>
                      <a:pt x="254" y="0"/>
                    </a:moveTo>
                    <a:lnTo>
                      <a:pt x="0" y="196441"/>
                    </a:lnTo>
                    <a:lnTo>
                      <a:pt x="32733" y="196441"/>
                    </a:lnTo>
                    <a:cubicBezTo>
                      <a:pt x="32733" y="196441"/>
                      <a:pt x="32733" y="178028"/>
                      <a:pt x="44533" y="161648"/>
                    </a:cubicBezTo>
                    <a:cubicBezTo>
                      <a:pt x="62295" y="136759"/>
                      <a:pt x="80184" y="123934"/>
                      <a:pt x="80184" y="80125"/>
                    </a:cubicBezTo>
                    <a:cubicBezTo>
                      <a:pt x="80184" y="36317"/>
                      <a:pt x="44406" y="0"/>
                      <a:pt x="254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7168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48" name="Forme libre 5847">
                <a:extLst>
                  <a:ext uri="{FF2B5EF4-FFF2-40B4-BE49-F238E27FC236}">
                    <a16:creationId xmlns:a16="http://schemas.microsoft.com/office/drawing/2014/main" id="{EFCBC0D4-9A96-219C-68D4-4426B0F1355E}"/>
                  </a:ext>
                </a:extLst>
              </p:cNvPr>
              <p:cNvSpPr/>
              <p:nvPr/>
            </p:nvSpPr>
            <p:spPr>
              <a:xfrm>
                <a:off x="5621218" y="1700014"/>
                <a:ext cx="65339" cy="41396"/>
              </a:xfrm>
              <a:custGeom>
                <a:avLst/>
                <a:gdLst>
                  <a:gd name="connsiteX0" fmla="*/ 0 w 65339"/>
                  <a:gd name="connsiteY0" fmla="*/ 0 h 41396"/>
                  <a:gd name="connsiteX1" fmla="*/ 65340 w 65339"/>
                  <a:gd name="connsiteY1" fmla="*/ 0 h 41396"/>
                  <a:gd name="connsiteX2" fmla="*/ 65340 w 65339"/>
                  <a:gd name="connsiteY2" fmla="*/ 41396 h 41396"/>
                  <a:gd name="connsiteX3" fmla="*/ 0 w 65339"/>
                  <a:gd name="connsiteY3" fmla="*/ 41396 h 413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5339" h="41396">
                    <a:moveTo>
                      <a:pt x="0" y="0"/>
                    </a:moveTo>
                    <a:lnTo>
                      <a:pt x="65340" y="0"/>
                    </a:lnTo>
                    <a:lnTo>
                      <a:pt x="65340" y="41396"/>
                    </a:lnTo>
                    <a:lnTo>
                      <a:pt x="0" y="41396"/>
                    </a:lnTo>
                    <a:close/>
                  </a:path>
                </a:pathLst>
              </a:custGeom>
              <a:gradFill>
                <a:gsLst>
                  <a:gs pos="0">
                    <a:srgbClr val="727272"/>
                  </a:gs>
                  <a:gs pos="9000">
                    <a:srgbClr val="888888"/>
                  </a:gs>
                  <a:gs pos="22000">
                    <a:srgbClr val="A3A3A3"/>
                  </a:gs>
                  <a:gs pos="36000">
                    <a:srgbClr val="B7B7B7"/>
                  </a:gs>
                  <a:gs pos="52000">
                    <a:srgbClr val="C6C6C6"/>
                  </a:gs>
                  <a:gs pos="71000">
                    <a:srgbClr val="CFCFCF"/>
                  </a:gs>
                  <a:gs pos="100000">
                    <a:srgbClr val="D2D2D2"/>
                  </a:gs>
                </a:gsLst>
                <a:lin ang="5726959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49" name="Forme libre 5848">
                <a:extLst>
                  <a:ext uri="{FF2B5EF4-FFF2-40B4-BE49-F238E27FC236}">
                    <a16:creationId xmlns:a16="http://schemas.microsoft.com/office/drawing/2014/main" id="{C18B5967-FB5F-C8B5-5CE1-6CE1D1456879}"/>
                  </a:ext>
                </a:extLst>
              </p:cNvPr>
              <p:cNvSpPr/>
              <p:nvPr/>
            </p:nvSpPr>
            <p:spPr>
              <a:xfrm>
                <a:off x="5621218" y="1741410"/>
                <a:ext cx="65466" cy="15999"/>
              </a:xfrm>
              <a:custGeom>
                <a:avLst/>
                <a:gdLst>
                  <a:gd name="connsiteX0" fmla="*/ 0 w 65466"/>
                  <a:gd name="connsiteY0" fmla="*/ 0 h 15999"/>
                  <a:gd name="connsiteX1" fmla="*/ 0 w 65466"/>
                  <a:gd name="connsiteY1" fmla="*/ 3302 h 15999"/>
                  <a:gd name="connsiteX2" fmla="*/ 12687 w 65466"/>
                  <a:gd name="connsiteY2" fmla="*/ 16000 h 15999"/>
                  <a:gd name="connsiteX3" fmla="*/ 52779 w 65466"/>
                  <a:gd name="connsiteY3" fmla="*/ 16000 h 15999"/>
                  <a:gd name="connsiteX4" fmla="*/ 65467 w 65466"/>
                  <a:gd name="connsiteY4" fmla="*/ 3429 h 15999"/>
                  <a:gd name="connsiteX5" fmla="*/ 65467 w 65466"/>
                  <a:gd name="connsiteY5" fmla="*/ 127 h 15999"/>
                  <a:gd name="connsiteX6" fmla="*/ 127 w 65466"/>
                  <a:gd name="connsiteY6" fmla="*/ 127 h 159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5466" h="15999">
                    <a:moveTo>
                      <a:pt x="0" y="0"/>
                    </a:moveTo>
                    <a:lnTo>
                      <a:pt x="0" y="3302"/>
                    </a:lnTo>
                    <a:cubicBezTo>
                      <a:pt x="0" y="10285"/>
                      <a:pt x="5709" y="16000"/>
                      <a:pt x="12687" y="16000"/>
                    </a:cubicBezTo>
                    <a:lnTo>
                      <a:pt x="52779" y="16000"/>
                    </a:lnTo>
                    <a:cubicBezTo>
                      <a:pt x="59757" y="16000"/>
                      <a:pt x="65467" y="10412"/>
                      <a:pt x="65467" y="3429"/>
                    </a:cubicBezTo>
                    <a:lnTo>
                      <a:pt x="65467" y="127"/>
                    </a:lnTo>
                    <a:cubicBezTo>
                      <a:pt x="65467" y="127"/>
                      <a:pt x="127" y="127"/>
                      <a:pt x="127" y="127"/>
                    </a:cubicBezTo>
                    <a:close/>
                  </a:path>
                </a:pathLst>
              </a:custGeom>
              <a:gradFill>
                <a:gsLst>
                  <a:gs pos="0">
                    <a:srgbClr val="727272"/>
                  </a:gs>
                  <a:gs pos="9000">
                    <a:srgbClr val="888888"/>
                  </a:gs>
                  <a:gs pos="22000">
                    <a:srgbClr val="A3A3A3"/>
                  </a:gs>
                  <a:gs pos="36000">
                    <a:srgbClr val="B7B7B7"/>
                  </a:gs>
                  <a:gs pos="52000">
                    <a:srgbClr val="C6C6C6"/>
                  </a:gs>
                  <a:gs pos="71000">
                    <a:srgbClr val="CFCFCF"/>
                  </a:gs>
                  <a:gs pos="100000">
                    <a:srgbClr val="D2D2D2"/>
                  </a:gs>
                </a:gsLst>
                <a:lin ang="5715266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50" name="Forme libre 5849">
                <a:extLst>
                  <a:ext uri="{FF2B5EF4-FFF2-40B4-BE49-F238E27FC236}">
                    <a16:creationId xmlns:a16="http://schemas.microsoft.com/office/drawing/2014/main" id="{2AF38C7A-669B-40B7-8150-D16047FC9988}"/>
                  </a:ext>
                </a:extLst>
              </p:cNvPr>
              <p:cNvSpPr/>
              <p:nvPr/>
            </p:nvSpPr>
            <p:spPr>
              <a:xfrm>
                <a:off x="5637838" y="1757537"/>
                <a:ext cx="31972" cy="15999"/>
              </a:xfrm>
              <a:custGeom>
                <a:avLst/>
                <a:gdLst>
                  <a:gd name="connsiteX0" fmla="*/ 15986 w 31972"/>
                  <a:gd name="connsiteY0" fmla="*/ 16000 h 15999"/>
                  <a:gd name="connsiteX1" fmla="*/ 31972 w 31972"/>
                  <a:gd name="connsiteY1" fmla="*/ 0 h 15999"/>
                  <a:gd name="connsiteX2" fmla="*/ 0 w 31972"/>
                  <a:gd name="connsiteY2" fmla="*/ 0 h 15999"/>
                  <a:gd name="connsiteX3" fmla="*/ 15986 w 31972"/>
                  <a:gd name="connsiteY3" fmla="*/ 16000 h 159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972" h="15999">
                    <a:moveTo>
                      <a:pt x="15986" y="16000"/>
                    </a:moveTo>
                    <a:cubicBezTo>
                      <a:pt x="24867" y="16000"/>
                      <a:pt x="31972" y="8889"/>
                      <a:pt x="31972" y="0"/>
                    </a:cubicBezTo>
                    <a:lnTo>
                      <a:pt x="0" y="0"/>
                    </a:lnTo>
                    <a:cubicBezTo>
                      <a:pt x="0" y="8762"/>
                      <a:pt x="7105" y="16000"/>
                      <a:pt x="15986" y="16000"/>
                    </a:cubicBezTo>
                    <a:close/>
                  </a:path>
                </a:pathLst>
              </a:custGeom>
              <a:gradFill>
                <a:gsLst>
                  <a:gs pos="0">
                    <a:srgbClr val="727272"/>
                  </a:gs>
                  <a:gs pos="9000">
                    <a:srgbClr val="888888"/>
                  </a:gs>
                  <a:gs pos="22000">
                    <a:srgbClr val="A3A3A3"/>
                  </a:gs>
                  <a:gs pos="36000">
                    <a:srgbClr val="B7B7B7"/>
                  </a:gs>
                  <a:gs pos="52000">
                    <a:srgbClr val="C6C6C6"/>
                  </a:gs>
                  <a:gs pos="71000">
                    <a:srgbClr val="CFCFCF"/>
                  </a:gs>
                  <a:gs pos="100000">
                    <a:srgbClr val="D2D2D2"/>
                  </a:gs>
                </a:gsLst>
                <a:lin ang="5728836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51" name="Forme libre 5850">
                <a:extLst>
                  <a:ext uri="{FF2B5EF4-FFF2-40B4-BE49-F238E27FC236}">
                    <a16:creationId xmlns:a16="http://schemas.microsoft.com/office/drawing/2014/main" id="{DA18807D-4460-0F11-FB36-91275A78729F}"/>
                  </a:ext>
                </a:extLst>
              </p:cNvPr>
              <p:cNvSpPr/>
              <p:nvPr/>
            </p:nvSpPr>
            <p:spPr>
              <a:xfrm>
                <a:off x="5653951" y="1700141"/>
                <a:ext cx="32733" cy="41396"/>
              </a:xfrm>
              <a:custGeom>
                <a:avLst/>
                <a:gdLst>
                  <a:gd name="connsiteX0" fmla="*/ 0 w 32733"/>
                  <a:gd name="connsiteY0" fmla="*/ 0 h 41396"/>
                  <a:gd name="connsiteX1" fmla="*/ 32733 w 32733"/>
                  <a:gd name="connsiteY1" fmla="*/ 0 h 41396"/>
                  <a:gd name="connsiteX2" fmla="*/ 32733 w 32733"/>
                  <a:gd name="connsiteY2" fmla="*/ 41396 h 41396"/>
                  <a:gd name="connsiteX3" fmla="*/ 0 w 32733"/>
                  <a:gd name="connsiteY3" fmla="*/ 41396 h 413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2733" h="41396">
                    <a:moveTo>
                      <a:pt x="0" y="0"/>
                    </a:moveTo>
                    <a:lnTo>
                      <a:pt x="32733" y="0"/>
                    </a:lnTo>
                    <a:lnTo>
                      <a:pt x="32733" y="41396"/>
                    </a:lnTo>
                    <a:lnTo>
                      <a:pt x="0" y="41396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3000">
                    <a:srgbClr val="CCCCCC"/>
                  </a:gs>
                  <a:gs pos="20000">
                    <a:srgbClr val="ABABAB"/>
                  </a:gs>
                  <a:gs pos="39000">
                    <a:srgbClr val="929292"/>
                  </a:gs>
                  <a:gs pos="58000">
                    <a:srgbClr val="808080"/>
                  </a:gs>
                  <a:gs pos="77000">
                    <a:srgbClr val="757575"/>
                  </a:gs>
                  <a:gs pos="100000">
                    <a:srgbClr val="727272"/>
                  </a:gs>
                </a:gsLst>
                <a:lin ang="5729552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52" name="Forme libre 5851">
                <a:extLst>
                  <a:ext uri="{FF2B5EF4-FFF2-40B4-BE49-F238E27FC236}">
                    <a16:creationId xmlns:a16="http://schemas.microsoft.com/office/drawing/2014/main" id="{41C1C937-BF71-44B3-C2C8-B24F28317F92}"/>
                  </a:ext>
                </a:extLst>
              </p:cNvPr>
              <p:cNvSpPr/>
              <p:nvPr/>
            </p:nvSpPr>
            <p:spPr>
              <a:xfrm>
                <a:off x="5653824" y="1757537"/>
                <a:ext cx="15986" cy="15999"/>
              </a:xfrm>
              <a:custGeom>
                <a:avLst/>
                <a:gdLst>
                  <a:gd name="connsiteX0" fmla="*/ 0 w 15986"/>
                  <a:gd name="connsiteY0" fmla="*/ 0 h 15999"/>
                  <a:gd name="connsiteX1" fmla="*/ 0 w 15986"/>
                  <a:gd name="connsiteY1" fmla="*/ 16000 h 15999"/>
                  <a:gd name="connsiteX2" fmla="*/ 15986 w 15986"/>
                  <a:gd name="connsiteY2" fmla="*/ 0 h 15999"/>
                  <a:gd name="connsiteX3" fmla="*/ 0 w 15986"/>
                  <a:gd name="connsiteY3" fmla="*/ 0 h 159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986" h="15999">
                    <a:moveTo>
                      <a:pt x="0" y="0"/>
                    </a:moveTo>
                    <a:lnTo>
                      <a:pt x="0" y="16000"/>
                    </a:lnTo>
                    <a:cubicBezTo>
                      <a:pt x="8881" y="16000"/>
                      <a:pt x="15986" y="8889"/>
                      <a:pt x="15986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3000">
                    <a:srgbClr val="CCCCCC"/>
                  </a:gs>
                  <a:gs pos="20000">
                    <a:srgbClr val="ABABAB"/>
                  </a:gs>
                  <a:gs pos="39000">
                    <a:srgbClr val="929292"/>
                  </a:gs>
                  <a:gs pos="58000">
                    <a:srgbClr val="808080"/>
                  </a:gs>
                  <a:gs pos="77000">
                    <a:srgbClr val="757575"/>
                  </a:gs>
                  <a:gs pos="100000">
                    <a:srgbClr val="727272"/>
                  </a:gs>
                </a:gsLst>
                <a:lin ang="5731213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53" name="Forme libre 5852">
                <a:extLst>
                  <a:ext uri="{FF2B5EF4-FFF2-40B4-BE49-F238E27FC236}">
                    <a16:creationId xmlns:a16="http://schemas.microsoft.com/office/drawing/2014/main" id="{7B90E77C-507E-BDB4-8B4D-1AD6D42FAC5A}"/>
                  </a:ext>
                </a:extLst>
              </p:cNvPr>
              <p:cNvSpPr/>
              <p:nvPr/>
            </p:nvSpPr>
            <p:spPr>
              <a:xfrm>
                <a:off x="5653824" y="1741410"/>
                <a:ext cx="32733" cy="15999"/>
              </a:xfrm>
              <a:custGeom>
                <a:avLst/>
                <a:gdLst>
                  <a:gd name="connsiteX0" fmla="*/ 0 w 32733"/>
                  <a:gd name="connsiteY0" fmla="*/ 0 h 15999"/>
                  <a:gd name="connsiteX1" fmla="*/ 0 w 32733"/>
                  <a:gd name="connsiteY1" fmla="*/ 16000 h 15999"/>
                  <a:gd name="connsiteX2" fmla="*/ 20046 w 32733"/>
                  <a:gd name="connsiteY2" fmla="*/ 16000 h 15999"/>
                  <a:gd name="connsiteX3" fmla="*/ 32733 w 32733"/>
                  <a:gd name="connsiteY3" fmla="*/ 3302 h 15999"/>
                  <a:gd name="connsiteX4" fmla="*/ 32733 w 32733"/>
                  <a:gd name="connsiteY4" fmla="*/ 0 h 15999"/>
                  <a:gd name="connsiteX5" fmla="*/ 127 w 32733"/>
                  <a:gd name="connsiteY5" fmla="*/ 0 h 159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2733" h="15999">
                    <a:moveTo>
                      <a:pt x="0" y="0"/>
                    </a:moveTo>
                    <a:lnTo>
                      <a:pt x="0" y="16000"/>
                    </a:lnTo>
                    <a:cubicBezTo>
                      <a:pt x="0" y="16000"/>
                      <a:pt x="20046" y="16000"/>
                      <a:pt x="20046" y="16000"/>
                    </a:cubicBezTo>
                    <a:cubicBezTo>
                      <a:pt x="27024" y="16000"/>
                      <a:pt x="32733" y="10285"/>
                      <a:pt x="32733" y="3302"/>
                    </a:cubicBezTo>
                    <a:lnTo>
                      <a:pt x="32733" y="0"/>
                    </a:lnTo>
                    <a:cubicBezTo>
                      <a:pt x="32733" y="0"/>
                      <a:pt x="127" y="0"/>
                      <a:pt x="127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3000">
                    <a:srgbClr val="CCCCCC"/>
                  </a:gs>
                  <a:gs pos="20000">
                    <a:srgbClr val="ABABAB"/>
                  </a:gs>
                  <a:gs pos="39000">
                    <a:srgbClr val="929292"/>
                  </a:gs>
                  <a:gs pos="58000">
                    <a:srgbClr val="808080"/>
                  </a:gs>
                  <a:gs pos="77000">
                    <a:srgbClr val="757575"/>
                  </a:gs>
                  <a:gs pos="100000">
                    <a:srgbClr val="727272"/>
                  </a:gs>
                </a:gsLst>
                <a:lin ang="5725664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54" name="Forme libre 5853">
                <a:extLst>
                  <a:ext uri="{FF2B5EF4-FFF2-40B4-BE49-F238E27FC236}">
                    <a16:creationId xmlns:a16="http://schemas.microsoft.com/office/drawing/2014/main" id="{BE3700BC-35AB-BBE3-F9E5-242F253212BD}"/>
                  </a:ext>
                </a:extLst>
              </p:cNvPr>
              <p:cNvSpPr/>
              <p:nvPr/>
            </p:nvSpPr>
            <p:spPr>
              <a:xfrm>
                <a:off x="5525655" y="1450495"/>
                <a:ext cx="256981" cy="225392"/>
              </a:xfrm>
              <a:custGeom>
                <a:avLst/>
                <a:gdLst>
                  <a:gd name="connsiteX0" fmla="*/ 38470 w 256981"/>
                  <a:gd name="connsiteY0" fmla="*/ 162664 h 225392"/>
                  <a:gd name="connsiteX1" fmla="*/ 33649 w 256981"/>
                  <a:gd name="connsiteY1" fmla="*/ 159235 h 225392"/>
                  <a:gd name="connsiteX2" fmla="*/ 3960 w 256981"/>
                  <a:gd name="connsiteY2" fmla="*/ 164314 h 225392"/>
                  <a:gd name="connsiteX3" fmla="*/ 535 w 256981"/>
                  <a:gd name="connsiteY3" fmla="*/ 169140 h 225392"/>
                  <a:gd name="connsiteX4" fmla="*/ 4721 w 256981"/>
                  <a:gd name="connsiteY4" fmla="*/ 172695 h 225392"/>
                  <a:gd name="connsiteX5" fmla="*/ 5483 w 256981"/>
                  <a:gd name="connsiteY5" fmla="*/ 172695 h 225392"/>
                  <a:gd name="connsiteX6" fmla="*/ 35171 w 256981"/>
                  <a:gd name="connsiteY6" fmla="*/ 167489 h 225392"/>
                  <a:gd name="connsiteX7" fmla="*/ 38597 w 256981"/>
                  <a:gd name="connsiteY7" fmla="*/ 162664 h 225392"/>
                  <a:gd name="connsiteX8" fmla="*/ 76532 w 256981"/>
                  <a:gd name="connsiteY8" fmla="*/ 17777 h 225392"/>
                  <a:gd name="connsiteX9" fmla="*/ 70949 w 256981"/>
                  <a:gd name="connsiteY9" fmla="*/ 15746 h 225392"/>
                  <a:gd name="connsiteX10" fmla="*/ 68919 w 256981"/>
                  <a:gd name="connsiteY10" fmla="*/ 21333 h 225392"/>
                  <a:gd name="connsiteX11" fmla="*/ 81607 w 256981"/>
                  <a:gd name="connsiteY11" fmla="*/ 48761 h 225392"/>
                  <a:gd name="connsiteX12" fmla="*/ 85413 w 256981"/>
                  <a:gd name="connsiteY12" fmla="*/ 51174 h 225392"/>
                  <a:gd name="connsiteX13" fmla="*/ 87189 w 256981"/>
                  <a:gd name="connsiteY13" fmla="*/ 50793 h 225392"/>
                  <a:gd name="connsiteX14" fmla="*/ 89219 w 256981"/>
                  <a:gd name="connsiteY14" fmla="*/ 45205 h 225392"/>
                  <a:gd name="connsiteX15" fmla="*/ 76532 w 256981"/>
                  <a:gd name="connsiteY15" fmla="*/ 17777 h 225392"/>
                  <a:gd name="connsiteX16" fmla="*/ 48746 w 256981"/>
                  <a:gd name="connsiteY16" fmla="*/ 79998 h 225392"/>
                  <a:gd name="connsiteX17" fmla="*/ 51411 w 256981"/>
                  <a:gd name="connsiteY17" fmla="*/ 81014 h 225392"/>
                  <a:gd name="connsiteX18" fmla="*/ 54583 w 256981"/>
                  <a:gd name="connsiteY18" fmla="*/ 79491 h 225392"/>
                  <a:gd name="connsiteX19" fmla="*/ 54075 w 256981"/>
                  <a:gd name="connsiteY19" fmla="*/ 73522 h 225392"/>
                  <a:gd name="connsiteX20" fmla="*/ 31111 w 256981"/>
                  <a:gd name="connsiteY20" fmla="*/ 53967 h 225392"/>
                  <a:gd name="connsiteX21" fmla="*/ 25148 w 256981"/>
                  <a:gd name="connsiteY21" fmla="*/ 54475 h 225392"/>
                  <a:gd name="connsiteX22" fmla="*/ 25655 w 256981"/>
                  <a:gd name="connsiteY22" fmla="*/ 60443 h 225392"/>
                  <a:gd name="connsiteX23" fmla="*/ 48619 w 256981"/>
                  <a:gd name="connsiteY23" fmla="*/ 79998 h 225392"/>
                  <a:gd name="connsiteX24" fmla="*/ 3072 w 256981"/>
                  <a:gd name="connsiteY24" fmla="*/ 114284 h 225392"/>
                  <a:gd name="connsiteX25" fmla="*/ 32126 w 256981"/>
                  <a:gd name="connsiteY25" fmla="*/ 122283 h 225392"/>
                  <a:gd name="connsiteX26" fmla="*/ 33268 w 256981"/>
                  <a:gd name="connsiteY26" fmla="*/ 122283 h 225392"/>
                  <a:gd name="connsiteX27" fmla="*/ 37328 w 256981"/>
                  <a:gd name="connsiteY27" fmla="*/ 119363 h 225392"/>
                  <a:gd name="connsiteX28" fmla="*/ 34410 w 256981"/>
                  <a:gd name="connsiteY28" fmla="*/ 114157 h 225392"/>
                  <a:gd name="connsiteX29" fmla="*/ 5356 w 256981"/>
                  <a:gd name="connsiteY29" fmla="*/ 106157 h 225392"/>
                  <a:gd name="connsiteX30" fmla="*/ 154 w 256981"/>
                  <a:gd name="connsiteY30" fmla="*/ 109077 h 225392"/>
                  <a:gd name="connsiteX31" fmla="*/ 3072 w 256981"/>
                  <a:gd name="connsiteY31" fmla="*/ 114284 h 225392"/>
                  <a:gd name="connsiteX32" fmla="*/ 51791 w 256981"/>
                  <a:gd name="connsiteY32" fmla="*/ 200377 h 225392"/>
                  <a:gd name="connsiteX33" fmla="*/ 27051 w 256981"/>
                  <a:gd name="connsiteY33" fmla="*/ 217647 h 225392"/>
                  <a:gd name="connsiteX34" fmla="*/ 26036 w 256981"/>
                  <a:gd name="connsiteY34" fmla="*/ 223488 h 225392"/>
                  <a:gd name="connsiteX35" fmla="*/ 29462 w 256981"/>
                  <a:gd name="connsiteY35" fmla="*/ 225266 h 225392"/>
                  <a:gd name="connsiteX36" fmla="*/ 31872 w 256981"/>
                  <a:gd name="connsiteY36" fmla="*/ 224504 h 225392"/>
                  <a:gd name="connsiteX37" fmla="*/ 56613 w 256981"/>
                  <a:gd name="connsiteY37" fmla="*/ 207234 h 225392"/>
                  <a:gd name="connsiteX38" fmla="*/ 57628 w 256981"/>
                  <a:gd name="connsiteY38" fmla="*/ 201393 h 225392"/>
                  <a:gd name="connsiteX39" fmla="*/ 51791 w 256981"/>
                  <a:gd name="connsiteY39" fmla="*/ 200377 h 225392"/>
                  <a:gd name="connsiteX40" fmla="*/ 128550 w 256981"/>
                  <a:gd name="connsiteY40" fmla="*/ 0 h 225392"/>
                  <a:gd name="connsiteX41" fmla="*/ 124617 w 256981"/>
                  <a:gd name="connsiteY41" fmla="*/ 4190 h 225392"/>
                  <a:gd name="connsiteX42" fmla="*/ 124617 w 256981"/>
                  <a:gd name="connsiteY42" fmla="*/ 34412 h 225392"/>
                  <a:gd name="connsiteX43" fmla="*/ 128550 w 256981"/>
                  <a:gd name="connsiteY43" fmla="*/ 38602 h 225392"/>
                  <a:gd name="connsiteX44" fmla="*/ 132610 w 256981"/>
                  <a:gd name="connsiteY44" fmla="*/ 34412 h 225392"/>
                  <a:gd name="connsiteX45" fmla="*/ 132610 w 256981"/>
                  <a:gd name="connsiteY45" fmla="*/ 4190 h 225392"/>
                  <a:gd name="connsiteX46" fmla="*/ 128677 w 256981"/>
                  <a:gd name="connsiteY46" fmla="*/ 0 h 225392"/>
                  <a:gd name="connsiteX47" fmla="*/ 205435 w 256981"/>
                  <a:gd name="connsiteY47" fmla="*/ 81141 h 225392"/>
                  <a:gd name="connsiteX48" fmla="*/ 208100 w 256981"/>
                  <a:gd name="connsiteY48" fmla="*/ 80125 h 225392"/>
                  <a:gd name="connsiteX49" fmla="*/ 231190 w 256981"/>
                  <a:gd name="connsiteY49" fmla="*/ 60697 h 225392"/>
                  <a:gd name="connsiteX50" fmla="*/ 231698 w 256981"/>
                  <a:gd name="connsiteY50" fmla="*/ 54729 h 225392"/>
                  <a:gd name="connsiteX51" fmla="*/ 225735 w 256981"/>
                  <a:gd name="connsiteY51" fmla="*/ 54221 h 225392"/>
                  <a:gd name="connsiteX52" fmla="*/ 202644 w 256981"/>
                  <a:gd name="connsiteY52" fmla="*/ 73649 h 225392"/>
                  <a:gd name="connsiteX53" fmla="*/ 202136 w 256981"/>
                  <a:gd name="connsiteY53" fmla="*/ 79618 h 225392"/>
                  <a:gd name="connsiteX54" fmla="*/ 205308 w 256981"/>
                  <a:gd name="connsiteY54" fmla="*/ 81141 h 225392"/>
                  <a:gd name="connsiteX55" fmla="*/ 219518 w 256981"/>
                  <a:gd name="connsiteY55" fmla="*/ 119490 h 225392"/>
                  <a:gd name="connsiteX56" fmla="*/ 223578 w 256981"/>
                  <a:gd name="connsiteY56" fmla="*/ 122664 h 225392"/>
                  <a:gd name="connsiteX57" fmla="*/ 224720 w 256981"/>
                  <a:gd name="connsiteY57" fmla="*/ 122664 h 225392"/>
                  <a:gd name="connsiteX58" fmla="*/ 253901 w 256981"/>
                  <a:gd name="connsiteY58" fmla="*/ 114664 h 225392"/>
                  <a:gd name="connsiteX59" fmla="*/ 256819 w 256981"/>
                  <a:gd name="connsiteY59" fmla="*/ 109458 h 225392"/>
                  <a:gd name="connsiteX60" fmla="*/ 251617 w 256981"/>
                  <a:gd name="connsiteY60" fmla="*/ 106538 h 225392"/>
                  <a:gd name="connsiteX61" fmla="*/ 222436 w 256981"/>
                  <a:gd name="connsiteY61" fmla="*/ 114411 h 225392"/>
                  <a:gd name="connsiteX62" fmla="*/ 219518 w 256981"/>
                  <a:gd name="connsiteY62" fmla="*/ 119617 h 225392"/>
                  <a:gd name="connsiteX63" fmla="*/ 252886 w 256981"/>
                  <a:gd name="connsiteY63" fmla="*/ 164568 h 225392"/>
                  <a:gd name="connsiteX64" fmla="*/ 223197 w 256981"/>
                  <a:gd name="connsiteY64" fmla="*/ 159362 h 225392"/>
                  <a:gd name="connsiteX65" fmla="*/ 218376 w 256981"/>
                  <a:gd name="connsiteY65" fmla="*/ 162791 h 225392"/>
                  <a:gd name="connsiteX66" fmla="*/ 221802 w 256981"/>
                  <a:gd name="connsiteY66" fmla="*/ 167616 h 225392"/>
                  <a:gd name="connsiteX67" fmla="*/ 251490 w 256981"/>
                  <a:gd name="connsiteY67" fmla="*/ 172822 h 225392"/>
                  <a:gd name="connsiteX68" fmla="*/ 252251 w 256981"/>
                  <a:gd name="connsiteY68" fmla="*/ 172822 h 225392"/>
                  <a:gd name="connsiteX69" fmla="*/ 256438 w 256981"/>
                  <a:gd name="connsiteY69" fmla="*/ 169394 h 225392"/>
                  <a:gd name="connsiteX70" fmla="*/ 253013 w 256981"/>
                  <a:gd name="connsiteY70" fmla="*/ 164568 h 225392"/>
                  <a:gd name="connsiteX71" fmla="*/ 204801 w 256981"/>
                  <a:gd name="connsiteY71" fmla="*/ 200504 h 225392"/>
                  <a:gd name="connsiteX72" fmla="*/ 198965 w 256981"/>
                  <a:gd name="connsiteY72" fmla="*/ 201520 h 225392"/>
                  <a:gd name="connsiteX73" fmla="*/ 199980 w 256981"/>
                  <a:gd name="connsiteY73" fmla="*/ 207361 h 225392"/>
                  <a:gd name="connsiteX74" fmla="*/ 224720 w 256981"/>
                  <a:gd name="connsiteY74" fmla="*/ 224631 h 225392"/>
                  <a:gd name="connsiteX75" fmla="*/ 227131 w 256981"/>
                  <a:gd name="connsiteY75" fmla="*/ 225393 h 225392"/>
                  <a:gd name="connsiteX76" fmla="*/ 230556 w 256981"/>
                  <a:gd name="connsiteY76" fmla="*/ 223615 h 225392"/>
                  <a:gd name="connsiteX77" fmla="*/ 229541 w 256981"/>
                  <a:gd name="connsiteY77" fmla="*/ 217774 h 225392"/>
                  <a:gd name="connsiteX78" fmla="*/ 204801 w 256981"/>
                  <a:gd name="connsiteY78" fmla="*/ 200504 h 225392"/>
                  <a:gd name="connsiteX79" fmla="*/ 186023 w 256981"/>
                  <a:gd name="connsiteY79" fmla="*/ 15873 h 225392"/>
                  <a:gd name="connsiteX80" fmla="*/ 180441 w 256981"/>
                  <a:gd name="connsiteY80" fmla="*/ 17904 h 225392"/>
                  <a:gd name="connsiteX81" fmla="*/ 167754 w 256981"/>
                  <a:gd name="connsiteY81" fmla="*/ 45332 h 225392"/>
                  <a:gd name="connsiteX82" fmla="*/ 169784 w 256981"/>
                  <a:gd name="connsiteY82" fmla="*/ 50920 h 225392"/>
                  <a:gd name="connsiteX83" fmla="*/ 171560 w 256981"/>
                  <a:gd name="connsiteY83" fmla="*/ 51301 h 225392"/>
                  <a:gd name="connsiteX84" fmla="*/ 175366 w 256981"/>
                  <a:gd name="connsiteY84" fmla="*/ 48888 h 225392"/>
                  <a:gd name="connsiteX85" fmla="*/ 188053 w 256981"/>
                  <a:gd name="connsiteY85" fmla="*/ 21460 h 225392"/>
                  <a:gd name="connsiteX86" fmla="*/ 186023 w 256981"/>
                  <a:gd name="connsiteY86" fmla="*/ 15873 h 2253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</a:cxnLst>
                <a:rect l="l" t="t" r="r" b="b"/>
                <a:pathLst>
                  <a:path w="256981" h="225392">
                    <a:moveTo>
                      <a:pt x="38470" y="162664"/>
                    </a:moveTo>
                    <a:cubicBezTo>
                      <a:pt x="38089" y="160378"/>
                      <a:pt x="35932" y="158854"/>
                      <a:pt x="33649" y="159235"/>
                    </a:cubicBezTo>
                    <a:lnTo>
                      <a:pt x="3960" y="164314"/>
                    </a:lnTo>
                    <a:cubicBezTo>
                      <a:pt x="1676" y="164695"/>
                      <a:pt x="154" y="166854"/>
                      <a:pt x="535" y="169140"/>
                    </a:cubicBezTo>
                    <a:cubicBezTo>
                      <a:pt x="915" y="171171"/>
                      <a:pt x="2691" y="172695"/>
                      <a:pt x="4721" y="172695"/>
                    </a:cubicBezTo>
                    <a:lnTo>
                      <a:pt x="5483" y="172695"/>
                    </a:lnTo>
                    <a:cubicBezTo>
                      <a:pt x="5483" y="172695"/>
                      <a:pt x="35171" y="167489"/>
                      <a:pt x="35171" y="167489"/>
                    </a:cubicBezTo>
                    <a:cubicBezTo>
                      <a:pt x="37455" y="167108"/>
                      <a:pt x="38977" y="164949"/>
                      <a:pt x="38597" y="162664"/>
                    </a:cubicBezTo>
                    <a:close/>
                    <a:moveTo>
                      <a:pt x="76532" y="17777"/>
                    </a:moveTo>
                    <a:cubicBezTo>
                      <a:pt x="75517" y="15619"/>
                      <a:pt x="73106" y="14730"/>
                      <a:pt x="70949" y="15746"/>
                    </a:cubicBezTo>
                    <a:cubicBezTo>
                      <a:pt x="68793" y="16762"/>
                      <a:pt x="67904" y="19174"/>
                      <a:pt x="68919" y="21333"/>
                    </a:cubicBezTo>
                    <a:lnTo>
                      <a:pt x="81607" y="48761"/>
                    </a:lnTo>
                    <a:cubicBezTo>
                      <a:pt x="82368" y="50285"/>
                      <a:pt x="83890" y="51174"/>
                      <a:pt x="85413" y="51174"/>
                    </a:cubicBezTo>
                    <a:cubicBezTo>
                      <a:pt x="86047" y="51174"/>
                      <a:pt x="86555" y="51174"/>
                      <a:pt x="87189" y="50793"/>
                    </a:cubicBezTo>
                    <a:cubicBezTo>
                      <a:pt x="89346" y="49777"/>
                      <a:pt x="90234" y="47364"/>
                      <a:pt x="89219" y="45205"/>
                    </a:cubicBezTo>
                    <a:lnTo>
                      <a:pt x="76532" y="17777"/>
                    </a:lnTo>
                    <a:close/>
                    <a:moveTo>
                      <a:pt x="48746" y="79998"/>
                    </a:moveTo>
                    <a:cubicBezTo>
                      <a:pt x="49508" y="80633"/>
                      <a:pt x="50523" y="81014"/>
                      <a:pt x="51411" y="81014"/>
                    </a:cubicBezTo>
                    <a:cubicBezTo>
                      <a:pt x="52680" y="81014"/>
                      <a:pt x="53821" y="80506"/>
                      <a:pt x="54583" y="79491"/>
                    </a:cubicBezTo>
                    <a:cubicBezTo>
                      <a:pt x="56105" y="77713"/>
                      <a:pt x="55851" y="75046"/>
                      <a:pt x="54075" y="73522"/>
                    </a:cubicBezTo>
                    <a:lnTo>
                      <a:pt x="31111" y="53967"/>
                    </a:lnTo>
                    <a:cubicBezTo>
                      <a:pt x="29335" y="52443"/>
                      <a:pt x="26670" y="52697"/>
                      <a:pt x="25148" y="54475"/>
                    </a:cubicBezTo>
                    <a:cubicBezTo>
                      <a:pt x="23626" y="56253"/>
                      <a:pt x="23879" y="58920"/>
                      <a:pt x="25655" y="60443"/>
                    </a:cubicBezTo>
                    <a:lnTo>
                      <a:pt x="48619" y="79998"/>
                    </a:lnTo>
                    <a:close/>
                    <a:moveTo>
                      <a:pt x="3072" y="114284"/>
                    </a:moveTo>
                    <a:lnTo>
                      <a:pt x="32126" y="122283"/>
                    </a:lnTo>
                    <a:lnTo>
                      <a:pt x="33268" y="122283"/>
                    </a:lnTo>
                    <a:cubicBezTo>
                      <a:pt x="35171" y="122410"/>
                      <a:pt x="36820" y="121141"/>
                      <a:pt x="37328" y="119363"/>
                    </a:cubicBezTo>
                    <a:cubicBezTo>
                      <a:pt x="37962" y="117077"/>
                      <a:pt x="36567" y="114791"/>
                      <a:pt x="34410" y="114157"/>
                    </a:cubicBezTo>
                    <a:lnTo>
                      <a:pt x="5356" y="106157"/>
                    </a:lnTo>
                    <a:cubicBezTo>
                      <a:pt x="3072" y="105522"/>
                      <a:pt x="788" y="106919"/>
                      <a:pt x="154" y="109077"/>
                    </a:cubicBezTo>
                    <a:cubicBezTo>
                      <a:pt x="-480" y="111363"/>
                      <a:pt x="915" y="113649"/>
                      <a:pt x="3072" y="114284"/>
                    </a:cubicBezTo>
                    <a:close/>
                    <a:moveTo>
                      <a:pt x="51791" y="200377"/>
                    </a:moveTo>
                    <a:lnTo>
                      <a:pt x="27051" y="217647"/>
                    </a:lnTo>
                    <a:cubicBezTo>
                      <a:pt x="25148" y="218916"/>
                      <a:pt x="24640" y="221583"/>
                      <a:pt x="26036" y="223488"/>
                    </a:cubicBezTo>
                    <a:cubicBezTo>
                      <a:pt x="26797" y="224631"/>
                      <a:pt x="28193" y="225266"/>
                      <a:pt x="29462" y="225266"/>
                    </a:cubicBezTo>
                    <a:cubicBezTo>
                      <a:pt x="30350" y="225266"/>
                      <a:pt x="31111" y="225012"/>
                      <a:pt x="31872" y="224504"/>
                    </a:cubicBezTo>
                    <a:lnTo>
                      <a:pt x="56613" y="207234"/>
                    </a:lnTo>
                    <a:cubicBezTo>
                      <a:pt x="58516" y="205964"/>
                      <a:pt x="59023" y="203298"/>
                      <a:pt x="57628" y="201393"/>
                    </a:cubicBezTo>
                    <a:cubicBezTo>
                      <a:pt x="56359" y="199488"/>
                      <a:pt x="53695" y="198980"/>
                      <a:pt x="51791" y="200377"/>
                    </a:cubicBezTo>
                    <a:close/>
                    <a:moveTo>
                      <a:pt x="128550" y="0"/>
                    </a:moveTo>
                    <a:cubicBezTo>
                      <a:pt x="126393" y="127"/>
                      <a:pt x="124617" y="1905"/>
                      <a:pt x="124617" y="4190"/>
                    </a:cubicBezTo>
                    <a:lnTo>
                      <a:pt x="124617" y="34412"/>
                    </a:lnTo>
                    <a:cubicBezTo>
                      <a:pt x="124490" y="36698"/>
                      <a:pt x="126266" y="38475"/>
                      <a:pt x="128550" y="38602"/>
                    </a:cubicBezTo>
                    <a:cubicBezTo>
                      <a:pt x="130834" y="38602"/>
                      <a:pt x="132610" y="36698"/>
                      <a:pt x="132610" y="34412"/>
                    </a:cubicBezTo>
                    <a:lnTo>
                      <a:pt x="132610" y="4190"/>
                    </a:lnTo>
                    <a:cubicBezTo>
                      <a:pt x="132610" y="2032"/>
                      <a:pt x="130707" y="254"/>
                      <a:pt x="128677" y="0"/>
                    </a:cubicBezTo>
                    <a:close/>
                    <a:moveTo>
                      <a:pt x="205435" y="81141"/>
                    </a:moveTo>
                    <a:cubicBezTo>
                      <a:pt x="206450" y="81141"/>
                      <a:pt x="207338" y="80760"/>
                      <a:pt x="208100" y="80125"/>
                    </a:cubicBezTo>
                    <a:lnTo>
                      <a:pt x="231190" y="60697"/>
                    </a:lnTo>
                    <a:cubicBezTo>
                      <a:pt x="232967" y="59173"/>
                      <a:pt x="233220" y="56507"/>
                      <a:pt x="231698" y="54729"/>
                    </a:cubicBezTo>
                    <a:cubicBezTo>
                      <a:pt x="230176" y="52951"/>
                      <a:pt x="227511" y="52697"/>
                      <a:pt x="225735" y="54221"/>
                    </a:cubicBezTo>
                    <a:lnTo>
                      <a:pt x="202644" y="73649"/>
                    </a:lnTo>
                    <a:cubicBezTo>
                      <a:pt x="200868" y="75173"/>
                      <a:pt x="200614" y="77840"/>
                      <a:pt x="202136" y="79618"/>
                    </a:cubicBezTo>
                    <a:cubicBezTo>
                      <a:pt x="203025" y="80633"/>
                      <a:pt x="204166" y="81141"/>
                      <a:pt x="205308" y="81141"/>
                    </a:cubicBezTo>
                    <a:close/>
                    <a:moveTo>
                      <a:pt x="219518" y="119490"/>
                    </a:moveTo>
                    <a:cubicBezTo>
                      <a:pt x="220026" y="121394"/>
                      <a:pt x="221675" y="122664"/>
                      <a:pt x="223578" y="122664"/>
                    </a:cubicBezTo>
                    <a:lnTo>
                      <a:pt x="224720" y="122664"/>
                    </a:lnTo>
                    <a:cubicBezTo>
                      <a:pt x="224720" y="122664"/>
                      <a:pt x="253901" y="114664"/>
                      <a:pt x="253901" y="114664"/>
                    </a:cubicBezTo>
                    <a:cubicBezTo>
                      <a:pt x="256184" y="114030"/>
                      <a:pt x="257453" y="111744"/>
                      <a:pt x="256819" y="109458"/>
                    </a:cubicBezTo>
                    <a:cubicBezTo>
                      <a:pt x="256184" y="107173"/>
                      <a:pt x="253901" y="105903"/>
                      <a:pt x="251617" y="106538"/>
                    </a:cubicBezTo>
                    <a:lnTo>
                      <a:pt x="222436" y="114411"/>
                    </a:lnTo>
                    <a:cubicBezTo>
                      <a:pt x="220152" y="115045"/>
                      <a:pt x="218884" y="117331"/>
                      <a:pt x="219518" y="119617"/>
                    </a:cubicBezTo>
                    <a:close/>
                    <a:moveTo>
                      <a:pt x="252886" y="164568"/>
                    </a:moveTo>
                    <a:lnTo>
                      <a:pt x="223197" y="159362"/>
                    </a:lnTo>
                    <a:cubicBezTo>
                      <a:pt x="220914" y="158981"/>
                      <a:pt x="218757" y="160505"/>
                      <a:pt x="218376" y="162791"/>
                    </a:cubicBezTo>
                    <a:cubicBezTo>
                      <a:pt x="217996" y="165076"/>
                      <a:pt x="219518" y="167235"/>
                      <a:pt x="221802" y="167616"/>
                    </a:cubicBezTo>
                    <a:lnTo>
                      <a:pt x="251490" y="172822"/>
                    </a:lnTo>
                    <a:lnTo>
                      <a:pt x="252251" y="172822"/>
                    </a:lnTo>
                    <a:cubicBezTo>
                      <a:pt x="254281" y="172822"/>
                      <a:pt x="256058" y="171425"/>
                      <a:pt x="256438" y="169394"/>
                    </a:cubicBezTo>
                    <a:cubicBezTo>
                      <a:pt x="256819" y="167108"/>
                      <a:pt x="255296" y="164949"/>
                      <a:pt x="253013" y="164568"/>
                    </a:cubicBezTo>
                    <a:close/>
                    <a:moveTo>
                      <a:pt x="204801" y="200504"/>
                    </a:moveTo>
                    <a:cubicBezTo>
                      <a:pt x="202898" y="199234"/>
                      <a:pt x="200233" y="199615"/>
                      <a:pt x="198965" y="201520"/>
                    </a:cubicBezTo>
                    <a:cubicBezTo>
                      <a:pt x="197569" y="203425"/>
                      <a:pt x="198077" y="206091"/>
                      <a:pt x="199980" y="207361"/>
                    </a:cubicBezTo>
                    <a:lnTo>
                      <a:pt x="224720" y="224631"/>
                    </a:lnTo>
                    <a:cubicBezTo>
                      <a:pt x="225481" y="225139"/>
                      <a:pt x="226242" y="225393"/>
                      <a:pt x="227131" y="225393"/>
                    </a:cubicBezTo>
                    <a:cubicBezTo>
                      <a:pt x="228526" y="225393"/>
                      <a:pt x="229795" y="224758"/>
                      <a:pt x="230556" y="223615"/>
                    </a:cubicBezTo>
                    <a:cubicBezTo>
                      <a:pt x="231952" y="221710"/>
                      <a:pt x="231444" y="219043"/>
                      <a:pt x="229541" y="217774"/>
                    </a:cubicBezTo>
                    <a:lnTo>
                      <a:pt x="204801" y="200504"/>
                    </a:lnTo>
                    <a:close/>
                    <a:moveTo>
                      <a:pt x="186023" y="15873"/>
                    </a:moveTo>
                    <a:cubicBezTo>
                      <a:pt x="183867" y="14857"/>
                      <a:pt x="181456" y="15873"/>
                      <a:pt x="180441" y="17904"/>
                    </a:cubicBezTo>
                    <a:lnTo>
                      <a:pt x="167754" y="45332"/>
                    </a:lnTo>
                    <a:cubicBezTo>
                      <a:pt x="166739" y="47491"/>
                      <a:pt x="167754" y="49904"/>
                      <a:pt x="169784" y="50920"/>
                    </a:cubicBezTo>
                    <a:cubicBezTo>
                      <a:pt x="170418" y="51174"/>
                      <a:pt x="170925" y="51301"/>
                      <a:pt x="171560" y="51301"/>
                    </a:cubicBezTo>
                    <a:cubicBezTo>
                      <a:pt x="173209" y="51301"/>
                      <a:pt x="174732" y="50412"/>
                      <a:pt x="175366" y="48888"/>
                    </a:cubicBezTo>
                    <a:lnTo>
                      <a:pt x="188053" y="21460"/>
                    </a:lnTo>
                    <a:cubicBezTo>
                      <a:pt x="189069" y="19301"/>
                      <a:pt x="188053" y="16889"/>
                      <a:pt x="186023" y="15873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524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55" name="Forme libre 5854">
                <a:extLst>
                  <a:ext uri="{FF2B5EF4-FFF2-40B4-BE49-F238E27FC236}">
                    <a16:creationId xmlns:a16="http://schemas.microsoft.com/office/drawing/2014/main" id="{19CCAD4F-57F1-4D28-710E-A91BA288FFB3}"/>
                  </a:ext>
                </a:extLst>
              </p:cNvPr>
              <p:cNvSpPr/>
              <p:nvPr/>
            </p:nvSpPr>
            <p:spPr>
              <a:xfrm>
                <a:off x="5654078" y="1585857"/>
                <a:ext cx="21577" cy="114283"/>
              </a:xfrm>
              <a:custGeom>
                <a:avLst/>
                <a:gdLst>
                  <a:gd name="connsiteX0" fmla="*/ 0 w 21577"/>
                  <a:gd name="connsiteY0" fmla="*/ 0 h 114283"/>
                  <a:gd name="connsiteX1" fmla="*/ 0 w 21577"/>
                  <a:gd name="connsiteY1" fmla="*/ 0 h 114283"/>
                  <a:gd name="connsiteX2" fmla="*/ 0 w 21577"/>
                  <a:gd name="connsiteY2" fmla="*/ 6857 h 114283"/>
                  <a:gd name="connsiteX3" fmla="*/ 0 w 21577"/>
                  <a:gd name="connsiteY3" fmla="*/ 6857 h 114283"/>
                  <a:gd name="connsiteX4" fmla="*/ 13702 w 21577"/>
                  <a:gd name="connsiteY4" fmla="*/ 10539 h 114283"/>
                  <a:gd name="connsiteX5" fmla="*/ 11546 w 21577"/>
                  <a:gd name="connsiteY5" fmla="*/ 27174 h 114283"/>
                  <a:gd name="connsiteX6" fmla="*/ 7739 w 21577"/>
                  <a:gd name="connsiteY6" fmla="*/ 44571 h 114283"/>
                  <a:gd name="connsiteX7" fmla="*/ 7739 w 21577"/>
                  <a:gd name="connsiteY7" fmla="*/ 114284 h 114283"/>
                  <a:gd name="connsiteX8" fmla="*/ 11165 w 21577"/>
                  <a:gd name="connsiteY8" fmla="*/ 114284 h 114283"/>
                  <a:gd name="connsiteX9" fmla="*/ 14590 w 21577"/>
                  <a:gd name="connsiteY9" fmla="*/ 114284 h 114283"/>
                  <a:gd name="connsiteX10" fmla="*/ 14590 w 21577"/>
                  <a:gd name="connsiteY10" fmla="*/ 44571 h 114283"/>
                  <a:gd name="connsiteX11" fmla="*/ 18143 w 21577"/>
                  <a:gd name="connsiteY11" fmla="*/ 29333 h 114283"/>
                  <a:gd name="connsiteX12" fmla="*/ 19285 w 21577"/>
                  <a:gd name="connsiteY12" fmla="*/ 6476 h 114283"/>
                  <a:gd name="connsiteX13" fmla="*/ 0 w 21577"/>
                  <a:gd name="connsiteY13" fmla="*/ 0 h 1142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1577" h="114283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lnTo>
                      <a:pt x="0" y="6857"/>
                    </a:lnTo>
                    <a:cubicBezTo>
                      <a:pt x="0" y="6857"/>
                      <a:pt x="0" y="6857"/>
                      <a:pt x="0" y="6857"/>
                    </a:cubicBezTo>
                    <a:cubicBezTo>
                      <a:pt x="7232" y="6857"/>
                      <a:pt x="11926" y="8127"/>
                      <a:pt x="13702" y="10539"/>
                    </a:cubicBezTo>
                    <a:cubicBezTo>
                      <a:pt x="15986" y="13714"/>
                      <a:pt x="13702" y="20571"/>
                      <a:pt x="11546" y="27174"/>
                    </a:cubicBezTo>
                    <a:cubicBezTo>
                      <a:pt x="9642" y="32888"/>
                      <a:pt x="7739" y="38856"/>
                      <a:pt x="7739" y="44571"/>
                    </a:cubicBezTo>
                    <a:cubicBezTo>
                      <a:pt x="7739" y="61967"/>
                      <a:pt x="7739" y="113903"/>
                      <a:pt x="7739" y="114284"/>
                    </a:cubicBezTo>
                    <a:lnTo>
                      <a:pt x="11165" y="114284"/>
                    </a:lnTo>
                    <a:cubicBezTo>
                      <a:pt x="11165" y="114284"/>
                      <a:pt x="14590" y="114284"/>
                      <a:pt x="14590" y="114284"/>
                    </a:cubicBezTo>
                    <a:cubicBezTo>
                      <a:pt x="14590" y="114284"/>
                      <a:pt x="14590" y="61967"/>
                      <a:pt x="14590" y="44571"/>
                    </a:cubicBezTo>
                    <a:cubicBezTo>
                      <a:pt x="14590" y="39999"/>
                      <a:pt x="16367" y="34539"/>
                      <a:pt x="18143" y="29333"/>
                    </a:cubicBezTo>
                    <a:cubicBezTo>
                      <a:pt x="20807" y="21079"/>
                      <a:pt x="23725" y="12571"/>
                      <a:pt x="19285" y="6476"/>
                    </a:cubicBezTo>
                    <a:cubicBezTo>
                      <a:pt x="16113" y="2032"/>
                      <a:pt x="10023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56" name="Forme libre 5855">
                <a:extLst>
                  <a:ext uri="{FF2B5EF4-FFF2-40B4-BE49-F238E27FC236}">
                    <a16:creationId xmlns:a16="http://schemas.microsoft.com/office/drawing/2014/main" id="{7C69237C-5D24-22E6-E874-D074B95775C1}"/>
                  </a:ext>
                </a:extLst>
              </p:cNvPr>
              <p:cNvSpPr/>
              <p:nvPr/>
            </p:nvSpPr>
            <p:spPr>
              <a:xfrm>
                <a:off x="5632556" y="1585857"/>
                <a:ext cx="21521" cy="114283"/>
              </a:xfrm>
              <a:custGeom>
                <a:avLst/>
                <a:gdLst>
                  <a:gd name="connsiteX0" fmla="*/ 21522 w 21521"/>
                  <a:gd name="connsiteY0" fmla="*/ 0 h 114283"/>
                  <a:gd name="connsiteX1" fmla="*/ 21522 w 21521"/>
                  <a:gd name="connsiteY1" fmla="*/ 0 h 114283"/>
                  <a:gd name="connsiteX2" fmla="*/ 21522 w 21521"/>
                  <a:gd name="connsiteY2" fmla="*/ 6857 h 114283"/>
                  <a:gd name="connsiteX3" fmla="*/ 21522 w 21521"/>
                  <a:gd name="connsiteY3" fmla="*/ 6857 h 114283"/>
                  <a:gd name="connsiteX4" fmla="*/ 7819 w 21521"/>
                  <a:gd name="connsiteY4" fmla="*/ 10539 h 114283"/>
                  <a:gd name="connsiteX5" fmla="*/ 9849 w 21521"/>
                  <a:gd name="connsiteY5" fmla="*/ 27174 h 114283"/>
                  <a:gd name="connsiteX6" fmla="*/ 13656 w 21521"/>
                  <a:gd name="connsiteY6" fmla="*/ 44571 h 114283"/>
                  <a:gd name="connsiteX7" fmla="*/ 13402 w 21521"/>
                  <a:gd name="connsiteY7" fmla="*/ 114284 h 114283"/>
                  <a:gd name="connsiteX8" fmla="*/ 9976 w 21521"/>
                  <a:gd name="connsiteY8" fmla="*/ 114284 h 114283"/>
                  <a:gd name="connsiteX9" fmla="*/ 6551 w 21521"/>
                  <a:gd name="connsiteY9" fmla="*/ 114284 h 114283"/>
                  <a:gd name="connsiteX10" fmla="*/ 6804 w 21521"/>
                  <a:gd name="connsiteY10" fmla="*/ 44571 h 114283"/>
                  <a:gd name="connsiteX11" fmla="*/ 3379 w 21521"/>
                  <a:gd name="connsiteY11" fmla="*/ 29333 h 114283"/>
                  <a:gd name="connsiteX12" fmla="*/ 2237 w 21521"/>
                  <a:gd name="connsiteY12" fmla="*/ 6476 h 114283"/>
                  <a:gd name="connsiteX13" fmla="*/ 21522 w 21521"/>
                  <a:gd name="connsiteY13" fmla="*/ 0 h 1142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1521" h="114283">
                    <a:moveTo>
                      <a:pt x="21522" y="0"/>
                    </a:moveTo>
                    <a:cubicBezTo>
                      <a:pt x="21522" y="0"/>
                      <a:pt x="21522" y="0"/>
                      <a:pt x="21522" y="0"/>
                    </a:cubicBezTo>
                    <a:lnTo>
                      <a:pt x="21522" y="6857"/>
                    </a:lnTo>
                    <a:cubicBezTo>
                      <a:pt x="21522" y="6857"/>
                      <a:pt x="21522" y="6857"/>
                      <a:pt x="21522" y="6857"/>
                    </a:cubicBezTo>
                    <a:cubicBezTo>
                      <a:pt x="14290" y="6857"/>
                      <a:pt x="9596" y="8127"/>
                      <a:pt x="7819" y="10539"/>
                    </a:cubicBezTo>
                    <a:cubicBezTo>
                      <a:pt x="5536" y="13714"/>
                      <a:pt x="7819" y="20571"/>
                      <a:pt x="9849" y="27174"/>
                    </a:cubicBezTo>
                    <a:cubicBezTo>
                      <a:pt x="11752" y="32888"/>
                      <a:pt x="13656" y="38856"/>
                      <a:pt x="13656" y="44571"/>
                    </a:cubicBezTo>
                    <a:cubicBezTo>
                      <a:pt x="13656" y="61967"/>
                      <a:pt x="13402" y="113903"/>
                      <a:pt x="13402" y="114284"/>
                    </a:cubicBezTo>
                    <a:lnTo>
                      <a:pt x="9976" y="114284"/>
                    </a:lnTo>
                    <a:cubicBezTo>
                      <a:pt x="9976" y="114284"/>
                      <a:pt x="6551" y="114284"/>
                      <a:pt x="6551" y="114284"/>
                    </a:cubicBezTo>
                    <a:cubicBezTo>
                      <a:pt x="6551" y="114284"/>
                      <a:pt x="6804" y="61967"/>
                      <a:pt x="6804" y="44571"/>
                    </a:cubicBezTo>
                    <a:cubicBezTo>
                      <a:pt x="6804" y="39999"/>
                      <a:pt x="5028" y="34539"/>
                      <a:pt x="3379" y="29333"/>
                    </a:cubicBezTo>
                    <a:cubicBezTo>
                      <a:pt x="714" y="21079"/>
                      <a:pt x="-2077" y="12571"/>
                      <a:pt x="2237" y="6476"/>
                    </a:cubicBezTo>
                    <a:cubicBezTo>
                      <a:pt x="5409" y="2032"/>
                      <a:pt x="11499" y="0"/>
                      <a:pt x="21522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247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57" name="Forme libre 5856">
                <a:extLst>
                  <a:ext uri="{FF2B5EF4-FFF2-40B4-BE49-F238E27FC236}">
                    <a16:creationId xmlns:a16="http://schemas.microsoft.com/office/drawing/2014/main" id="{83BB0EBB-6633-D0FA-C6E4-003F076FC50F}"/>
                  </a:ext>
                </a:extLst>
              </p:cNvPr>
              <p:cNvSpPr/>
              <p:nvPr/>
            </p:nvSpPr>
            <p:spPr>
              <a:xfrm>
                <a:off x="5568565" y="1498113"/>
                <a:ext cx="170898" cy="207488"/>
              </a:xfrm>
              <a:custGeom>
                <a:avLst/>
                <a:gdLst>
                  <a:gd name="connsiteX0" fmla="*/ 117992 w 170898"/>
                  <a:gd name="connsiteY0" fmla="*/ 207488 h 207488"/>
                  <a:gd name="connsiteX1" fmla="*/ 52653 w 170898"/>
                  <a:gd name="connsiteY1" fmla="*/ 207488 h 207488"/>
                  <a:gd name="connsiteX2" fmla="*/ 47197 w 170898"/>
                  <a:gd name="connsiteY2" fmla="*/ 201901 h 207488"/>
                  <a:gd name="connsiteX3" fmla="*/ 36540 w 170898"/>
                  <a:gd name="connsiteY3" fmla="*/ 170155 h 207488"/>
                  <a:gd name="connsiteX4" fmla="*/ 27024 w 170898"/>
                  <a:gd name="connsiteY4" fmla="*/ 157584 h 207488"/>
                  <a:gd name="connsiteX5" fmla="*/ 0 w 170898"/>
                  <a:gd name="connsiteY5" fmla="*/ 85459 h 207488"/>
                  <a:gd name="connsiteX6" fmla="*/ 25121 w 170898"/>
                  <a:gd name="connsiteY6" fmla="*/ 25015 h 207488"/>
                  <a:gd name="connsiteX7" fmla="*/ 85513 w 170898"/>
                  <a:gd name="connsiteY7" fmla="*/ 0 h 207488"/>
                  <a:gd name="connsiteX8" fmla="*/ 85513 w 170898"/>
                  <a:gd name="connsiteY8" fmla="*/ 0 h 207488"/>
                  <a:gd name="connsiteX9" fmla="*/ 170899 w 170898"/>
                  <a:gd name="connsiteY9" fmla="*/ 85586 h 207488"/>
                  <a:gd name="connsiteX10" fmla="*/ 143748 w 170898"/>
                  <a:gd name="connsiteY10" fmla="*/ 157711 h 207488"/>
                  <a:gd name="connsiteX11" fmla="*/ 134232 w 170898"/>
                  <a:gd name="connsiteY11" fmla="*/ 170282 h 207488"/>
                  <a:gd name="connsiteX12" fmla="*/ 123575 w 170898"/>
                  <a:gd name="connsiteY12" fmla="*/ 202028 h 207488"/>
                  <a:gd name="connsiteX13" fmla="*/ 118119 w 170898"/>
                  <a:gd name="connsiteY13" fmla="*/ 207488 h 207488"/>
                  <a:gd name="connsiteX14" fmla="*/ 57727 w 170898"/>
                  <a:gd name="connsiteY14" fmla="*/ 196441 h 207488"/>
                  <a:gd name="connsiteX15" fmla="*/ 112917 w 170898"/>
                  <a:gd name="connsiteY15" fmla="*/ 196441 h 207488"/>
                  <a:gd name="connsiteX16" fmla="*/ 125351 w 170898"/>
                  <a:gd name="connsiteY16" fmla="*/ 163933 h 207488"/>
                  <a:gd name="connsiteX17" fmla="*/ 135247 w 170898"/>
                  <a:gd name="connsiteY17" fmla="*/ 150981 h 207488"/>
                  <a:gd name="connsiteX18" fmla="*/ 159987 w 170898"/>
                  <a:gd name="connsiteY18" fmla="*/ 85586 h 207488"/>
                  <a:gd name="connsiteX19" fmla="*/ 138165 w 170898"/>
                  <a:gd name="connsiteY19" fmla="*/ 32888 h 207488"/>
                  <a:gd name="connsiteX20" fmla="*/ 85513 w 170898"/>
                  <a:gd name="connsiteY20" fmla="*/ 11047 h 207488"/>
                  <a:gd name="connsiteX21" fmla="*/ 85513 w 170898"/>
                  <a:gd name="connsiteY21" fmla="*/ 11047 h 207488"/>
                  <a:gd name="connsiteX22" fmla="*/ 32860 w 170898"/>
                  <a:gd name="connsiteY22" fmla="*/ 32888 h 207488"/>
                  <a:gd name="connsiteX23" fmla="*/ 11038 w 170898"/>
                  <a:gd name="connsiteY23" fmla="*/ 85586 h 207488"/>
                  <a:gd name="connsiteX24" fmla="*/ 35651 w 170898"/>
                  <a:gd name="connsiteY24" fmla="*/ 150981 h 207488"/>
                  <a:gd name="connsiteX25" fmla="*/ 45548 w 170898"/>
                  <a:gd name="connsiteY25" fmla="*/ 163933 h 207488"/>
                  <a:gd name="connsiteX26" fmla="*/ 57854 w 170898"/>
                  <a:gd name="connsiteY26" fmla="*/ 196568 h 2074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170898" h="207488">
                    <a:moveTo>
                      <a:pt x="117992" y="207488"/>
                    </a:moveTo>
                    <a:lnTo>
                      <a:pt x="52653" y="207488"/>
                    </a:lnTo>
                    <a:cubicBezTo>
                      <a:pt x="49608" y="207488"/>
                      <a:pt x="47197" y="204948"/>
                      <a:pt x="47197" y="201901"/>
                    </a:cubicBezTo>
                    <a:cubicBezTo>
                      <a:pt x="47197" y="201774"/>
                      <a:pt x="47070" y="184885"/>
                      <a:pt x="36540" y="170155"/>
                    </a:cubicBezTo>
                    <a:cubicBezTo>
                      <a:pt x="33368" y="165584"/>
                      <a:pt x="30069" y="161521"/>
                      <a:pt x="27024" y="157584"/>
                    </a:cubicBezTo>
                    <a:cubicBezTo>
                      <a:pt x="12561" y="139045"/>
                      <a:pt x="0" y="123045"/>
                      <a:pt x="0" y="85459"/>
                    </a:cubicBezTo>
                    <a:cubicBezTo>
                      <a:pt x="0" y="62602"/>
                      <a:pt x="8881" y="41142"/>
                      <a:pt x="25121" y="25015"/>
                    </a:cubicBezTo>
                    <a:cubicBezTo>
                      <a:pt x="41234" y="8889"/>
                      <a:pt x="62676" y="0"/>
                      <a:pt x="85513" y="0"/>
                    </a:cubicBezTo>
                    <a:lnTo>
                      <a:pt x="85513" y="0"/>
                    </a:lnTo>
                    <a:cubicBezTo>
                      <a:pt x="132583" y="0"/>
                      <a:pt x="170899" y="38475"/>
                      <a:pt x="170899" y="85586"/>
                    </a:cubicBezTo>
                    <a:cubicBezTo>
                      <a:pt x="170899" y="123299"/>
                      <a:pt x="158338" y="139299"/>
                      <a:pt x="143748" y="157711"/>
                    </a:cubicBezTo>
                    <a:cubicBezTo>
                      <a:pt x="140576" y="161648"/>
                      <a:pt x="137404" y="165711"/>
                      <a:pt x="134232" y="170282"/>
                    </a:cubicBezTo>
                    <a:cubicBezTo>
                      <a:pt x="123702" y="184885"/>
                      <a:pt x="123575" y="201774"/>
                      <a:pt x="123575" y="202028"/>
                    </a:cubicBezTo>
                    <a:cubicBezTo>
                      <a:pt x="123575" y="205075"/>
                      <a:pt x="121037" y="207488"/>
                      <a:pt x="118119" y="207488"/>
                    </a:cubicBezTo>
                    <a:close/>
                    <a:moveTo>
                      <a:pt x="57727" y="196441"/>
                    </a:moveTo>
                    <a:lnTo>
                      <a:pt x="112917" y="196441"/>
                    </a:lnTo>
                    <a:cubicBezTo>
                      <a:pt x="113806" y="189330"/>
                      <a:pt x="116597" y="176124"/>
                      <a:pt x="125351" y="163933"/>
                    </a:cubicBezTo>
                    <a:cubicBezTo>
                      <a:pt x="128650" y="159362"/>
                      <a:pt x="131949" y="155045"/>
                      <a:pt x="135247" y="150981"/>
                    </a:cubicBezTo>
                    <a:cubicBezTo>
                      <a:pt x="149076" y="133458"/>
                      <a:pt x="159987" y="119490"/>
                      <a:pt x="159987" y="85586"/>
                    </a:cubicBezTo>
                    <a:cubicBezTo>
                      <a:pt x="159987" y="65650"/>
                      <a:pt x="152248" y="46983"/>
                      <a:pt x="138165" y="32888"/>
                    </a:cubicBezTo>
                    <a:cubicBezTo>
                      <a:pt x="124082" y="18793"/>
                      <a:pt x="105432" y="11047"/>
                      <a:pt x="85513" y="11047"/>
                    </a:cubicBezTo>
                    <a:lnTo>
                      <a:pt x="85513" y="11047"/>
                    </a:lnTo>
                    <a:cubicBezTo>
                      <a:pt x="65594" y="11047"/>
                      <a:pt x="46943" y="18793"/>
                      <a:pt x="32860" y="32888"/>
                    </a:cubicBezTo>
                    <a:cubicBezTo>
                      <a:pt x="18777" y="46983"/>
                      <a:pt x="11038" y="65650"/>
                      <a:pt x="11038" y="85586"/>
                    </a:cubicBezTo>
                    <a:cubicBezTo>
                      <a:pt x="11038" y="119363"/>
                      <a:pt x="21822" y="133331"/>
                      <a:pt x="35651" y="150981"/>
                    </a:cubicBezTo>
                    <a:cubicBezTo>
                      <a:pt x="38823" y="155045"/>
                      <a:pt x="42122" y="159362"/>
                      <a:pt x="45548" y="163933"/>
                    </a:cubicBezTo>
                    <a:cubicBezTo>
                      <a:pt x="54302" y="176124"/>
                      <a:pt x="56966" y="189330"/>
                      <a:pt x="57854" y="196568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178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</p:grpSp>
      </p:grpSp>
      <p:grpSp>
        <p:nvGrpSpPr>
          <p:cNvPr id="5858" name="Groupe 5857">
            <a:extLst>
              <a:ext uri="{FF2B5EF4-FFF2-40B4-BE49-F238E27FC236}">
                <a16:creationId xmlns:a16="http://schemas.microsoft.com/office/drawing/2014/main" id="{AB12F0E6-1574-9BD6-0974-110DD78D8080}"/>
              </a:ext>
            </a:extLst>
          </p:cNvPr>
          <p:cNvGrpSpPr/>
          <p:nvPr/>
        </p:nvGrpSpPr>
        <p:grpSpPr>
          <a:xfrm>
            <a:off x="4782331" y="4157745"/>
            <a:ext cx="1303624" cy="1495082"/>
            <a:chOff x="4782331" y="4157745"/>
            <a:chExt cx="1303624" cy="1495082"/>
          </a:xfrm>
        </p:grpSpPr>
        <p:sp>
          <p:nvSpPr>
            <p:cNvPr id="5859" name="Forme libre 5858">
              <a:extLst>
                <a:ext uri="{FF2B5EF4-FFF2-40B4-BE49-F238E27FC236}">
                  <a16:creationId xmlns:a16="http://schemas.microsoft.com/office/drawing/2014/main" id="{E72A14D8-901D-822F-0E02-62E6216658B4}"/>
                </a:ext>
              </a:extLst>
            </p:cNvPr>
            <p:cNvSpPr/>
            <p:nvPr/>
          </p:nvSpPr>
          <p:spPr>
            <a:xfrm>
              <a:off x="4782331" y="4157745"/>
              <a:ext cx="1303624" cy="1495082"/>
            </a:xfrm>
            <a:custGeom>
              <a:avLst/>
              <a:gdLst>
                <a:gd name="connsiteX0" fmla="*/ 978575 w 1303624"/>
                <a:gd name="connsiteY0" fmla="*/ 1020298 h 1495082"/>
                <a:gd name="connsiteX1" fmla="*/ 930997 w 1303624"/>
                <a:gd name="connsiteY1" fmla="*/ 941062 h 1495082"/>
                <a:gd name="connsiteX2" fmla="*/ 916026 w 1303624"/>
                <a:gd name="connsiteY2" fmla="*/ 895983 h 1495082"/>
                <a:gd name="connsiteX3" fmla="*/ 959290 w 1303624"/>
                <a:gd name="connsiteY3" fmla="*/ 685066 h 1495082"/>
                <a:gd name="connsiteX4" fmla="*/ 1039728 w 1303624"/>
                <a:gd name="connsiteY4" fmla="*/ 638718 h 1495082"/>
                <a:gd name="connsiteX5" fmla="*/ 1127905 w 1303624"/>
                <a:gd name="connsiteY5" fmla="*/ 673638 h 1495082"/>
                <a:gd name="connsiteX6" fmla="*/ 1242852 w 1303624"/>
                <a:gd name="connsiteY6" fmla="*/ 704367 h 1495082"/>
                <a:gd name="connsiteX7" fmla="*/ 1303371 w 1303624"/>
                <a:gd name="connsiteY7" fmla="*/ 634527 h 1495082"/>
                <a:gd name="connsiteX8" fmla="*/ 1303371 w 1303624"/>
                <a:gd name="connsiteY8" fmla="*/ 171298 h 1495082"/>
                <a:gd name="connsiteX9" fmla="*/ 776973 w 1303624"/>
                <a:gd name="connsiteY9" fmla="*/ 0 h 1495082"/>
                <a:gd name="connsiteX10" fmla="*/ 504829 w 1303624"/>
                <a:gd name="connsiteY10" fmla="*/ 374977 h 1495082"/>
                <a:gd name="connsiteX11" fmla="*/ 414749 w 1303624"/>
                <a:gd name="connsiteY11" fmla="*/ 395929 h 1495082"/>
                <a:gd name="connsiteX12" fmla="*/ 339767 w 1303624"/>
                <a:gd name="connsiteY12" fmla="*/ 303359 h 1495082"/>
                <a:gd name="connsiteX13" fmla="*/ 289018 w 1303624"/>
                <a:gd name="connsiteY13" fmla="*/ 223234 h 1495082"/>
                <a:gd name="connsiteX14" fmla="*/ 196781 w 1303624"/>
                <a:gd name="connsiteY14" fmla="*/ 213329 h 1495082"/>
                <a:gd name="connsiteX15" fmla="*/ 37935 w 1303624"/>
                <a:gd name="connsiteY15" fmla="*/ 358596 h 1495082"/>
                <a:gd name="connsiteX16" fmla="*/ 23598 w 1303624"/>
                <a:gd name="connsiteY16" fmla="*/ 403929 h 1495082"/>
                <a:gd name="connsiteX17" fmla="*/ 15605 w 1303624"/>
                <a:gd name="connsiteY17" fmla="*/ 495991 h 1495082"/>
                <a:gd name="connsiteX18" fmla="*/ 118880 w 1303624"/>
                <a:gd name="connsiteY18" fmla="*/ 602401 h 1495082"/>
                <a:gd name="connsiteX19" fmla="*/ 215304 w 1303624"/>
                <a:gd name="connsiteY19" fmla="*/ 618909 h 1495082"/>
                <a:gd name="connsiteX20" fmla="*/ 246008 w 1303624"/>
                <a:gd name="connsiteY20" fmla="*/ 731669 h 1495082"/>
                <a:gd name="connsiteX21" fmla="*/ 0 w 1303624"/>
                <a:gd name="connsiteY21" fmla="*/ 1070837 h 1495082"/>
                <a:gd name="connsiteX22" fmla="*/ 1303625 w 1303624"/>
                <a:gd name="connsiteY22" fmla="*/ 1495083 h 1495082"/>
                <a:gd name="connsiteX23" fmla="*/ 1303625 w 1303624"/>
                <a:gd name="connsiteY23" fmla="*/ 1075535 h 1495082"/>
                <a:gd name="connsiteX24" fmla="*/ 1212530 w 1303624"/>
                <a:gd name="connsiteY24" fmla="*/ 1002394 h 1495082"/>
                <a:gd name="connsiteX25" fmla="*/ 1124860 w 1303624"/>
                <a:gd name="connsiteY25" fmla="*/ 1045694 h 1495082"/>
                <a:gd name="connsiteX26" fmla="*/ 978829 w 1303624"/>
                <a:gd name="connsiteY26" fmla="*/ 1020425 h 14950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303624" h="1495082">
                  <a:moveTo>
                    <a:pt x="978575" y="1020298"/>
                  </a:moveTo>
                  <a:cubicBezTo>
                    <a:pt x="957768" y="996552"/>
                    <a:pt x="942543" y="970013"/>
                    <a:pt x="930997" y="941062"/>
                  </a:cubicBezTo>
                  <a:cubicBezTo>
                    <a:pt x="925923" y="926078"/>
                    <a:pt x="919198" y="911348"/>
                    <a:pt x="916026" y="895983"/>
                  </a:cubicBezTo>
                  <a:cubicBezTo>
                    <a:pt x="900167" y="819540"/>
                    <a:pt x="910063" y="747542"/>
                    <a:pt x="959290" y="685066"/>
                  </a:cubicBezTo>
                  <a:cubicBezTo>
                    <a:pt x="979082" y="659924"/>
                    <a:pt x="1004203" y="641638"/>
                    <a:pt x="1039728" y="638718"/>
                  </a:cubicBezTo>
                  <a:cubicBezTo>
                    <a:pt x="1070558" y="636178"/>
                    <a:pt x="1092634" y="649638"/>
                    <a:pt x="1127905" y="673638"/>
                  </a:cubicBezTo>
                  <a:cubicBezTo>
                    <a:pt x="1163176" y="697637"/>
                    <a:pt x="1197812" y="715415"/>
                    <a:pt x="1242852" y="704367"/>
                  </a:cubicBezTo>
                  <a:cubicBezTo>
                    <a:pt x="1274190" y="696749"/>
                    <a:pt x="1303625" y="666908"/>
                    <a:pt x="1303371" y="634527"/>
                  </a:cubicBezTo>
                  <a:cubicBezTo>
                    <a:pt x="1302990" y="581830"/>
                    <a:pt x="1303371" y="241519"/>
                    <a:pt x="1303371" y="171298"/>
                  </a:cubicBezTo>
                  <a:cubicBezTo>
                    <a:pt x="1112426" y="171298"/>
                    <a:pt x="928333" y="109839"/>
                    <a:pt x="776973" y="0"/>
                  </a:cubicBezTo>
                  <a:cubicBezTo>
                    <a:pt x="735866" y="56507"/>
                    <a:pt x="535533" y="332057"/>
                    <a:pt x="504829" y="374977"/>
                  </a:cubicBezTo>
                  <a:cubicBezTo>
                    <a:pt x="486052" y="401262"/>
                    <a:pt x="444565" y="408119"/>
                    <a:pt x="414749" y="395929"/>
                  </a:cubicBezTo>
                  <a:cubicBezTo>
                    <a:pt x="371866" y="378278"/>
                    <a:pt x="354231" y="343613"/>
                    <a:pt x="339767" y="303359"/>
                  </a:cubicBezTo>
                  <a:cubicBezTo>
                    <a:pt x="325303" y="263233"/>
                    <a:pt x="315407" y="239360"/>
                    <a:pt x="289018" y="223234"/>
                  </a:cubicBezTo>
                  <a:cubicBezTo>
                    <a:pt x="258568" y="204568"/>
                    <a:pt x="227484" y="204695"/>
                    <a:pt x="196781" y="213329"/>
                  </a:cubicBezTo>
                  <a:cubicBezTo>
                    <a:pt x="120276" y="234916"/>
                    <a:pt x="69907" y="287487"/>
                    <a:pt x="37935" y="358596"/>
                  </a:cubicBezTo>
                  <a:cubicBezTo>
                    <a:pt x="31465" y="372945"/>
                    <a:pt x="28293" y="388691"/>
                    <a:pt x="23598" y="403929"/>
                  </a:cubicBezTo>
                  <a:cubicBezTo>
                    <a:pt x="15986" y="434150"/>
                    <a:pt x="12687" y="464626"/>
                    <a:pt x="15605" y="495991"/>
                  </a:cubicBezTo>
                  <a:cubicBezTo>
                    <a:pt x="20680" y="550593"/>
                    <a:pt x="63690" y="595036"/>
                    <a:pt x="118880" y="602401"/>
                  </a:cubicBezTo>
                  <a:cubicBezTo>
                    <a:pt x="151233" y="606718"/>
                    <a:pt x="183586" y="611544"/>
                    <a:pt x="215304" y="618909"/>
                  </a:cubicBezTo>
                  <a:cubicBezTo>
                    <a:pt x="262501" y="629956"/>
                    <a:pt x="274047" y="692050"/>
                    <a:pt x="246008" y="731669"/>
                  </a:cubicBezTo>
                  <a:cubicBezTo>
                    <a:pt x="235858" y="746017"/>
                    <a:pt x="90334" y="946395"/>
                    <a:pt x="0" y="1070837"/>
                  </a:cubicBezTo>
                  <a:cubicBezTo>
                    <a:pt x="374784" y="1342832"/>
                    <a:pt x="830767" y="1495210"/>
                    <a:pt x="1303625" y="1495083"/>
                  </a:cubicBezTo>
                  <a:cubicBezTo>
                    <a:pt x="1303625" y="1341308"/>
                    <a:pt x="1303625" y="1093186"/>
                    <a:pt x="1303625" y="1075535"/>
                  </a:cubicBezTo>
                  <a:cubicBezTo>
                    <a:pt x="1302990" y="1026901"/>
                    <a:pt x="1257316" y="983600"/>
                    <a:pt x="1212530" y="1002394"/>
                  </a:cubicBezTo>
                  <a:cubicBezTo>
                    <a:pt x="1182588" y="1014965"/>
                    <a:pt x="1153533" y="1030203"/>
                    <a:pt x="1124860" y="1045694"/>
                  </a:cubicBezTo>
                  <a:cubicBezTo>
                    <a:pt x="1075887" y="1072234"/>
                    <a:pt x="1014988" y="1061567"/>
                    <a:pt x="978829" y="1020425"/>
                  </a:cubicBezTo>
                  <a:close/>
                </a:path>
              </a:pathLst>
            </a:custGeom>
            <a:gradFill>
              <a:gsLst>
                <a:gs pos="0">
                  <a:srgbClr val="9A9A9A"/>
                </a:gs>
                <a:gs pos="50000">
                  <a:srgbClr val="929292"/>
                </a:gs>
                <a:gs pos="100000">
                  <a:srgbClr val="8A8A8A"/>
                </a:gs>
              </a:gsLst>
              <a:lin ang="8693873" scaled="1"/>
            </a:gradFill>
            <a:ln w="17101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grpSp>
          <p:nvGrpSpPr>
            <p:cNvPr id="5860" name="Groupe 5859">
              <a:extLst>
                <a:ext uri="{FF2B5EF4-FFF2-40B4-BE49-F238E27FC236}">
                  <a16:creationId xmlns:a16="http://schemas.microsoft.com/office/drawing/2014/main" id="{A92D83F8-131A-FA2D-C88D-DA7161A4A53A}"/>
                </a:ext>
              </a:extLst>
            </p:cNvPr>
            <p:cNvGrpSpPr/>
            <p:nvPr/>
          </p:nvGrpSpPr>
          <p:grpSpPr>
            <a:xfrm>
              <a:off x="5126980" y="4954359"/>
              <a:ext cx="461443" cy="462029"/>
              <a:chOff x="5126980" y="4954359"/>
              <a:chExt cx="461443" cy="462029"/>
            </a:xfrm>
          </p:grpSpPr>
          <p:sp>
            <p:nvSpPr>
              <p:cNvPr id="5861" name="Forme libre 5860">
                <a:extLst>
                  <a:ext uri="{FF2B5EF4-FFF2-40B4-BE49-F238E27FC236}">
                    <a16:creationId xmlns:a16="http://schemas.microsoft.com/office/drawing/2014/main" id="{206E3CDB-0F95-EB5A-FC45-9014520B3FC2}"/>
                  </a:ext>
                </a:extLst>
              </p:cNvPr>
              <p:cNvSpPr/>
              <p:nvPr/>
            </p:nvSpPr>
            <p:spPr>
              <a:xfrm>
                <a:off x="5132452" y="4959966"/>
                <a:ext cx="450499" cy="450883"/>
              </a:xfrm>
              <a:custGeom>
                <a:avLst/>
                <a:gdLst>
                  <a:gd name="connsiteX0" fmla="*/ 211421 w 450499"/>
                  <a:gd name="connsiteY0" fmla="*/ 430 h 450883"/>
                  <a:gd name="connsiteX1" fmla="*/ 450069 w 450499"/>
                  <a:gd name="connsiteY1" fmla="*/ 211601 h 450883"/>
                  <a:gd name="connsiteX2" fmla="*/ 239079 w 450499"/>
                  <a:gd name="connsiteY2" fmla="*/ 450454 h 450883"/>
                  <a:gd name="connsiteX3" fmla="*/ 430 w 450499"/>
                  <a:gd name="connsiteY3" fmla="*/ 239283 h 450883"/>
                  <a:gd name="connsiteX4" fmla="*/ 211421 w 450499"/>
                  <a:gd name="connsiteY4" fmla="*/ 430 h 450883"/>
                  <a:gd name="connsiteX5" fmla="*/ 211421 w 450499"/>
                  <a:gd name="connsiteY5" fmla="*/ 430 h 4508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50499" h="450883">
                    <a:moveTo>
                      <a:pt x="211421" y="430"/>
                    </a:moveTo>
                    <a:cubicBezTo>
                      <a:pt x="335630" y="-7189"/>
                      <a:pt x="442457" y="87286"/>
                      <a:pt x="450069" y="211601"/>
                    </a:cubicBezTo>
                    <a:cubicBezTo>
                      <a:pt x="457682" y="335916"/>
                      <a:pt x="363288" y="442835"/>
                      <a:pt x="239079" y="450454"/>
                    </a:cubicBezTo>
                    <a:cubicBezTo>
                      <a:pt x="114870" y="458072"/>
                      <a:pt x="8042" y="363598"/>
                      <a:pt x="430" y="239283"/>
                    </a:cubicBezTo>
                    <a:cubicBezTo>
                      <a:pt x="-7183" y="114968"/>
                      <a:pt x="87211" y="8049"/>
                      <a:pt x="211421" y="430"/>
                    </a:cubicBezTo>
                    <a:lnTo>
                      <a:pt x="211421" y="430"/>
                    </a:lnTo>
                    <a:close/>
                  </a:path>
                </a:pathLst>
              </a:custGeom>
              <a:solidFill>
                <a:srgbClr val="FFFFFF"/>
              </a:solidFill>
              <a:ln w="11021" cap="flat">
                <a:gradFill>
                  <a:gsLst>
                    <a:gs pos="0">
                      <a:srgbClr val="D2D2D2"/>
                    </a:gs>
                    <a:gs pos="50000">
                      <a:srgbClr val="A2A2A2"/>
                    </a:gs>
                    <a:gs pos="100000">
                      <a:srgbClr val="727272"/>
                    </a:gs>
                  </a:gsLst>
                  <a:lin ang="5511590" scaled="1"/>
                </a:gradFill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62" name="Forme libre 5861">
                <a:extLst>
                  <a:ext uri="{FF2B5EF4-FFF2-40B4-BE49-F238E27FC236}">
                    <a16:creationId xmlns:a16="http://schemas.microsoft.com/office/drawing/2014/main" id="{32B182C0-FBEF-F7CB-EE51-520515764E83}"/>
                  </a:ext>
                </a:extLst>
              </p:cNvPr>
              <p:cNvSpPr/>
              <p:nvPr/>
            </p:nvSpPr>
            <p:spPr>
              <a:xfrm>
                <a:off x="5126980" y="4954359"/>
                <a:ext cx="461443" cy="462029"/>
              </a:xfrm>
              <a:custGeom>
                <a:avLst/>
                <a:gdLst>
                  <a:gd name="connsiteX0" fmla="*/ 230595 w 461443"/>
                  <a:gd name="connsiteY0" fmla="*/ 461902 h 462029"/>
                  <a:gd name="connsiteX1" fmla="*/ 446 w 461443"/>
                  <a:gd name="connsiteY1" fmla="*/ 245144 h 462029"/>
                  <a:gd name="connsiteX2" fmla="*/ 216512 w 461443"/>
                  <a:gd name="connsiteY2" fmla="*/ 451 h 462029"/>
                  <a:gd name="connsiteX3" fmla="*/ 216892 w 461443"/>
                  <a:gd name="connsiteY3" fmla="*/ 5911 h 462029"/>
                  <a:gd name="connsiteX4" fmla="*/ 216512 w 461443"/>
                  <a:gd name="connsiteY4" fmla="*/ 451 h 462029"/>
                  <a:gd name="connsiteX5" fmla="*/ 383477 w 461443"/>
                  <a:gd name="connsiteY5" fmla="*/ 57973 h 462029"/>
                  <a:gd name="connsiteX6" fmla="*/ 460997 w 461443"/>
                  <a:gd name="connsiteY6" fmla="*/ 216828 h 462029"/>
                  <a:gd name="connsiteX7" fmla="*/ 244931 w 461443"/>
                  <a:gd name="connsiteY7" fmla="*/ 461521 h 462029"/>
                  <a:gd name="connsiteX8" fmla="*/ 230595 w 461443"/>
                  <a:gd name="connsiteY8" fmla="*/ 462029 h 462029"/>
                  <a:gd name="connsiteX9" fmla="*/ 217273 w 461443"/>
                  <a:gd name="connsiteY9" fmla="*/ 11498 h 462029"/>
                  <a:gd name="connsiteX10" fmla="*/ 11484 w 461443"/>
                  <a:gd name="connsiteY10" fmla="*/ 244510 h 462029"/>
                  <a:gd name="connsiteX11" fmla="*/ 244297 w 461443"/>
                  <a:gd name="connsiteY11" fmla="*/ 450474 h 462029"/>
                  <a:gd name="connsiteX12" fmla="*/ 450086 w 461443"/>
                  <a:gd name="connsiteY12" fmla="*/ 217462 h 462029"/>
                  <a:gd name="connsiteX13" fmla="*/ 376245 w 461443"/>
                  <a:gd name="connsiteY13" fmla="*/ 66227 h 462029"/>
                  <a:gd name="connsiteX14" fmla="*/ 217273 w 461443"/>
                  <a:gd name="connsiteY14" fmla="*/ 11498 h 462029"/>
                  <a:gd name="connsiteX15" fmla="*/ 217273 w 461443"/>
                  <a:gd name="connsiteY15" fmla="*/ 11498 h 4620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1443" h="462029">
                    <a:moveTo>
                      <a:pt x="230595" y="461902"/>
                    </a:moveTo>
                    <a:cubicBezTo>
                      <a:pt x="109811" y="461902"/>
                      <a:pt x="7932" y="367428"/>
                      <a:pt x="446" y="245144"/>
                    </a:cubicBezTo>
                    <a:cubicBezTo>
                      <a:pt x="-7420" y="118035"/>
                      <a:pt x="89638" y="8323"/>
                      <a:pt x="216512" y="451"/>
                    </a:cubicBezTo>
                    <a:lnTo>
                      <a:pt x="216892" y="5911"/>
                    </a:lnTo>
                    <a:lnTo>
                      <a:pt x="216512" y="451"/>
                    </a:lnTo>
                    <a:cubicBezTo>
                      <a:pt x="278045" y="-3359"/>
                      <a:pt x="337295" y="17085"/>
                      <a:pt x="383477" y="57973"/>
                    </a:cubicBezTo>
                    <a:cubicBezTo>
                      <a:pt x="429659" y="98862"/>
                      <a:pt x="457191" y="155241"/>
                      <a:pt x="460997" y="216828"/>
                    </a:cubicBezTo>
                    <a:cubicBezTo>
                      <a:pt x="468863" y="343936"/>
                      <a:pt x="371805" y="453648"/>
                      <a:pt x="244931" y="461521"/>
                    </a:cubicBezTo>
                    <a:cubicBezTo>
                      <a:pt x="240110" y="461775"/>
                      <a:pt x="235289" y="462029"/>
                      <a:pt x="230595" y="462029"/>
                    </a:cubicBezTo>
                    <a:close/>
                    <a:moveTo>
                      <a:pt x="217273" y="11498"/>
                    </a:moveTo>
                    <a:cubicBezTo>
                      <a:pt x="96363" y="18990"/>
                      <a:pt x="3999" y="123496"/>
                      <a:pt x="11484" y="244510"/>
                    </a:cubicBezTo>
                    <a:cubicBezTo>
                      <a:pt x="18970" y="365523"/>
                      <a:pt x="123514" y="458093"/>
                      <a:pt x="244297" y="450474"/>
                    </a:cubicBezTo>
                    <a:cubicBezTo>
                      <a:pt x="365208" y="442982"/>
                      <a:pt x="457571" y="338476"/>
                      <a:pt x="450086" y="217462"/>
                    </a:cubicBezTo>
                    <a:cubicBezTo>
                      <a:pt x="446533" y="158797"/>
                      <a:pt x="420271" y="105083"/>
                      <a:pt x="376245" y="66227"/>
                    </a:cubicBezTo>
                    <a:cubicBezTo>
                      <a:pt x="332220" y="27371"/>
                      <a:pt x="275762" y="7943"/>
                      <a:pt x="217273" y="11498"/>
                    </a:cubicBezTo>
                    <a:lnTo>
                      <a:pt x="217273" y="11498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51159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63" name="Forme libre 5862">
                <a:extLst>
                  <a:ext uri="{FF2B5EF4-FFF2-40B4-BE49-F238E27FC236}">
                    <a16:creationId xmlns:a16="http://schemas.microsoft.com/office/drawing/2014/main" id="{C4DBFE91-667D-3CF6-ED13-435F10FEC6BC}"/>
                  </a:ext>
                </a:extLst>
              </p:cNvPr>
              <p:cNvSpPr/>
              <p:nvPr/>
            </p:nvSpPr>
            <p:spPr>
              <a:xfrm>
                <a:off x="5325349" y="4997221"/>
                <a:ext cx="175212" cy="155298"/>
              </a:xfrm>
              <a:custGeom>
                <a:avLst/>
                <a:gdLst>
                  <a:gd name="connsiteX0" fmla="*/ 151106 w 175212"/>
                  <a:gd name="connsiteY0" fmla="*/ 155299 h 155298"/>
                  <a:gd name="connsiteX1" fmla="*/ 175212 w 175212"/>
                  <a:gd name="connsiteY1" fmla="*/ 127997 h 155298"/>
                  <a:gd name="connsiteX2" fmla="*/ 46816 w 175212"/>
                  <a:gd name="connsiteY2" fmla="*/ 33777 h 155298"/>
                  <a:gd name="connsiteX3" fmla="*/ 44786 w 175212"/>
                  <a:gd name="connsiteY3" fmla="*/ 0 h 155298"/>
                  <a:gd name="connsiteX4" fmla="*/ 0 w 175212"/>
                  <a:gd name="connsiteY4" fmla="*/ 50666 h 155298"/>
                  <a:gd name="connsiteX5" fmla="*/ 50749 w 175212"/>
                  <a:gd name="connsiteY5" fmla="*/ 95490 h 155298"/>
                  <a:gd name="connsiteX6" fmla="*/ 48973 w 175212"/>
                  <a:gd name="connsiteY6" fmla="*/ 65904 h 155298"/>
                  <a:gd name="connsiteX7" fmla="*/ 151233 w 175212"/>
                  <a:gd name="connsiteY7" fmla="*/ 155299 h 155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75212" h="155298">
                    <a:moveTo>
                      <a:pt x="151106" y="155299"/>
                    </a:moveTo>
                    <a:lnTo>
                      <a:pt x="175212" y="127997"/>
                    </a:lnTo>
                    <a:cubicBezTo>
                      <a:pt x="153390" y="76189"/>
                      <a:pt x="104290" y="39110"/>
                      <a:pt x="46816" y="33777"/>
                    </a:cubicBezTo>
                    <a:lnTo>
                      <a:pt x="44786" y="0"/>
                    </a:lnTo>
                    <a:lnTo>
                      <a:pt x="0" y="50666"/>
                    </a:lnTo>
                    <a:lnTo>
                      <a:pt x="50749" y="95490"/>
                    </a:lnTo>
                    <a:lnTo>
                      <a:pt x="48973" y="65904"/>
                    </a:lnTo>
                    <a:cubicBezTo>
                      <a:pt x="97693" y="72506"/>
                      <a:pt x="138165" y="107934"/>
                      <a:pt x="151233" y="155299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51063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64" name="Forme libre 5863">
                <a:extLst>
                  <a:ext uri="{FF2B5EF4-FFF2-40B4-BE49-F238E27FC236}">
                    <a16:creationId xmlns:a16="http://schemas.microsoft.com/office/drawing/2014/main" id="{778DB954-0F58-8104-0F86-58D12C13787A}"/>
                  </a:ext>
                </a:extLst>
              </p:cNvPr>
              <p:cNvSpPr/>
              <p:nvPr/>
            </p:nvSpPr>
            <p:spPr>
              <a:xfrm>
                <a:off x="5390689" y="5152901"/>
                <a:ext cx="154912" cy="175234"/>
              </a:xfrm>
              <a:custGeom>
                <a:avLst/>
                <a:gdLst>
                  <a:gd name="connsiteX0" fmla="*/ 104290 w 154912"/>
                  <a:gd name="connsiteY0" fmla="*/ 0 h 175234"/>
                  <a:gd name="connsiteX1" fmla="*/ 59503 w 154912"/>
                  <a:gd name="connsiteY1" fmla="*/ 50793 h 175234"/>
                  <a:gd name="connsiteX2" fmla="*/ 89065 w 154912"/>
                  <a:gd name="connsiteY2" fmla="*/ 49015 h 175234"/>
                  <a:gd name="connsiteX3" fmla="*/ 0 w 154912"/>
                  <a:gd name="connsiteY3" fmla="*/ 151235 h 175234"/>
                  <a:gd name="connsiteX4" fmla="*/ 27278 w 154912"/>
                  <a:gd name="connsiteY4" fmla="*/ 175235 h 175234"/>
                  <a:gd name="connsiteX5" fmla="*/ 121291 w 154912"/>
                  <a:gd name="connsiteY5" fmla="*/ 46983 h 175234"/>
                  <a:gd name="connsiteX6" fmla="*/ 154912 w 154912"/>
                  <a:gd name="connsiteY6" fmla="*/ 44951 h 175234"/>
                  <a:gd name="connsiteX7" fmla="*/ 104290 w 154912"/>
                  <a:gd name="connsiteY7" fmla="*/ 127 h 1752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54912" h="175234">
                    <a:moveTo>
                      <a:pt x="104290" y="0"/>
                    </a:moveTo>
                    <a:lnTo>
                      <a:pt x="59503" y="50793"/>
                    </a:lnTo>
                    <a:lnTo>
                      <a:pt x="89065" y="49015"/>
                    </a:lnTo>
                    <a:cubicBezTo>
                      <a:pt x="82468" y="97649"/>
                      <a:pt x="47197" y="138156"/>
                      <a:pt x="0" y="151235"/>
                    </a:cubicBezTo>
                    <a:lnTo>
                      <a:pt x="27278" y="175235"/>
                    </a:lnTo>
                    <a:cubicBezTo>
                      <a:pt x="79042" y="153267"/>
                      <a:pt x="115962" y="104252"/>
                      <a:pt x="121291" y="46983"/>
                    </a:cubicBezTo>
                    <a:lnTo>
                      <a:pt x="154912" y="44951"/>
                    </a:lnTo>
                    <a:lnTo>
                      <a:pt x="104290" y="127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51063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65" name="Forme libre 5864">
                <a:extLst>
                  <a:ext uri="{FF2B5EF4-FFF2-40B4-BE49-F238E27FC236}">
                    <a16:creationId xmlns:a16="http://schemas.microsoft.com/office/drawing/2014/main" id="{55DA9187-8471-FB3D-98D2-0B2F81C31078}"/>
                  </a:ext>
                </a:extLst>
              </p:cNvPr>
              <p:cNvSpPr/>
              <p:nvPr/>
            </p:nvSpPr>
            <p:spPr>
              <a:xfrm>
                <a:off x="5169548" y="5042046"/>
                <a:ext cx="156181" cy="175742"/>
              </a:xfrm>
              <a:custGeom>
                <a:avLst/>
                <a:gdLst>
                  <a:gd name="connsiteX0" fmla="*/ 95536 w 156181"/>
                  <a:gd name="connsiteY0" fmla="*/ 125077 h 175742"/>
                  <a:gd name="connsiteX1" fmla="*/ 65974 w 156181"/>
                  <a:gd name="connsiteY1" fmla="*/ 126855 h 175742"/>
                  <a:gd name="connsiteX2" fmla="*/ 156181 w 156181"/>
                  <a:gd name="connsiteY2" fmla="*/ 24254 h 175742"/>
                  <a:gd name="connsiteX3" fmla="*/ 129157 w 156181"/>
                  <a:gd name="connsiteY3" fmla="*/ 0 h 175742"/>
                  <a:gd name="connsiteX4" fmla="*/ 33748 w 156181"/>
                  <a:gd name="connsiteY4" fmla="*/ 128886 h 175742"/>
                  <a:gd name="connsiteX5" fmla="*/ 0 w 156181"/>
                  <a:gd name="connsiteY5" fmla="*/ 130918 h 175742"/>
                  <a:gd name="connsiteX6" fmla="*/ 50623 w 156181"/>
                  <a:gd name="connsiteY6" fmla="*/ 175743 h 175742"/>
                  <a:gd name="connsiteX7" fmla="*/ 95409 w 156181"/>
                  <a:gd name="connsiteY7" fmla="*/ 124950 h 175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56181" h="175742">
                    <a:moveTo>
                      <a:pt x="95536" y="125077"/>
                    </a:moveTo>
                    <a:lnTo>
                      <a:pt x="65974" y="126855"/>
                    </a:lnTo>
                    <a:cubicBezTo>
                      <a:pt x="72572" y="77713"/>
                      <a:pt x="108350" y="36952"/>
                      <a:pt x="156181" y="24254"/>
                    </a:cubicBezTo>
                    <a:lnTo>
                      <a:pt x="129157" y="0"/>
                    </a:lnTo>
                    <a:cubicBezTo>
                      <a:pt x="76631" y="21587"/>
                      <a:pt x="39204" y="71110"/>
                      <a:pt x="33748" y="128886"/>
                    </a:cubicBezTo>
                    <a:lnTo>
                      <a:pt x="0" y="130918"/>
                    </a:lnTo>
                    <a:lnTo>
                      <a:pt x="50623" y="175743"/>
                    </a:lnTo>
                    <a:lnTo>
                      <a:pt x="95409" y="12495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51063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867" name="Forme libre 5866">
                <a:extLst>
                  <a:ext uri="{FF2B5EF4-FFF2-40B4-BE49-F238E27FC236}">
                    <a16:creationId xmlns:a16="http://schemas.microsoft.com/office/drawing/2014/main" id="{6A8EA89C-B340-F180-84C8-1B70433DC40A}"/>
                  </a:ext>
                </a:extLst>
              </p:cNvPr>
              <p:cNvSpPr/>
              <p:nvPr/>
            </p:nvSpPr>
            <p:spPr>
              <a:xfrm>
                <a:off x="5214842" y="5218042"/>
                <a:ext cx="175212" cy="155425"/>
              </a:xfrm>
              <a:custGeom>
                <a:avLst/>
                <a:gdLst>
                  <a:gd name="connsiteX0" fmla="*/ 126366 w 175212"/>
                  <a:gd name="connsiteY0" fmla="*/ 89522 h 155425"/>
                  <a:gd name="connsiteX1" fmla="*/ 24106 w 175212"/>
                  <a:gd name="connsiteY1" fmla="*/ 0 h 155425"/>
                  <a:gd name="connsiteX2" fmla="*/ 0 w 175212"/>
                  <a:gd name="connsiteY2" fmla="*/ 27301 h 155425"/>
                  <a:gd name="connsiteX3" fmla="*/ 128396 w 175212"/>
                  <a:gd name="connsiteY3" fmla="*/ 121649 h 155425"/>
                  <a:gd name="connsiteX4" fmla="*/ 130426 w 175212"/>
                  <a:gd name="connsiteY4" fmla="*/ 155426 h 155425"/>
                  <a:gd name="connsiteX5" fmla="*/ 175212 w 175212"/>
                  <a:gd name="connsiteY5" fmla="*/ 104760 h 155425"/>
                  <a:gd name="connsiteX6" fmla="*/ 124463 w 175212"/>
                  <a:gd name="connsiteY6" fmla="*/ 59935 h 155425"/>
                  <a:gd name="connsiteX7" fmla="*/ 126239 w 175212"/>
                  <a:gd name="connsiteY7" fmla="*/ 89522 h 1554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75212" h="155425">
                    <a:moveTo>
                      <a:pt x="126366" y="89522"/>
                    </a:moveTo>
                    <a:cubicBezTo>
                      <a:pt x="77520" y="82919"/>
                      <a:pt x="37047" y="47491"/>
                      <a:pt x="24106" y="0"/>
                    </a:cubicBezTo>
                    <a:lnTo>
                      <a:pt x="0" y="27301"/>
                    </a:lnTo>
                    <a:cubicBezTo>
                      <a:pt x="21822" y="79237"/>
                      <a:pt x="70922" y="116315"/>
                      <a:pt x="128396" y="121649"/>
                    </a:cubicBezTo>
                    <a:lnTo>
                      <a:pt x="130426" y="155426"/>
                    </a:lnTo>
                    <a:lnTo>
                      <a:pt x="175212" y="104760"/>
                    </a:lnTo>
                    <a:lnTo>
                      <a:pt x="124463" y="59935"/>
                    </a:lnTo>
                    <a:lnTo>
                      <a:pt x="126239" y="89522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51063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79" name="Forme libre 5078">
                <a:extLst>
                  <a:ext uri="{FF2B5EF4-FFF2-40B4-BE49-F238E27FC236}">
                    <a16:creationId xmlns:a16="http://schemas.microsoft.com/office/drawing/2014/main" id="{1182FA74-7D2E-3444-3999-387DF1E14B4C}"/>
                  </a:ext>
                </a:extLst>
              </p:cNvPr>
              <p:cNvSpPr/>
              <p:nvPr/>
            </p:nvSpPr>
            <p:spPr>
              <a:xfrm>
                <a:off x="5298463" y="5126119"/>
                <a:ext cx="118351" cy="118450"/>
              </a:xfrm>
              <a:custGeom>
                <a:avLst/>
                <a:gdLst>
                  <a:gd name="connsiteX0" fmla="*/ 55560 w 118351"/>
                  <a:gd name="connsiteY0" fmla="*/ 116 h 118450"/>
                  <a:gd name="connsiteX1" fmla="*/ 116 w 118351"/>
                  <a:gd name="connsiteY1" fmla="*/ 62845 h 118450"/>
                  <a:gd name="connsiteX2" fmla="*/ 62791 w 118351"/>
                  <a:gd name="connsiteY2" fmla="*/ 118335 h 118450"/>
                  <a:gd name="connsiteX3" fmla="*/ 118235 w 118351"/>
                  <a:gd name="connsiteY3" fmla="*/ 55606 h 118450"/>
                  <a:gd name="connsiteX4" fmla="*/ 55560 w 118351"/>
                  <a:gd name="connsiteY4" fmla="*/ 116 h 118450"/>
                  <a:gd name="connsiteX5" fmla="*/ 61776 w 118351"/>
                  <a:gd name="connsiteY5" fmla="*/ 100812 h 118450"/>
                  <a:gd name="connsiteX6" fmla="*/ 17751 w 118351"/>
                  <a:gd name="connsiteY6" fmla="*/ 61828 h 118450"/>
                  <a:gd name="connsiteX7" fmla="*/ 56702 w 118351"/>
                  <a:gd name="connsiteY7" fmla="*/ 17766 h 118450"/>
                  <a:gd name="connsiteX8" fmla="*/ 100727 w 118351"/>
                  <a:gd name="connsiteY8" fmla="*/ 56749 h 118450"/>
                  <a:gd name="connsiteX9" fmla="*/ 61776 w 118351"/>
                  <a:gd name="connsiteY9" fmla="*/ 100812 h 118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18351" h="118450">
                    <a:moveTo>
                      <a:pt x="55560" y="116"/>
                    </a:moveTo>
                    <a:cubicBezTo>
                      <a:pt x="22953" y="2147"/>
                      <a:pt x="-1914" y="30337"/>
                      <a:pt x="116" y="62845"/>
                    </a:cubicBezTo>
                    <a:cubicBezTo>
                      <a:pt x="2146" y="95352"/>
                      <a:pt x="30185" y="120367"/>
                      <a:pt x="62791" y="118335"/>
                    </a:cubicBezTo>
                    <a:cubicBezTo>
                      <a:pt x="95398" y="116304"/>
                      <a:pt x="120265" y="88114"/>
                      <a:pt x="118235" y="55606"/>
                    </a:cubicBezTo>
                    <a:cubicBezTo>
                      <a:pt x="116205" y="23099"/>
                      <a:pt x="88166" y="-1916"/>
                      <a:pt x="55560" y="116"/>
                    </a:cubicBezTo>
                    <a:close/>
                    <a:moveTo>
                      <a:pt x="61776" y="100812"/>
                    </a:moveTo>
                    <a:cubicBezTo>
                      <a:pt x="38812" y="102209"/>
                      <a:pt x="19147" y="84685"/>
                      <a:pt x="17751" y="61828"/>
                    </a:cubicBezTo>
                    <a:cubicBezTo>
                      <a:pt x="16356" y="38972"/>
                      <a:pt x="33864" y="19163"/>
                      <a:pt x="56702" y="17766"/>
                    </a:cubicBezTo>
                    <a:cubicBezTo>
                      <a:pt x="79539" y="16369"/>
                      <a:pt x="99331" y="33893"/>
                      <a:pt x="100727" y="56749"/>
                    </a:cubicBezTo>
                    <a:cubicBezTo>
                      <a:pt x="102122" y="79606"/>
                      <a:pt x="84614" y="99415"/>
                      <a:pt x="61776" y="100812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511076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</p:grpSp>
      </p:grpSp>
      <p:grpSp>
        <p:nvGrpSpPr>
          <p:cNvPr id="5080" name="Groupe 5079">
            <a:extLst>
              <a:ext uri="{FF2B5EF4-FFF2-40B4-BE49-F238E27FC236}">
                <a16:creationId xmlns:a16="http://schemas.microsoft.com/office/drawing/2014/main" id="{E73AC272-C73F-88D5-6EEC-86BBCCC855F5}"/>
              </a:ext>
            </a:extLst>
          </p:cNvPr>
          <p:cNvGrpSpPr/>
          <p:nvPr/>
        </p:nvGrpSpPr>
        <p:grpSpPr>
          <a:xfrm>
            <a:off x="6937276" y="2746470"/>
            <a:ext cx="1366163" cy="1556474"/>
            <a:chOff x="6937276" y="2746470"/>
            <a:chExt cx="1366163" cy="1556474"/>
          </a:xfrm>
        </p:grpSpPr>
        <p:sp>
          <p:nvSpPr>
            <p:cNvPr id="5081" name="Forme libre 5080">
              <a:extLst>
                <a:ext uri="{FF2B5EF4-FFF2-40B4-BE49-F238E27FC236}">
                  <a16:creationId xmlns:a16="http://schemas.microsoft.com/office/drawing/2014/main" id="{FBADFA3A-FCD4-66A4-236D-B2B7D83E3D7A}"/>
                </a:ext>
              </a:extLst>
            </p:cNvPr>
            <p:cNvSpPr/>
            <p:nvPr/>
          </p:nvSpPr>
          <p:spPr>
            <a:xfrm>
              <a:off x="6937276" y="2746470"/>
              <a:ext cx="1366163" cy="1556474"/>
            </a:xfrm>
            <a:custGeom>
              <a:avLst/>
              <a:gdLst>
                <a:gd name="connsiteX0" fmla="*/ 907145 w 1366163"/>
                <a:gd name="connsiteY0" fmla="*/ 455991 h 1556474"/>
                <a:gd name="connsiteX1" fmla="*/ 846627 w 1366163"/>
                <a:gd name="connsiteY1" fmla="*/ 525831 h 1556474"/>
                <a:gd name="connsiteX2" fmla="*/ 808438 w 1366163"/>
                <a:gd name="connsiteY2" fmla="*/ 554021 h 1556474"/>
                <a:gd name="connsiteX3" fmla="*/ 594656 w 1366163"/>
                <a:gd name="connsiteY3" fmla="*/ 578021 h 1556474"/>
                <a:gd name="connsiteX4" fmla="*/ 525764 w 1366163"/>
                <a:gd name="connsiteY4" fmla="*/ 515673 h 1556474"/>
                <a:gd name="connsiteX5" fmla="*/ 531727 w 1366163"/>
                <a:gd name="connsiteY5" fmla="*/ 420944 h 1556474"/>
                <a:gd name="connsiteX6" fmla="*/ 525383 w 1366163"/>
                <a:gd name="connsiteY6" fmla="*/ 301963 h 1556474"/>
                <a:gd name="connsiteX7" fmla="*/ 440251 w 1366163"/>
                <a:gd name="connsiteY7" fmla="*/ 265900 h 1556474"/>
                <a:gd name="connsiteX8" fmla="*/ 127 w 1366163"/>
                <a:gd name="connsiteY8" fmla="*/ 409135 h 1556474"/>
                <a:gd name="connsiteX9" fmla="*/ 0 w 1366163"/>
                <a:gd name="connsiteY9" fmla="*/ 963029 h 1556474"/>
                <a:gd name="connsiteX10" fmla="*/ 440378 w 1366163"/>
                <a:gd name="connsiteY10" fmla="*/ 1106138 h 1556474"/>
                <a:gd name="connsiteX11" fmla="*/ 488082 w 1366163"/>
                <a:gd name="connsiteY11" fmla="*/ 1185374 h 1556474"/>
                <a:gd name="connsiteX12" fmla="*/ 423377 w 1366163"/>
                <a:gd name="connsiteY12" fmla="*/ 1285309 h 1556474"/>
                <a:gd name="connsiteX13" fmla="*/ 362985 w 1366163"/>
                <a:gd name="connsiteY13" fmla="*/ 1358450 h 1556474"/>
                <a:gd name="connsiteX14" fmla="*/ 382143 w 1366163"/>
                <a:gd name="connsiteY14" fmla="*/ 1449369 h 1556474"/>
                <a:gd name="connsiteX15" fmla="*/ 569281 w 1366163"/>
                <a:gd name="connsiteY15" fmla="*/ 1555780 h 1556474"/>
                <a:gd name="connsiteX16" fmla="*/ 616732 w 1366163"/>
                <a:gd name="connsiteY16" fmla="*/ 1555399 h 1556474"/>
                <a:gd name="connsiteX17" fmla="*/ 706685 w 1366163"/>
                <a:gd name="connsiteY17" fmla="*/ 1534574 h 1556474"/>
                <a:gd name="connsiteX18" fmla="*/ 775831 w 1366163"/>
                <a:gd name="connsiteY18" fmla="*/ 1403402 h 1556474"/>
                <a:gd name="connsiteX19" fmla="*/ 761748 w 1366163"/>
                <a:gd name="connsiteY19" fmla="*/ 1306515 h 1556474"/>
                <a:gd name="connsiteX20" fmla="*/ 859441 w 1366163"/>
                <a:gd name="connsiteY20" fmla="*/ 1242516 h 1556474"/>
                <a:gd name="connsiteX21" fmla="*/ 1257697 w 1366163"/>
                <a:gd name="connsiteY21" fmla="*/ 1371910 h 1556474"/>
                <a:gd name="connsiteX22" fmla="*/ 1257950 w 1366163"/>
                <a:gd name="connsiteY22" fmla="*/ 0 h 1556474"/>
                <a:gd name="connsiteX23" fmla="*/ 859314 w 1366163"/>
                <a:gd name="connsiteY23" fmla="*/ 129775 h 1556474"/>
                <a:gd name="connsiteX24" fmla="*/ 817953 w 1366163"/>
                <a:gd name="connsiteY24" fmla="*/ 239107 h 1556474"/>
                <a:gd name="connsiteX25" fmla="*/ 886211 w 1366163"/>
                <a:gd name="connsiteY25" fmla="*/ 309200 h 1556474"/>
                <a:gd name="connsiteX26" fmla="*/ 907272 w 1366163"/>
                <a:gd name="connsiteY26" fmla="*/ 456118 h 15564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366163" h="1556474">
                  <a:moveTo>
                    <a:pt x="907145" y="455991"/>
                  </a:moveTo>
                  <a:cubicBezTo>
                    <a:pt x="891032" y="483165"/>
                    <a:pt x="870606" y="505768"/>
                    <a:pt x="846627" y="525831"/>
                  </a:cubicBezTo>
                  <a:cubicBezTo>
                    <a:pt x="833939" y="535355"/>
                    <a:pt x="822140" y="546275"/>
                    <a:pt x="808438" y="554021"/>
                  </a:cubicBezTo>
                  <a:cubicBezTo>
                    <a:pt x="740814" y="592751"/>
                    <a:pt x="669130" y="605576"/>
                    <a:pt x="594656" y="578021"/>
                  </a:cubicBezTo>
                  <a:cubicBezTo>
                    <a:pt x="564714" y="566973"/>
                    <a:pt x="539593" y="548688"/>
                    <a:pt x="525764" y="515673"/>
                  </a:cubicBezTo>
                  <a:cubicBezTo>
                    <a:pt x="513837" y="487102"/>
                    <a:pt x="519801" y="461960"/>
                    <a:pt x="531727" y="420944"/>
                  </a:cubicBezTo>
                  <a:cubicBezTo>
                    <a:pt x="543653" y="379929"/>
                    <a:pt x="549743" y="341581"/>
                    <a:pt x="525383" y="301963"/>
                  </a:cubicBezTo>
                  <a:cubicBezTo>
                    <a:pt x="508509" y="274534"/>
                    <a:pt x="470954" y="255741"/>
                    <a:pt x="440251" y="265900"/>
                  </a:cubicBezTo>
                  <a:cubicBezTo>
                    <a:pt x="390263" y="282534"/>
                    <a:pt x="66862" y="387421"/>
                    <a:pt x="127" y="409135"/>
                  </a:cubicBezTo>
                  <a:cubicBezTo>
                    <a:pt x="59123" y="590846"/>
                    <a:pt x="57601" y="785128"/>
                    <a:pt x="0" y="963029"/>
                  </a:cubicBezTo>
                  <a:cubicBezTo>
                    <a:pt x="66355" y="984743"/>
                    <a:pt x="390136" y="1090265"/>
                    <a:pt x="440378" y="1106138"/>
                  </a:cubicBezTo>
                  <a:cubicBezTo>
                    <a:pt x="471208" y="1115915"/>
                    <a:pt x="490493" y="1153248"/>
                    <a:pt x="488082" y="1185374"/>
                  </a:cubicBezTo>
                  <a:cubicBezTo>
                    <a:pt x="484530" y="1231723"/>
                    <a:pt x="456998" y="1259151"/>
                    <a:pt x="423377" y="1285309"/>
                  </a:cubicBezTo>
                  <a:cubicBezTo>
                    <a:pt x="389628" y="1311467"/>
                    <a:pt x="370090" y="1328229"/>
                    <a:pt x="362985" y="1358450"/>
                  </a:cubicBezTo>
                  <a:cubicBezTo>
                    <a:pt x="354738" y="1393243"/>
                    <a:pt x="364381" y="1422703"/>
                    <a:pt x="382143" y="1449369"/>
                  </a:cubicBezTo>
                  <a:cubicBezTo>
                    <a:pt x="426295" y="1515527"/>
                    <a:pt x="491762" y="1547272"/>
                    <a:pt x="569281" y="1555780"/>
                  </a:cubicBezTo>
                  <a:cubicBezTo>
                    <a:pt x="584887" y="1557431"/>
                    <a:pt x="600873" y="1555653"/>
                    <a:pt x="616732" y="1555399"/>
                  </a:cubicBezTo>
                  <a:cubicBezTo>
                    <a:pt x="647816" y="1553367"/>
                    <a:pt x="677758" y="1547018"/>
                    <a:pt x="706685" y="1534574"/>
                  </a:cubicBezTo>
                  <a:cubicBezTo>
                    <a:pt x="757054" y="1512860"/>
                    <a:pt x="785981" y="1458258"/>
                    <a:pt x="775831" y="1403402"/>
                  </a:cubicBezTo>
                  <a:cubicBezTo>
                    <a:pt x="769995" y="1371276"/>
                    <a:pt x="764413" y="1339022"/>
                    <a:pt x="761748" y="1306515"/>
                  </a:cubicBezTo>
                  <a:cubicBezTo>
                    <a:pt x="757688" y="1258135"/>
                    <a:pt x="813005" y="1228040"/>
                    <a:pt x="859441" y="1242516"/>
                  </a:cubicBezTo>
                  <a:cubicBezTo>
                    <a:pt x="876188" y="1247722"/>
                    <a:pt x="1111538" y="1324292"/>
                    <a:pt x="1257697" y="1371910"/>
                  </a:cubicBezTo>
                  <a:cubicBezTo>
                    <a:pt x="1400302" y="931157"/>
                    <a:pt x="1404235" y="450023"/>
                    <a:pt x="1257950" y="0"/>
                  </a:cubicBezTo>
                  <a:cubicBezTo>
                    <a:pt x="1111792" y="47491"/>
                    <a:pt x="876061" y="124061"/>
                    <a:pt x="859314" y="129775"/>
                  </a:cubicBezTo>
                  <a:cubicBezTo>
                    <a:pt x="813259" y="145394"/>
                    <a:pt x="786235" y="202282"/>
                    <a:pt x="817953" y="239107"/>
                  </a:cubicBezTo>
                  <a:cubicBezTo>
                    <a:pt x="839268" y="263741"/>
                    <a:pt x="862613" y="286725"/>
                    <a:pt x="886211" y="309200"/>
                  </a:cubicBezTo>
                  <a:cubicBezTo>
                    <a:pt x="926557" y="347676"/>
                    <a:pt x="935184" y="408881"/>
                    <a:pt x="907272" y="456118"/>
                  </a:cubicBez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50000">
                  <a:srgbClr val="B2B2B2"/>
                </a:gs>
                <a:gs pos="100000">
                  <a:srgbClr val="929292"/>
                </a:gs>
              </a:gsLst>
              <a:lin ang="5371248" scaled="1"/>
            </a:gradFill>
            <a:ln w="17101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grpSp>
          <p:nvGrpSpPr>
            <p:cNvPr id="5082" name="Groupe 5081">
              <a:extLst>
                <a:ext uri="{FF2B5EF4-FFF2-40B4-BE49-F238E27FC236}">
                  <a16:creationId xmlns:a16="http://schemas.microsoft.com/office/drawing/2014/main" id="{CAA21FA2-D85E-A82D-4D07-A37A5F14A8E8}"/>
                </a:ext>
              </a:extLst>
            </p:cNvPr>
            <p:cNvGrpSpPr/>
            <p:nvPr/>
          </p:nvGrpSpPr>
          <p:grpSpPr>
            <a:xfrm>
              <a:off x="7713361" y="3367284"/>
              <a:ext cx="461565" cy="461832"/>
              <a:chOff x="7713361" y="3367284"/>
              <a:chExt cx="461565" cy="461832"/>
            </a:xfrm>
          </p:grpSpPr>
          <p:sp>
            <p:nvSpPr>
              <p:cNvPr id="5083" name="Forme libre 5082">
                <a:extLst>
                  <a:ext uri="{FF2B5EF4-FFF2-40B4-BE49-F238E27FC236}">
                    <a16:creationId xmlns:a16="http://schemas.microsoft.com/office/drawing/2014/main" id="{8F95B4B9-2693-99FE-6004-39AE4F16D421}"/>
                  </a:ext>
                </a:extLst>
              </p:cNvPr>
              <p:cNvSpPr/>
              <p:nvPr/>
            </p:nvSpPr>
            <p:spPr>
              <a:xfrm>
                <a:off x="7718943" y="3372744"/>
                <a:ext cx="450400" cy="450785"/>
              </a:xfrm>
              <a:custGeom>
                <a:avLst/>
                <a:gdLst>
                  <a:gd name="connsiteX0" fmla="*/ 224947 w 450400"/>
                  <a:gd name="connsiteY0" fmla="*/ 450785 h 450785"/>
                  <a:gd name="connsiteX1" fmla="*/ 450401 w 450400"/>
                  <a:gd name="connsiteY1" fmla="*/ 225647 h 450785"/>
                  <a:gd name="connsiteX2" fmla="*/ 225454 w 450400"/>
                  <a:gd name="connsiteY2" fmla="*/ 0 h 450785"/>
                  <a:gd name="connsiteX3" fmla="*/ 0 w 450400"/>
                  <a:gd name="connsiteY3" fmla="*/ 225139 h 450785"/>
                  <a:gd name="connsiteX4" fmla="*/ 224947 w 450400"/>
                  <a:gd name="connsiteY4" fmla="*/ 450785 h 450785"/>
                  <a:gd name="connsiteX5" fmla="*/ 224947 w 450400"/>
                  <a:gd name="connsiteY5" fmla="*/ 450785 h 450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50400" h="450785">
                    <a:moveTo>
                      <a:pt x="224947" y="450785"/>
                    </a:moveTo>
                    <a:cubicBezTo>
                      <a:pt x="349029" y="450785"/>
                      <a:pt x="450274" y="349708"/>
                      <a:pt x="450401" y="225647"/>
                    </a:cubicBezTo>
                    <a:cubicBezTo>
                      <a:pt x="450401" y="101458"/>
                      <a:pt x="349410" y="127"/>
                      <a:pt x="225454" y="0"/>
                    </a:cubicBezTo>
                    <a:cubicBezTo>
                      <a:pt x="101372" y="0"/>
                      <a:pt x="127" y="101078"/>
                      <a:pt x="0" y="225139"/>
                    </a:cubicBezTo>
                    <a:cubicBezTo>
                      <a:pt x="0" y="349327"/>
                      <a:pt x="100992" y="450658"/>
                      <a:pt x="224947" y="450785"/>
                    </a:cubicBezTo>
                    <a:lnTo>
                      <a:pt x="224947" y="450785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84" name="Forme libre 5083">
                <a:extLst>
                  <a:ext uri="{FF2B5EF4-FFF2-40B4-BE49-F238E27FC236}">
                    <a16:creationId xmlns:a16="http://schemas.microsoft.com/office/drawing/2014/main" id="{6C36087E-6D62-4F40-54C8-68851E4CD444}"/>
                  </a:ext>
                </a:extLst>
              </p:cNvPr>
              <p:cNvSpPr/>
              <p:nvPr/>
            </p:nvSpPr>
            <p:spPr>
              <a:xfrm>
                <a:off x="7713361" y="3367284"/>
                <a:ext cx="461565" cy="461832"/>
              </a:xfrm>
              <a:custGeom>
                <a:avLst/>
                <a:gdLst>
                  <a:gd name="connsiteX0" fmla="*/ 230783 w 461565"/>
                  <a:gd name="connsiteY0" fmla="*/ 461832 h 461832"/>
                  <a:gd name="connsiteX1" fmla="*/ 230529 w 461565"/>
                  <a:gd name="connsiteY1" fmla="*/ 461832 h 461832"/>
                  <a:gd name="connsiteX2" fmla="*/ 0 w 461565"/>
                  <a:gd name="connsiteY2" fmla="*/ 230726 h 461832"/>
                  <a:gd name="connsiteX3" fmla="*/ 230783 w 461565"/>
                  <a:gd name="connsiteY3" fmla="*/ 0 h 461832"/>
                  <a:gd name="connsiteX4" fmla="*/ 231037 w 461565"/>
                  <a:gd name="connsiteY4" fmla="*/ 0 h 461832"/>
                  <a:gd name="connsiteX5" fmla="*/ 461565 w 461565"/>
                  <a:gd name="connsiteY5" fmla="*/ 231107 h 461832"/>
                  <a:gd name="connsiteX6" fmla="*/ 230783 w 461565"/>
                  <a:gd name="connsiteY6" fmla="*/ 461832 h 461832"/>
                  <a:gd name="connsiteX7" fmla="*/ 230783 w 461565"/>
                  <a:gd name="connsiteY7" fmla="*/ 10920 h 461832"/>
                  <a:gd name="connsiteX8" fmla="*/ 11038 w 461565"/>
                  <a:gd name="connsiteY8" fmla="*/ 230599 h 461832"/>
                  <a:gd name="connsiteX9" fmla="*/ 230529 w 461565"/>
                  <a:gd name="connsiteY9" fmla="*/ 450785 h 461832"/>
                  <a:gd name="connsiteX10" fmla="*/ 230783 w 461565"/>
                  <a:gd name="connsiteY10" fmla="*/ 450785 h 461832"/>
                  <a:gd name="connsiteX11" fmla="*/ 450527 w 461565"/>
                  <a:gd name="connsiteY11" fmla="*/ 231107 h 461832"/>
                  <a:gd name="connsiteX12" fmla="*/ 231037 w 461565"/>
                  <a:gd name="connsiteY12" fmla="*/ 10920 h 461832"/>
                  <a:gd name="connsiteX13" fmla="*/ 230783 w 461565"/>
                  <a:gd name="connsiteY13" fmla="*/ 10920 h 461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461565" h="461832">
                    <a:moveTo>
                      <a:pt x="230783" y="461832"/>
                    </a:moveTo>
                    <a:lnTo>
                      <a:pt x="230529" y="461832"/>
                    </a:lnTo>
                    <a:cubicBezTo>
                      <a:pt x="103275" y="461832"/>
                      <a:pt x="-127" y="357962"/>
                      <a:pt x="0" y="230726"/>
                    </a:cubicBezTo>
                    <a:cubicBezTo>
                      <a:pt x="0" y="103490"/>
                      <a:pt x="103656" y="0"/>
                      <a:pt x="230783" y="0"/>
                    </a:cubicBezTo>
                    <a:lnTo>
                      <a:pt x="231037" y="0"/>
                    </a:lnTo>
                    <a:cubicBezTo>
                      <a:pt x="358291" y="127"/>
                      <a:pt x="461692" y="103871"/>
                      <a:pt x="461565" y="231107"/>
                    </a:cubicBezTo>
                    <a:cubicBezTo>
                      <a:pt x="461565" y="358342"/>
                      <a:pt x="357910" y="461832"/>
                      <a:pt x="230783" y="461832"/>
                    </a:cubicBezTo>
                    <a:close/>
                    <a:moveTo>
                      <a:pt x="230783" y="10920"/>
                    </a:moveTo>
                    <a:cubicBezTo>
                      <a:pt x="109746" y="10920"/>
                      <a:pt x="11165" y="109458"/>
                      <a:pt x="11038" y="230599"/>
                    </a:cubicBezTo>
                    <a:cubicBezTo>
                      <a:pt x="11038" y="351866"/>
                      <a:pt x="109365" y="450658"/>
                      <a:pt x="230529" y="450785"/>
                    </a:cubicBezTo>
                    <a:lnTo>
                      <a:pt x="230783" y="450785"/>
                    </a:lnTo>
                    <a:cubicBezTo>
                      <a:pt x="351820" y="450785"/>
                      <a:pt x="450401" y="352247"/>
                      <a:pt x="450527" y="231107"/>
                    </a:cubicBezTo>
                    <a:cubicBezTo>
                      <a:pt x="450527" y="109839"/>
                      <a:pt x="352201" y="11047"/>
                      <a:pt x="231037" y="10920"/>
                    </a:cubicBezTo>
                    <a:lnTo>
                      <a:pt x="230783" y="1092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39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85" name="Forme libre 5084">
                <a:extLst>
                  <a:ext uri="{FF2B5EF4-FFF2-40B4-BE49-F238E27FC236}">
                    <a16:creationId xmlns:a16="http://schemas.microsoft.com/office/drawing/2014/main" id="{1657E235-6DC3-0302-F8B1-4F2AEB550BC7}"/>
                  </a:ext>
                </a:extLst>
              </p:cNvPr>
              <p:cNvSpPr/>
              <p:nvPr/>
            </p:nvSpPr>
            <p:spPr>
              <a:xfrm>
                <a:off x="7894663" y="3399156"/>
                <a:ext cx="99468" cy="104507"/>
              </a:xfrm>
              <a:custGeom>
                <a:avLst/>
                <a:gdLst>
                  <a:gd name="connsiteX0" fmla="*/ 99342 w 99468"/>
                  <a:gd name="connsiteY0" fmla="*/ 85078 h 104507"/>
                  <a:gd name="connsiteX1" fmla="*/ 86908 w 99468"/>
                  <a:gd name="connsiteY1" fmla="*/ 70475 h 104507"/>
                  <a:gd name="connsiteX2" fmla="*/ 67750 w 99468"/>
                  <a:gd name="connsiteY2" fmla="*/ 61205 h 104507"/>
                  <a:gd name="connsiteX3" fmla="*/ 64198 w 99468"/>
                  <a:gd name="connsiteY3" fmla="*/ 55110 h 104507"/>
                  <a:gd name="connsiteX4" fmla="*/ 68131 w 99468"/>
                  <a:gd name="connsiteY4" fmla="*/ 48380 h 104507"/>
                  <a:gd name="connsiteX5" fmla="*/ 71683 w 99468"/>
                  <a:gd name="connsiteY5" fmla="*/ 45205 h 104507"/>
                  <a:gd name="connsiteX6" fmla="*/ 72064 w 99468"/>
                  <a:gd name="connsiteY6" fmla="*/ 40888 h 104507"/>
                  <a:gd name="connsiteX7" fmla="*/ 67497 w 99468"/>
                  <a:gd name="connsiteY7" fmla="*/ 8254 h 104507"/>
                  <a:gd name="connsiteX8" fmla="*/ 49735 w 99468"/>
                  <a:gd name="connsiteY8" fmla="*/ 0 h 104507"/>
                  <a:gd name="connsiteX9" fmla="*/ 49735 w 99468"/>
                  <a:gd name="connsiteY9" fmla="*/ 2794 h 104507"/>
                  <a:gd name="connsiteX10" fmla="*/ 41234 w 99468"/>
                  <a:gd name="connsiteY10" fmla="*/ 1397 h 104507"/>
                  <a:gd name="connsiteX11" fmla="*/ 46182 w 99468"/>
                  <a:gd name="connsiteY11" fmla="*/ 4190 h 104507"/>
                  <a:gd name="connsiteX12" fmla="*/ 28039 w 99468"/>
                  <a:gd name="connsiteY12" fmla="*/ 11301 h 104507"/>
                  <a:gd name="connsiteX13" fmla="*/ 32987 w 99468"/>
                  <a:gd name="connsiteY13" fmla="*/ 10285 h 104507"/>
                  <a:gd name="connsiteX14" fmla="*/ 27658 w 99468"/>
                  <a:gd name="connsiteY14" fmla="*/ 39745 h 104507"/>
                  <a:gd name="connsiteX15" fmla="*/ 27658 w 99468"/>
                  <a:gd name="connsiteY15" fmla="*/ 45079 h 104507"/>
                  <a:gd name="connsiteX16" fmla="*/ 31972 w 99468"/>
                  <a:gd name="connsiteY16" fmla="*/ 48253 h 104507"/>
                  <a:gd name="connsiteX17" fmla="*/ 35525 w 99468"/>
                  <a:gd name="connsiteY17" fmla="*/ 54983 h 104507"/>
                  <a:gd name="connsiteX18" fmla="*/ 31972 w 99468"/>
                  <a:gd name="connsiteY18" fmla="*/ 61078 h 104507"/>
                  <a:gd name="connsiteX19" fmla="*/ 12814 w 99468"/>
                  <a:gd name="connsiteY19" fmla="*/ 70348 h 104507"/>
                  <a:gd name="connsiteX20" fmla="*/ 0 w 99468"/>
                  <a:gd name="connsiteY20" fmla="*/ 85205 h 104507"/>
                  <a:gd name="connsiteX21" fmla="*/ 49735 w 99468"/>
                  <a:gd name="connsiteY21" fmla="*/ 104506 h 104507"/>
                  <a:gd name="connsiteX22" fmla="*/ 99469 w 99468"/>
                  <a:gd name="connsiteY22" fmla="*/ 84951 h 1045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99468" h="104507">
                    <a:moveTo>
                      <a:pt x="99342" y="85078"/>
                    </a:moveTo>
                    <a:cubicBezTo>
                      <a:pt x="97185" y="78729"/>
                      <a:pt x="92618" y="73395"/>
                      <a:pt x="86908" y="70475"/>
                    </a:cubicBezTo>
                    <a:lnTo>
                      <a:pt x="67750" y="61205"/>
                    </a:lnTo>
                    <a:cubicBezTo>
                      <a:pt x="67370" y="58666"/>
                      <a:pt x="64198" y="55110"/>
                      <a:pt x="64198" y="55110"/>
                    </a:cubicBezTo>
                    <a:cubicBezTo>
                      <a:pt x="64959" y="53713"/>
                      <a:pt x="67370" y="49396"/>
                      <a:pt x="68131" y="48380"/>
                    </a:cubicBezTo>
                    <a:cubicBezTo>
                      <a:pt x="69527" y="47999"/>
                      <a:pt x="70922" y="46983"/>
                      <a:pt x="71683" y="45205"/>
                    </a:cubicBezTo>
                    <a:cubicBezTo>
                      <a:pt x="72445" y="43809"/>
                      <a:pt x="72445" y="42031"/>
                      <a:pt x="72064" y="40888"/>
                    </a:cubicBezTo>
                    <a:cubicBezTo>
                      <a:pt x="75617" y="31999"/>
                      <a:pt x="78535" y="18539"/>
                      <a:pt x="67497" y="8254"/>
                    </a:cubicBezTo>
                    <a:cubicBezTo>
                      <a:pt x="58996" y="381"/>
                      <a:pt x="49735" y="0"/>
                      <a:pt x="49735" y="0"/>
                    </a:cubicBezTo>
                    <a:cubicBezTo>
                      <a:pt x="51511" y="1397"/>
                      <a:pt x="49735" y="2794"/>
                      <a:pt x="49735" y="2794"/>
                    </a:cubicBezTo>
                    <a:cubicBezTo>
                      <a:pt x="46563" y="-1143"/>
                      <a:pt x="41234" y="1397"/>
                      <a:pt x="41234" y="1397"/>
                    </a:cubicBezTo>
                    <a:cubicBezTo>
                      <a:pt x="45167" y="2413"/>
                      <a:pt x="46182" y="4190"/>
                      <a:pt x="46182" y="4190"/>
                    </a:cubicBezTo>
                    <a:cubicBezTo>
                      <a:pt x="34129" y="254"/>
                      <a:pt x="28039" y="11301"/>
                      <a:pt x="28039" y="11301"/>
                    </a:cubicBezTo>
                    <a:lnTo>
                      <a:pt x="32987" y="10285"/>
                    </a:lnTo>
                    <a:cubicBezTo>
                      <a:pt x="23091" y="19174"/>
                      <a:pt x="24740" y="31619"/>
                      <a:pt x="27658" y="39745"/>
                    </a:cubicBezTo>
                    <a:cubicBezTo>
                      <a:pt x="26897" y="41142"/>
                      <a:pt x="26644" y="43301"/>
                      <a:pt x="27658" y="45079"/>
                    </a:cubicBezTo>
                    <a:cubicBezTo>
                      <a:pt x="28674" y="46856"/>
                      <a:pt x="30450" y="48253"/>
                      <a:pt x="31972" y="48253"/>
                    </a:cubicBezTo>
                    <a:cubicBezTo>
                      <a:pt x="32987" y="50793"/>
                      <a:pt x="34129" y="52824"/>
                      <a:pt x="35525" y="54983"/>
                    </a:cubicBezTo>
                    <a:cubicBezTo>
                      <a:pt x="35525" y="54983"/>
                      <a:pt x="32734" y="58539"/>
                      <a:pt x="31972" y="61078"/>
                    </a:cubicBezTo>
                    <a:lnTo>
                      <a:pt x="12814" y="70348"/>
                    </a:lnTo>
                    <a:cubicBezTo>
                      <a:pt x="6724" y="73523"/>
                      <a:pt x="2157" y="78856"/>
                      <a:pt x="0" y="85205"/>
                    </a:cubicBezTo>
                    <a:cubicBezTo>
                      <a:pt x="12053" y="96887"/>
                      <a:pt x="29815" y="104379"/>
                      <a:pt x="49735" y="104506"/>
                    </a:cubicBezTo>
                    <a:cubicBezTo>
                      <a:pt x="69654" y="104633"/>
                      <a:pt x="87416" y="96760"/>
                      <a:pt x="99469" y="84951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17131293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86" name="Forme libre 5085">
                <a:extLst>
                  <a:ext uri="{FF2B5EF4-FFF2-40B4-BE49-F238E27FC236}">
                    <a16:creationId xmlns:a16="http://schemas.microsoft.com/office/drawing/2014/main" id="{18AC9C67-AFA5-0313-7BFF-4BF46E0C7F88}"/>
                  </a:ext>
                </a:extLst>
              </p:cNvPr>
              <p:cNvSpPr/>
              <p:nvPr/>
            </p:nvSpPr>
            <p:spPr>
              <a:xfrm>
                <a:off x="7894410" y="3692738"/>
                <a:ext cx="99468" cy="104507"/>
              </a:xfrm>
              <a:custGeom>
                <a:avLst/>
                <a:gdLst>
                  <a:gd name="connsiteX0" fmla="*/ 86528 w 99468"/>
                  <a:gd name="connsiteY0" fmla="*/ 70475 h 104507"/>
                  <a:gd name="connsiteX1" fmla="*/ 67370 w 99468"/>
                  <a:gd name="connsiteY1" fmla="*/ 61205 h 104507"/>
                  <a:gd name="connsiteX2" fmla="*/ 63817 w 99468"/>
                  <a:gd name="connsiteY2" fmla="*/ 55110 h 104507"/>
                  <a:gd name="connsiteX3" fmla="*/ 67750 w 99468"/>
                  <a:gd name="connsiteY3" fmla="*/ 48380 h 104507"/>
                  <a:gd name="connsiteX4" fmla="*/ 71303 w 99468"/>
                  <a:gd name="connsiteY4" fmla="*/ 45205 h 104507"/>
                  <a:gd name="connsiteX5" fmla="*/ 71683 w 99468"/>
                  <a:gd name="connsiteY5" fmla="*/ 40888 h 104507"/>
                  <a:gd name="connsiteX6" fmla="*/ 67116 w 99468"/>
                  <a:gd name="connsiteY6" fmla="*/ 8254 h 104507"/>
                  <a:gd name="connsiteX7" fmla="*/ 49354 w 99468"/>
                  <a:gd name="connsiteY7" fmla="*/ 0 h 104507"/>
                  <a:gd name="connsiteX8" fmla="*/ 49354 w 99468"/>
                  <a:gd name="connsiteY8" fmla="*/ 2793 h 104507"/>
                  <a:gd name="connsiteX9" fmla="*/ 40853 w 99468"/>
                  <a:gd name="connsiteY9" fmla="*/ 1397 h 104507"/>
                  <a:gd name="connsiteX10" fmla="*/ 45801 w 99468"/>
                  <a:gd name="connsiteY10" fmla="*/ 4190 h 104507"/>
                  <a:gd name="connsiteX11" fmla="*/ 27658 w 99468"/>
                  <a:gd name="connsiteY11" fmla="*/ 11301 h 104507"/>
                  <a:gd name="connsiteX12" fmla="*/ 32607 w 99468"/>
                  <a:gd name="connsiteY12" fmla="*/ 10285 h 104507"/>
                  <a:gd name="connsiteX13" fmla="*/ 27658 w 99468"/>
                  <a:gd name="connsiteY13" fmla="*/ 39745 h 104507"/>
                  <a:gd name="connsiteX14" fmla="*/ 27658 w 99468"/>
                  <a:gd name="connsiteY14" fmla="*/ 45078 h 104507"/>
                  <a:gd name="connsiteX15" fmla="*/ 31972 w 99468"/>
                  <a:gd name="connsiteY15" fmla="*/ 48253 h 104507"/>
                  <a:gd name="connsiteX16" fmla="*/ 35524 w 99468"/>
                  <a:gd name="connsiteY16" fmla="*/ 54983 h 104507"/>
                  <a:gd name="connsiteX17" fmla="*/ 31972 w 99468"/>
                  <a:gd name="connsiteY17" fmla="*/ 61078 h 104507"/>
                  <a:gd name="connsiteX18" fmla="*/ 12814 w 99468"/>
                  <a:gd name="connsiteY18" fmla="*/ 70348 h 104507"/>
                  <a:gd name="connsiteX19" fmla="*/ 0 w 99468"/>
                  <a:gd name="connsiteY19" fmla="*/ 85205 h 104507"/>
                  <a:gd name="connsiteX20" fmla="*/ 49734 w 99468"/>
                  <a:gd name="connsiteY20" fmla="*/ 104506 h 104507"/>
                  <a:gd name="connsiteX21" fmla="*/ 99469 w 99468"/>
                  <a:gd name="connsiteY21" fmla="*/ 84951 h 104507"/>
                  <a:gd name="connsiteX22" fmla="*/ 86654 w 99468"/>
                  <a:gd name="connsiteY22" fmla="*/ 70348 h 1045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99468" h="104507">
                    <a:moveTo>
                      <a:pt x="86528" y="70475"/>
                    </a:moveTo>
                    <a:lnTo>
                      <a:pt x="67370" y="61205"/>
                    </a:lnTo>
                    <a:cubicBezTo>
                      <a:pt x="66989" y="58665"/>
                      <a:pt x="63817" y="55110"/>
                      <a:pt x="63817" y="55110"/>
                    </a:cubicBezTo>
                    <a:cubicBezTo>
                      <a:pt x="64579" y="53713"/>
                      <a:pt x="66989" y="49396"/>
                      <a:pt x="67750" y="48380"/>
                    </a:cubicBezTo>
                    <a:cubicBezTo>
                      <a:pt x="69146" y="47999"/>
                      <a:pt x="70542" y="46983"/>
                      <a:pt x="71303" y="45205"/>
                    </a:cubicBezTo>
                    <a:cubicBezTo>
                      <a:pt x="72064" y="43809"/>
                      <a:pt x="72064" y="42031"/>
                      <a:pt x="71683" y="40888"/>
                    </a:cubicBezTo>
                    <a:cubicBezTo>
                      <a:pt x="75236" y="31999"/>
                      <a:pt x="78154" y="18539"/>
                      <a:pt x="67116" y="8254"/>
                    </a:cubicBezTo>
                    <a:cubicBezTo>
                      <a:pt x="58615" y="381"/>
                      <a:pt x="49354" y="0"/>
                      <a:pt x="49354" y="0"/>
                    </a:cubicBezTo>
                    <a:cubicBezTo>
                      <a:pt x="51130" y="1397"/>
                      <a:pt x="49354" y="2793"/>
                      <a:pt x="49354" y="2793"/>
                    </a:cubicBezTo>
                    <a:cubicBezTo>
                      <a:pt x="46182" y="-1143"/>
                      <a:pt x="40853" y="1397"/>
                      <a:pt x="40853" y="1397"/>
                    </a:cubicBezTo>
                    <a:cubicBezTo>
                      <a:pt x="44786" y="2412"/>
                      <a:pt x="45801" y="4190"/>
                      <a:pt x="45801" y="4190"/>
                    </a:cubicBezTo>
                    <a:cubicBezTo>
                      <a:pt x="33748" y="254"/>
                      <a:pt x="27658" y="11301"/>
                      <a:pt x="27658" y="11301"/>
                    </a:cubicBezTo>
                    <a:lnTo>
                      <a:pt x="32607" y="10285"/>
                    </a:lnTo>
                    <a:cubicBezTo>
                      <a:pt x="22710" y="19555"/>
                      <a:pt x="24359" y="31618"/>
                      <a:pt x="27658" y="39745"/>
                    </a:cubicBezTo>
                    <a:cubicBezTo>
                      <a:pt x="26897" y="41142"/>
                      <a:pt x="26644" y="43301"/>
                      <a:pt x="27658" y="45078"/>
                    </a:cubicBezTo>
                    <a:cubicBezTo>
                      <a:pt x="28674" y="46856"/>
                      <a:pt x="30450" y="48253"/>
                      <a:pt x="31972" y="48253"/>
                    </a:cubicBezTo>
                    <a:cubicBezTo>
                      <a:pt x="32987" y="50793"/>
                      <a:pt x="34129" y="52824"/>
                      <a:pt x="35524" y="54983"/>
                    </a:cubicBezTo>
                    <a:cubicBezTo>
                      <a:pt x="35524" y="54983"/>
                      <a:pt x="32733" y="58539"/>
                      <a:pt x="31972" y="61078"/>
                    </a:cubicBezTo>
                    <a:lnTo>
                      <a:pt x="12814" y="70348"/>
                    </a:lnTo>
                    <a:cubicBezTo>
                      <a:pt x="6724" y="73522"/>
                      <a:pt x="2157" y="78856"/>
                      <a:pt x="0" y="85205"/>
                    </a:cubicBezTo>
                    <a:cubicBezTo>
                      <a:pt x="12053" y="96887"/>
                      <a:pt x="29815" y="104379"/>
                      <a:pt x="49734" y="104506"/>
                    </a:cubicBezTo>
                    <a:cubicBezTo>
                      <a:pt x="69653" y="104633"/>
                      <a:pt x="87416" y="96760"/>
                      <a:pt x="99469" y="84951"/>
                    </a:cubicBezTo>
                    <a:cubicBezTo>
                      <a:pt x="97312" y="78221"/>
                      <a:pt x="92744" y="72887"/>
                      <a:pt x="86654" y="70348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17130604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87" name="Forme libre 5086">
                <a:extLst>
                  <a:ext uri="{FF2B5EF4-FFF2-40B4-BE49-F238E27FC236}">
                    <a16:creationId xmlns:a16="http://schemas.microsoft.com/office/drawing/2014/main" id="{128D60E2-6076-DA85-3C2F-4907DE47084A}"/>
                  </a:ext>
                </a:extLst>
              </p:cNvPr>
              <p:cNvSpPr/>
              <p:nvPr/>
            </p:nvSpPr>
            <p:spPr>
              <a:xfrm>
                <a:off x="8043613" y="3546074"/>
                <a:ext cx="99468" cy="104507"/>
              </a:xfrm>
              <a:custGeom>
                <a:avLst/>
                <a:gdLst>
                  <a:gd name="connsiteX0" fmla="*/ 86527 w 99468"/>
                  <a:gd name="connsiteY0" fmla="*/ 70475 h 104507"/>
                  <a:gd name="connsiteX1" fmla="*/ 67370 w 99468"/>
                  <a:gd name="connsiteY1" fmla="*/ 61205 h 104507"/>
                  <a:gd name="connsiteX2" fmla="*/ 63817 w 99468"/>
                  <a:gd name="connsiteY2" fmla="*/ 55110 h 104507"/>
                  <a:gd name="connsiteX3" fmla="*/ 67750 w 99468"/>
                  <a:gd name="connsiteY3" fmla="*/ 48380 h 104507"/>
                  <a:gd name="connsiteX4" fmla="*/ 71303 w 99468"/>
                  <a:gd name="connsiteY4" fmla="*/ 45205 h 104507"/>
                  <a:gd name="connsiteX5" fmla="*/ 71683 w 99468"/>
                  <a:gd name="connsiteY5" fmla="*/ 40888 h 104507"/>
                  <a:gd name="connsiteX6" fmla="*/ 67116 w 99468"/>
                  <a:gd name="connsiteY6" fmla="*/ 8254 h 104507"/>
                  <a:gd name="connsiteX7" fmla="*/ 49354 w 99468"/>
                  <a:gd name="connsiteY7" fmla="*/ 0 h 104507"/>
                  <a:gd name="connsiteX8" fmla="*/ 49354 w 99468"/>
                  <a:gd name="connsiteY8" fmla="*/ 2794 h 104507"/>
                  <a:gd name="connsiteX9" fmla="*/ 40853 w 99468"/>
                  <a:gd name="connsiteY9" fmla="*/ 1397 h 104507"/>
                  <a:gd name="connsiteX10" fmla="*/ 45801 w 99468"/>
                  <a:gd name="connsiteY10" fmla="*/ 4190 h 104507"/>
                  <a:gd name="connsiteX11" fmla="*/ 27658 w 99468"/>
                  <a:gd name="connsiteY11" fmla="*/ 11301 h 104507"/>
                  <a:gd name="connsiteX12" fmla="*/ 32606 w 99468"/>
                  <a:gd name="connsiteY12" fmla="*/ 10285 h 104507"/>
                  <a:gd name="connsiteX13" fmla="*/ 27658 w 99468"/>
                  <a:gd name="connsiteY13" fmla="*/ 39745 h 104507"/>
                  <a:gd name="connsiteX14" fmla="*/ 27658 w 99468"/>
                  <a:gd name="connsiteY14" fmla="*/ 45079 h 104507"/>
                  <a:gd name="connsiteX15" fmla="*/ 31972 w 99468"/>
                  <a:gd name="connsiteY15" fmla="*/ 48253 h 104507"/>
                  <a:gd name="connsiteX16" fmla="*/ 35524 w 99468"/>
                  <a:gd name="connsiteY16" fmla="*/ 54983 h 104507"/>
                  <a:gd name="connsiteX17" fmla="*/ 31972 w 99468"/>
                  <a:gd name="connsiteY17" fmla="*/ 61078 h 104507"/>
                  <a:gd name="connsiteX18" fmla="*/ 12814 w 99468"/>
                  <a:gd name="connsiteY18" fmla="*/ 70348 h 104507"/>
                  <a:gd name="connsiteX19" fmla="*/ 0 w 99468"/>
                  <a:gd name="connsiteY19" fmla="*/ 85205 h 104507"/>
                  <a:gd name="connsiteX20" fmla="*/ 49734 w 99468"/>
                  <a:gd name="connsiteY20" fmla="*/ 104506 h 104507"/>
                  <a:gd name="connsiteX21" fmla="*/ 99469 w 99468"/>
                  <a:gd name="connsiteY21" fmla="*/ 84951 h 104507"/>
                  <a:gd name="connsiteX22" fmla="*/ 86654 w 99468"/>
                  <a:gd name="connsiteY22" fmla="*/ 70348 h 1045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99468" h="104507">
                    <a:moveTo>
                      <a:pt x="86527" y="70475"/>
                    </a:moveTo>
                    <a:lnTo>
                      <a:pt x="67370" y="61205"/>
                    </a:lnTo>
                    <a:cubicBezTo>
                      <a:pt x="66989" y="58665"/>
                      <a:pt x="63817" y="55110"/>
                      <a:pt x="63817" y="55110"/>
                    </a:cubicBezTo>
                    <a:cubicBezTo>
                      <a:pt x="64579" y="53713"/>
                      <a:pt x="66989" y="49396"/>
                      <a:pt x="67750" y="48380"/>
                    </a:cubicBezTo>
                    <a:cubicBezTo>
                      <a:pt x="69146" y="47999"/>
                      <a:pt x="70542" y="46983"/>
                      <a:pt x="71303" y="45205"/>
                    </a:cubicBezTo>
                    <a:cubicBezTo>
                      <a:pt x="72064" y="43809"/>
                      <a:pt x="72064" y="42031"/>
                      <a:pt x="71683" y="40888"/>
                    </a:cubicBezTo>
                    <a:cubicBezTo>
                      <a:pt x="75236" y="31999"/>
                      <a:pt x="78154" y="18539"/>
                      <a:pt x="67116" y="8254"/>
                    </a:cubicBezTo>
                    <a:cubicBezTo>
                      <a:pt x="58615" y="381"/>
                      <a:pt x="49354" y="0"/>
                      <a:pt x="49354" y="0"/>
                    </a:cubicBezTo>
                    <a:cubicBezTo>
                      <a:pt x="51130" y="1397"/>
                      <a:pt x="49354" y="2794"/>
                      <a:pt x="49354" y="2794"/>
                    </a:cubicBezTo>
                    <a:cubicBezTo>
                      <a:pt x="46182" y="-1143"/>
                      <a:pt x="40853" y="1397"/>
                      <a:pt x="40853" y="1397"/>
                    </a:cubicBezTo>
                    <a:cubicBezTo>
                      <a:pt x="44786" y="2413"/>
                      <a:pt x="45801" y="4190"/>
                      <a:pt x="45801" y="4190"/>
                    </a:cubicBezTo>
                    <a:cubicBezTo>
                      <a:pt x="33748" y="254"/>
                      <a:pt x="27658" y="11301"/>
                      <a:pt x="27658" y="11301"/>
                    </a:cubicBezTo>
                    <a:lnTo>
                      <a:pt x="32606" y="10285"/>
                    </a:lnTo>
                    <a:cubicBezTo>
                      <a:pt x="22710" y="19555"/>
                      <a:pt x="24359" y="31618"/>
                      <a:pt x="27658" y="39745"/>
                    </a:cubicBezTo>
                    <a:cubicBezTo>
                      <a:pt x="26897" y="41142"/>
                      <a:pt x="26643" y="43301"/>
                      <a:pt x="27658" y="45079"/>
                    </a:cubicBezTo>
                    <a:cubicBezTo>
                      <a:pt x="28673" y="46856"/>
                      <a:pt x="30450" y="48253"/>
                      <a:pt x="31972" y="48253"/>
                    </a:cubicBezTo>
                    <a:cubicBezTo>
                      <a:pt x="32987" y="50793"/>
                      <a:pt x="34129" y="52824"/>
                      <a:pt x="35524" y="54983"/>
                    </a:cubicBezTo>
                    <a:cubicBezTo>
                      <a:pt x="35524" y="54983"/>
                      <a:pt x="32733" y="58539"/>
                      <a:pt x="31972" y="61078"/>
                    </a:cubicBezTo>
                    <a:lnTo>
                      <a:pt x="12814" y="70348"/>
                    </a:lnTo>
                    <a:cubicBezTo>
                      <a:pt x="6724" y="73522"/>
                      <a:pt x="2157" y="78856"/>
                      <a:pt x="0" y="85205"/>
                    </a:cubicBezTo>
                    <a:cubicBezTo>
                      <a:pt x="12053" y="96887"/>
                      <a:pt x="29815" y="104379"/>
                      <a:pt x="49734" y="104506"/>
                    </a:cubicBezTo>
                    <a:cubicBezTo>
                      <a:pt x="69653" y="104633"/>
                      <a:pt x="87416" y="96760"/>
                      <a:pt x="99469" y="84951"/>
                    </a:cubicBezTo>
                    <a:cubicBezTo>
                      <a:pt x="97312" y="78221"/>
                      <a:pt x="92744" y="72887"/>
                      <a:pt x="86654" y="70348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1713034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88" name="Forme libre 5087">
                <a:extLst>
                  <a:ext uri="{FF2B5EF4-FFF2-40B4-BE49-F238E27FC236}">
                    <a16:creationId xmlns:a16="http://schemas.microsoft.com/office/drawing/2014/main" id="{3F869E67-10A8-019C-3531-C79E7A117461}"/>
                  </a:ext>
                </a:extLst>
              </p:cNvPr>
              <p:cNvSpPr/>
              <p:nvPr/>
            </p:nvSpPr>
            <p:spPr>
              <a:xfrm>
                <a:off x="7745460" y="3545820"/>
                <a:ext cx="99468" cy="104507"/>
              </a:xfrm>
              <a:custGeom>
                <a:avLst/>
                <a:gdLst>
                  <a:gd name="connsiteX0" fmla="*/ 86527 w 99468"/>
                  <a:gd name="connsiteY0" fmla="*/ 70475 h 104507"/>
                  <a:gd name="connsiteX1" fmla="*/ 67370 w 99468"/>
                  <a:gd name="connsiteY1" fmla="*/ 61205 h 104507"/>
                  <a:gd name="connsiteX2" fmla="*/ 63817 w 99468"/>
                  <a:gd name="connsiteY2" fmla="*/ 55110 h 104507"/>
                  <a:gd name="connsiteX3" fmla="*/ 67750 w 99468"/>
                  <a:gd name="connsiteY3" fmla="*/ 48380 h 104507"/>
                  <a:gd name="connsiteX4" fmla="*/ 71303 w 99468"/>
                  <a:gd name="connsiteY4" fmla="*/ 45205 h 104507"/>
                  <a:gd name="connsiteX5" fmla="*/ 71683 w 99468"/>
                  <a:gd name="connsiteY5" fmla="*/ 40888 h 104507"/>
                  <a:gd name="connsiteX6" fmla="*/ 67116 w 99468"/>
                  <a:gd name="connsiteY6" fmla="*/ 8254 h 104507"/>
                  <a:gd name="connsiteX7" fmla="*/ 49354 w 99468"/>
                  <a:gd name="connsiteY7" fmla="*/ 0 h 104507"/>
                  <a:gd name="connsiteX8" fmla="*/ 49354 w 99468"/>
                  <a:gd name="connsiteY8" fmla="*/ 2794 h 104507"/>
                  <a:gd name="connsiteX9" fmla="*/ 40853 w 99468"/>
                  <a:gd name="connsiteY9" fmla="*/ 1397 h 104507"/>
                  <a:gd name="connsiteX10" fmla="*/ 45801 w 99468"/>
                  <a:gd name="connsiteY10" fmla="*/ 4190 h 104507"/>
                  <a:gd name="connsiteX11" fmla="*/ 27658 w 99468"/>
                  <a:gd name="connsiteY11" fmla="*/ 11301 h 104507"/>
                  <a:gd name="connsiteX12" fmla="*/ 32606 w 99468"/>
                  <a:gd name="connsiteY12" fmla="*/ 10285 h 104507"/>
                  <a:gd name="connsiteX13" fmla="*/ 27658 w 99468"/>
                  <a:gd name="connsiteY13" fmla="*/ 39745 h 104507"/>
                  <a:gd name="connsiteX14" fmla="*/ 27658 w 99468"/>
                  <a:gd name="connsiteY14" fmla="*/ 45079 h 104507"/>
                  <a:gd name="connsiteX15" fmla="*/ 31972 w 99468"/>
                  <a:gd name="connsiteY15" fmla="*/ 48253 h 104507"/>
                  <a:gd name="connsiteX16" fmla="*/ 35524 w 99468"/>
                  <a:gd name="connsiteY16" fmla="*/ 54983 h 104507"/>
                  <a:gd name="connsiteX17" fmla="*/ 31972 w 99468"/>
                  <a:gd name="connsiteY17" fmla="*/ 61078 h 104507"/>
                  <a:gd name="connsiteX18" fmla="*/ 12814 w 99468"/>
                  <a:gd name="connsiteY18" fmla="*/ 70348 h 104507"/>
                  <a:gd name="connsiteX19" fmla="*/ 0 w 99468"/>
                  <a:gd name="connsiteY19" fmla="*/ 85205 h 104507"/>
                  <a:gd name="connsiteX20" fmla="*/ 49734 w 99468"/>
                  <a:gd name="connsiteY20" fmla="*/ 104506 h 104507"/>
                  <a:gd name="connsiteX21" fmla="*/ 99469 w 99468"/>
                  <a:gd name="connsiteY21" fmla="*/ 84951 h 104507"/>
                  <a:gd name="connsiteX22" fmla="*/ 86654 w 99468"/>
                  <a:gd name="connsiteY22" fmla="*/ 70348 h 1045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99468" h="104507">
                    <a:moveTo>
                      <a:pt x="86527" y="70475"/>
                    </a:moveTo>
                    <a:lnTo>
                      <a:pt x="67370" y="61205"/>
                    </a:lnTo>
                    <a:cubicBezTo>
                      <a:pt x="66989" y="58665"/>
                      <a:pt x="63817" y="55110"/>
                      <a:pt x="63817" y="55110"/>
                    </a:cubicBezTo>
                    <a:cubicBezTo>
                      <a:pt x="64579" y="53713"/>
                      <a:pt x="66989" y="49396"/>
                      <a:pt x="67750" y="48380"/>
                    </a:cubicBezTo>
                    <a:cubicBezTo>
                      <a:pt x="69146" y="47999"/>
                      <a:pt x="70542" y="46983"/>
                      <a:pt x="71303" y="45205"/>
                    </a:cubicBezTo>
                    <a:cubicBezTo>
                      <a:pt x="72064" y="43809"/>
                      <a:pt x="72064" y="42031"/>
                      <a:pt x="71683" y="40888"/>
                    </a:cubicBezTo>
                    <a:cubicBezTo>
                      <a:pt x="75236" y="31999"/>
                      <a:pt x="78154" y="18539"/>
                      <a:pt x="67116" y="8254"/>
                    </a:cubicBezTo>
                    <a:cubicBezTo>
                      <a:pt x="58615" y="381"/>
                      <a:pt x="49354" y="0"/>
                      <a:pt x="49354" y="0"/>
                    </a:cubicBezTo>
                    <a:cubicBezTo>
                      <a:pt x="51130" y="1397"/>
                      <a:pt x="49354" y="2794"/>
                      <a:pt x="49354" y="2794"/>
                    </a:cubicBezTo>
                    <a:cubicBezTo>
                      <a:pt x="46182" y="-1143"/>
                      <a:pt x="40853" y="1397"/>
                      <a:pt x="40853" y="1397"/>
                    </a:cubicBezTo>
                    <a:cubicBezTo>
                      <a:pt x="44786" y="2413"/>
                      <a:pt x="45801" y="4190"/>
                      <a:pt x="45801" y="4190"/>
                    </a:cubicBezTo>
                    <a:cubicBezTo>
                      <a:pt x="33748" y="254"/>
                      <a:pt x="27658" y="11301"/>
                      <a:pt x="27658" y="11301"/>
                    </a:cubicBezTo>
                    <a:lnTo>
                      <a:pt x="32606" y="10285"/>
                    </a:lnTo>
                    <a:cubicBezTo>
                      <a:pt x="22710" y="19555"/>
                      <a:pt x="24359" y="31619"/>
                      <a:pt x="27658" y="39745"/>
                    </a:cubicBezTo>
                    <a:cubicBezTo>
                      <a:pt x="26897" y="41142"/>
                      <a:pt x="26643" y="43301"/>
                      <a:pt x="27658" y="45079"/>
                    </a:cubicBezTo>
                    <a:cubicBezTo>
                      <a:pt x="28673" y="46856"/>
                      <a:pt x="30450" y="48253"/>
                      <a:pt x="31972" y="48253"/>
                    </a:cubicBezTo>
                    <a:cubicBezTo>
                      <a:pt x="32987" y="50793"/>
                      <a:pt x="34129" y="52824"/>
                      <a:pt x="35524" y="54983"/>
                    </a:cubicBezTo>
                    <a:cubicBezTo>
                      <a:pt x="35524" y="54983"/>
                      <a:pt x="32733" y="58539"/>
                      <a:pt x="31972" y="61078"/>
                    </a:cubicBezTo>
                    <a:lnTo>
                      <a:pt x="12814" y="70348"/>
                    </a:lnTo>
                    <a:cubicBezTo>
                      <a:pt x="6724" y="73522"/>
                      <a:pt x="2157" y="78856"/>
                      <a:pt x="0" y="85205"/>
                    </a:cubicBezTo>
                    <a:cubicBezTo>
                      <a:pt x="12053" y="96887"/>
                      <a:pt x="29815" y="104379"/>
                      <a:pt x="49734" y="104506"/>
                    </a:cubicBezTo>
                    <a:cubicBezTo>
                      <a:pt x="69653" y="104633"/>
                      <a:pt x="87416" y="96760"/>
                      <a:pt x="99469" y="84951"/>
                    </a:cubicBezTo>
                    <a:cubicBezTo>
                      <a:pt x="97312" y="78602"/>
                      <a:pt x="92744" y="72888"/>
                      <a:pt x="86654" y="70348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17131556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89" name="Forme libre 5088">
                <a:extLst>
                  <a:ext uri="{FF2B5EF4-FFF2-40B4-BE49-F238E27FC236}">
                    <a16:creationId xmlns:a16="http://schemas.microsoft.com/office/drawing/2014/main" id="{98D33496-E053-AE28-889C-ACAF6BFF30C8}"/>
                  </a:ext>
                </a:extLst>
              </p:cNvPr>
              <p:cNvSpPr/>
              <p:nvPr/>
            </p:nvSpPr>
            <p:spPr>
              <a:xfrm>
                <a:off x="7861803" y="3515091"/>
                <a:ext cx="164935" cy="165457"/>
              </a:xfrm>
              <a:custGeom>
                <a:avLst/>
                <a:gdLst>
                  <a:gd name="connsiteX0" fmla="*/ 139180 w 164935"/>
                  <a:gd name="connsiteY0" fmla="*/ 43809 h 165457"/>
                  <a:gd name="connsiteX1" fmla="*/ 146285 w 164935"/>
                  <a:gd name="connsiteY1" fmla="*/ 29587 h 165457"/>
                  <a:gd name="connsiteX2" fmla="*/ 135628 w 164935"/>
                  <a:gd name="connsiteY2" fmla="*/ 18920 h 165457"/>
                  <a:gd name="connsiteX3" fmla="*/ 121799 w 164935"/>
                  <a:gd name="connsiteY3" fmla="*/ 26031 h 165457"/>
                  <a:gd name="connsiteX4" fmla="*/ 95155 w 164935"/>
                  <a:gd name="connsiteY4" fmla="*/ 14984 h 165457"/>
                  <a:gd name="connsiteX5" fmla="*/ 90207 w 164935"/>
                  <a:gd name="connsiteY5" fmla="*/ 0 h 165457"/>
                  <a:gd name="connsiteX6" fmla="*/ 74982 w 164935"/>
                  <a:gd name="connsiteY6" fmla="*/ 0 h 165457"/>
                  <a:gd name="connsiteX7" fmla="*/ 70034 w 164935"/>
                  <a:gd name="connsiteY7" fmla="*/ 14857 h 165457"/>
                  <a:gd name="connsiteX8" fmla="*/ 43391 w 164935"/>
                  <a:gd name="connsiteY8" fmla="*/ 25904 h 165457"/>
                  <a:gd name="connsiteX9" fmla="*/ 29562 w 164935"/>
                  <a:gd name="connsiteY9" fmla="*/ 18793 h 165457"/>
                  <a:gd name="connsiteX10" fmla="*/ 18904 w 164935"/>
                  <a:gd name="connsiteY10" fmla="*/ 29460 h 165457"/>
                  <a:gd name="connsiteX11" fmla="*/ 26009 w 164935"/>
                  <a:gd name="connsiteY11" fmla="*/ 43301 h 165457"/>
                  <a:gd name="connsiteX12" fmla="*/ 14971 w 164935"/>
                  <a:gd name="connsiteY12" fmla="*/ 69967 h 165457"/>
                  <a:gd name="connsiteX13" fmla="*/ 0 w 164935"/>
                  <a:gd name="connsiteY13" fmla="*/ 74919 h 165457"/>
                  <a:gd name="connsiteX14" fmla="*/ 0 w 164935"/>
                  <a:gd name="connsiteY14" fmla="*/ 90157 h 165457"/>
                  <a:gd name="connsiteX15" fmla="*/ 14844 w 164935"/>
                  <a:gd name="connsiteY15" fmla="*/ 95109 h 165457"/>
                  <a:gd name="connsiteX16" fmla="*/ 25882 w 164935"/>
                  <a:gd name="connsiteY16" fmla="*/ 121775 h 165457"/>
                  <a:gd name="connsiteX17" fmla="*/ 18777 w 164935"/>
                  <a:gd name="connsiteY17" fmla="*/ 135616 h 165457"/>
                  <a:gd name="connsiteX18" fmla="*/ 29435 w 164935"/>
                  <a:gd name="connsiteY18" fmla="*/ 146283 h 165457"/>
                  <a:gd name="connsiteX19" fmla="*/ 43264 w 164935"/>
                  <a:gd name="connsiteY19" fmla="*/ 139172 h 165457"/>
                  <a:gd name="connsiteX20" fmla="*/ 69907 w 164935"/>
                  <a:gd name="connsiteY20" fmla="*/ 150219 h 165457"/>
                  <a:gd name="connsiteX21" fmla="*/ 74475 w 164935"/>
                  <a:gd name="connsiteY21" fmla="*/ 165457 h 165457"/>
                  <a:gd name="connsiteX22" fmla="*/ 89700 w 164935"/>
                  <a:gd name="connsiteY22" fmla="*/ 165457 h 165457"/>
                  <a:gd name="connsiteX23" fmla="*/ 94647 w 164935"/>
                  <a:gd name="connsiteY23" fmla="*/ 150600 h 165457"/>
                  <a:gd name="connsiteX24" fmla="*/ 121291 w 164935"/>
                  <a:gd name="connsiteY24" fmla="*/ 139553 h 165457"/>
                  <a:gd name="connsiteX25" fmla="*/ 135120 w 164935"/>
                  <a:gd name="connsiteY25" fmla="*/ 146283 h 165457"/>
                  <a:gd name="connsiteX26" fmla="*/ 145777 w 164935"/>
                  <a:gd name="connsiteY26" fmla="*/ 135616 h 165457"/>
                  <a:gd name="connsiteX27" fmla="*/ 138673 w 164935"/>
                  <a:gd name="connsiteY27" fmla="*/ 121775 h 165457"/>
                  <a:gd name="connsiteX28" fmla="*/ 149711 w 164935"/>
                  <a:gd name="connsiteY28" fmla="*/ 95109 h 165457"/>
                  <a:gd name="connsiteX29" fmla="*/ 164935 w 164935"/>
                  <a:gd name="connsiteY29" fmla="*/ 90538 h 165457"/>
                  <a:gd name="connsiteX30" fmla="*/ 164935 w 164935"/>
                  <a:gd name="connsiteY30" fmla="*/ 75300 h 165457"/>
                  <a:gd name="connsiteX31" fmla="*/ 150092 w 164935"/>
                  <a:gd name="connsiteY31" fmla="*/ 70348 h 165457"/>
                  <a:gd name="connsiteX32" fmla="*/ 139053 w 164935"/>
                  <a:gd name="connsiteY32" fmla="*/ 43682 h 165457"/>
                  <a:gd name="connsiteX33" fmla="*/ 82341 w 164935"/>
                  <a:gd name="connsiteY33" fmla="*/ 120887 h 165457"/>
                  <a:gd name="connsiteX34" fmla="*/ 44406 w 164935"/>
                  <a:gd name="connsiteY34" fmla="*/ 82792 h 165457"/>
                  <a:gd name="connsiteX35" fmla="*/ 82468 w 164935"/>
                  <a:gd name="connsiteY35" fmla="*/ 44825 h 165457"/>
                  <a:gd name="connsiteX36" fmla="*/ 120403 w 164935"/>
                  <a:gd name="connsiteY36" fmla="*/ 82919 h 165457"/>
                  <a:gd name="connsiteX37" fmla="*/ 82341 w 164935"/>
                  <a:gd name="connsiteY37" fmla="*/ 120887 h 165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64935" h="165457">
                    <a:moveTo>
                      <a:pt x="139180" y="43809"/>
                    </a:moveTo>
                    <a:lnTo>
                      <a:pt x="146285" y="29587"/>
                    </a:lnTo>
                    <a:lnTo>
                      <a:pt x="135628" y="18920"/>
                    </a:lnTo>
                    <a:lnTo>
                      <a:pt x="121799" y="26031"/>
                    </a:lnTo>
                    <a:cubicBezTo>
                      <a:pt x="113933" y="20698"/>
                      <a:pt x="104798" y="16761"/>
                      <a:pt x="95155" y="14984"/>
                    </a:cubicBezTo>
                    <a:lnTo>
                      <a:pt x="90207" y="0"/>
                    </a:lnTo>
                    <a:lnTo>
                      <a:pt x="74982" y="0"/>
                    </a:lnTo>
                    <a:cubicBezTo>
                      <a:pt x="74982" y="0"/>
                      <a:pt x="70034" y="14857"/>
                      <a:pt x="70034" y="14857"/>
                    </a:cubicBezTo>
                    <a:cubicBezTo>
                      <a:pt x="60138" y="16635"/>
                      <a:pt x="51257" y="20571"/>
                      <a:pt x="43391" y="25904"/>
                    </a:cubicBezTo>
                    <a:lnTo>
                      <a:pt x="29562" y="18793"/>
                    </a:lnTo>
                    <a:lnTo>
                      <a:pt x="18904" y="29460"/>
                    </a:lnTo>
                    <a:lnTo>
                      <a:pt x="26009" y="43301"/>
                    </a:lnTo>
                    <a:cubicBezTo>
                      <a:pt x="20680" y="51174"/>
                      <a:pt x="16747" y="60316"/>
                      <a:pt x="14971" y="69967"/>
                    </a:cubicBezTo>
                    <a:lnTo>
                      <a:pt x="0" y="74919"/>
                    </a:lnTo>
                    <a:lnTo>
                      <a:pt x="0" y="90157"/>
                    </a:lnTo>
                    <a:cubicBezTo>
                      <a:pt x="0" y="90157"/>
                      <a:pt x="14844" y="95109"/>
                      <a:pt x="14844" y="95109"/>
                    </a:cubicBezTo>
                    <a:cubicBezTo>
                      <a:pt x="16620" y="105014"/>
                      <a:pt x="20553" y="113903"/>
                      <a:pt x="25882" y="121775"/>
                    </a:cubicBezTo>
                    <a:lnTo>
                      <a:pt x="18777" y="135616"/>
                    </a:lnTo>
                    <a:lnTo>
                      <a:pt x="29435" y="146283"/>
                    </a:lnTo>
                    <a:lnTo>
                      <a:pt x="43264" y="139172"/>
                    </a:lnTo>
                    <a:cubicBezTo>
                      <a:pt x="51130" y="144505"/>
                      <a:pt x="60265" y="148442"/>
                      <a:pt x="69907" y="150219"/>
                    </a:cubicBezTo>
                    <a:lnTo>
                      <a:pt x="74475" y="165457"/>
                    </a:lnTo>
                    <a:lnTo>
                      <a:pt x="89700" y="165457"/>
                    </a:lnTo>
                    <a:cubicBezTo>
                      <a:pt x="89700" y="165457"/>
                      <a:pt x="94647" y="150600"/>
                      <a:pt x="94647" y="150600"/>
                    </a:cubicBezTo>
                    <a:cubicBezTo>
                      <a:pt x="104544" y="148823"/>
                      <a:pt x="113425" y="144886"/>
                      <a:pt x="121291" y="139553"/>
                    </a:cubicBezTo>
                    <a:lnTo>
                      <a:pt x="135120" y="146283"/>
                    </a:lnTo>
                    <a:lnTo>
                      <a:pt x="145777" y="135616"/>
                    </a:lnTo>
                    <a:lnTo>
                      <a:pt x="138673" y="121775"/>
                    </a:lnTo>
                    <a:cubicBezTo>
                      <a:pt x="144001" y="113903"/>
                      <a:pt x="147935" y="104760"/>
                      <a:pt x="149711" y="95109"/>
                    </a:cubicBezTo>
                    <a:lnTo>
                      <a:pt x="164935" y="90538"/>
                    </a:lnTo>
                    <a:lnTo>
                      <a:pt x="164935" y="75300"/>
                    </a:lnTo>
                    <a:cubicBezTo>
                      <a:pt x="164935" y="75300"/>
                      <a:pt x="150092" y="70348"/>
                      <a:pt x="150092" y="70348"/>
                    </a:cubicBezTo>
                    <a:cubicBezTo>
                      <a:pt x="148315" y="60443"/>
                      <a:pt x="144382" y="51555"/>
                      <a:pt x="139053" y="43682"/>
                    </a:cubicBezTo>
                    <a:close/>
                    <a:moveTo>
                      <a:pt x="82341" y="120887"/>
                    </a:moveTo>
                    <a:cubicBezTo>
                      <a:pt x="61407" y="120887"/>
                      <a:pt x="44406" y="103871"/>
                      <a:pt x="44406" y="82792"/>
                    </a:cubicBezTo>
                    <a:cubicBezTo>
                      <a:pt x="44406" y="61713"/>
                      <a:pt x="61407" y="44825"/>
                      <a:pt x="82468" y="44825"/>
                    </a:cubicBezTo>
                    <a:cubicBezTo>
                      <a:pt x="103529" y="44825"/>
                      <a:pt x="120403" y="61840"/>
                      <a:pt x="120403" y="82919"/>
                    </a:cubicBezTo>
                    <a:cubicBezTo>
                      <a:pt x="120403" y="103998"/>
                      <a:pt x="103402" y="120887"/>
                      <a:pt x="82341" y="120887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17131293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</p:grpSp>
      </p:grpSp>
      <p:grpSp>
        <p:nvGrpSpPr>
          <p:cNvPr id="5090" name="Groupe 5089">
            <a:extLst>
              <a:ext uri="{FF2B5EF4-FFF2-40B4-BE49-F238E27FC236}">
                <a16:creationId xmlns:a16="http://schemas.microsoft.com/office/drawing/2014/main" id="{AF9D1D5B-441B-816F-EC70-2BE7CD0A9AAB}"/>
              </a:ext>
            </a:extLst>
          </p:cNvPr>
          <p:cNvGrpSpPr/>
          <p:nvPr/>
        </p:nvGrpSpPr>
        <p:grpSpPr>
          <a:xfrm>
            <a:off x="6611719" y="3709627"/>
            <a:ext cx="1583126" cy="1518828"/>
            <a:chOff x="6611719" y="3709627"/>
            <a:chExt cx="1583126" cy="1518828"/>
          </a:xfrm>
        </p:grpSpPr>
        <p:sp>
          <p:nvSpPr>
            <p:cNvPr id="5091" name="Forme libre 5090">
              <a:extLst>
                <a:ext uri="{FF2B5EF4-FFF2-40B4-BE49-F238E27FC236}">
                  <a16:creationId xmlns:a16="http://schemas.microsoft.com/office/drawing/2014/main" id="{50ADAC83-1C7B-E9A4-1520-9002245E267C}"/>
                </a:ext>
              </a:extLst>
            </p:cNvPr>
            <p:cNvSpPr/>
            <p:nvPr/>
          </p:nvSpPr>
          <p:spPr>
            <a:xfrm>
              <a:off x="6611719" y="3709627"/>
              <a:ext cx="1583126" cy="1518828"/>
            </a:xfrm>
            <a:custGeom>
              <a:avLst/>
              <a:gdLst>
                <a:gd name="connsiteX0" fmla="*/ 1031989 w 1583126"/>
                <a:gd name="connsiteY0" fmla="*/ 571545 h 1518828"/>
                <a:gd name="connsiteX1" fmla="*/ 942035 w 1583126"/>
                <a:gd name="connsiteY1" fmla="*/ 592370 h 1518828"/>
                <a:gd name="connsiteX2" fmla="*/ 894585 w 1583126"/>
                <a:gd name="connsiteY2" fmla="*/ 592751 h 1518828"/>
                <a:gd name="connsiteX3" fmla="*/ 707447 w 1583126"/>
                <a:gd name="connsiteY3" fmla="*/ 486340 h 1518828"/>
                <a:gd name="connsiteX4" fmla="*/ 688289 w 1583126"/>
                <a:gd name="connsiteY4" fmla="*/ 395421 h 1518828"/>
                <a:gd name="connsiteX5" fmla="*/ 748680 w 1583126"/>
                <a:gd name="connsiteY5" fmla="*/ 322280 h 1518828"/>
                <a:gd name="connsiteX6" fmla="*/ 813386 w 1583126"/>
                <a:gd name="connsiteY6" fmla="*/ 222345 h 1518828"/>
                <a:gd name="connsiteX7" fmla="*/ 765681 w 1583126"/>
                <a:gd name="connsiteY7" fmla="*/ 143108 h 1518828"/>
                <a:gd name="connsiteX8" fmla="*/ 325430 w 1583126"/>
                <a:gd name="connsiteY8" fmla="*/ 0 h 1518828"/>
                <a:gd name="connsiteX9" fmla="*/ 0 w 1583126"/>
                <a:gd name="connsiteY9" fmla="*/ 448119 h 1518828"/>
                <a:gd name="connsiteX10" fmla="*/ 272144 w 1583126"/>
                <a:gd name="connsiteY10" fmla="*/ 822969 h 1518828"/>
                <a:gd name="connsiteX11" fmla="*/ 264151 w 1583126"/>
                <a:gd name="connsiteY11" fmla="*/ 915157 h 1518828"/>
                <a:gd name="connsiteX12" fmla="*/ 153009 w 1583126"/>
                <a:gd name="connsiteY12" fmla="*/ 957950 h 1518828"/>
                <a:gd name="connsiteX13" fmla="*/ 61153 w 1583126"/>
                <a:gd name="connsiteY13" fmla="*/ 981569 h 1518828"/>
                <a:gd name="connsiteX14" fmla="*/ 23218 w 1583126"/>
                <a:gd name="connsiteY14" fmla="*/ 1066392 h 1518828"/>
                <a:gd name="connsiteX15" fmla="*/ 112156 w 1583126"/>
                <a:gd name="connsiteY15" fmla="*/ 1262579 h 1518828"/>
                <a:gd name="connsiteX16" fmla="*/ 150726 w 1583126"/>
                <a:gd name="connsiteY16" fmla="*/ 1290135 h 1518828"/>
                <a:gd name="connsiteX17" fmla="*/ 235731 w 1583126"/>
                <a:gd name="connsiteY17" fmla="*/ 1326197 h 1518828"/>
                <a:gd name="connsiteX18" fmla="*/ 368821 w 1583126"/>
                <a:gd name="connsiteY18" fmla="*/ 1260801 h 1518828"/>
                <a:gd name="connsiteX19" fmla="*/ 414369 w 1583126"/>
                <a:gd name="connsiteY19" fmla="*/ 1174200 h 1518828"/>
                <a:gd name="connsiteX20" fmla="*/ 530966 w 1583126"/>
                <a:gd name="connsiteY20" fmla="*/ 1179787 h 1518828"/>
                <a:gd name="connsiteX21" fmla="*/ 777227 w 1583126"/>
                <a:gd name="connsiteY21" fmla="*/ 1518828 h 1518828"/>
                <a:gd name="connsiteX22" fmla="*/ 1583127 w 1583126"/>
                <a:gd name="connsiteY22" fmla="*/ 409008 h 1518828"/>
                <a:gd name="connsiteX23" fmla="*/ 1184491 w 1583126"/>
                <a:gd name="connsiteY23" fmla="*/ 279487 h 1518828"/>
                <a:gd name="connsiteX24" fmla="*/ 1086798 w 1583126"/>
                <a:gd name="connsiteY24" fmla="*/ 343486 h 1518828"/>
                <a:gd name="connsiteX25" fmla="*/ 1100881 w 1583126"/>
                <a:gd name="connsiteY25" fmla="*/ 440373 h 1518828"/>
                <a:gd name="connsiteX26" fmla="*/ 1031735 w 1583126"/>
                <a:gd name="connsiteY26" fmla="*/ 571545 h 15188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583126" h="1518828">
                  <a:moveTo>
                    <a:pt x="1031989" y="571545"/>
                  </a:moveTo>
                  <a:cubicBezTo>
                    <a:pt x="1003062" y="584116"/>
                    <a:pt x="973120" y="590338"/>
                    <a:pt x="942035" y="592370"/>
                  </a:cubicBezTo>
                  <a:cubicBezTo>
                    <a:pt x="926176" y="592624"/>
                    <a:pt x="910190" y="594528"/>
                    <a:pt x="894585" y="592751"/>
                  </a:cubicBezTo>
                  <a:cubicBezTo>
                    <a:pt x="817065" y="584243"/>
                    <a:pt x="751725" y="552497"/>
                    <a:pt x="707447" y="486340"/>
                  </a:cubicBezTo>
                  <a:cubicBezTo>
                    <a:pt x="689684" y="459801"/>
                    <a:pt x="680042" y="430214"/>
                    <a:pt x="688289" y="395421"/>
                  </a:cubicBezTo>
                  <a:cubicBezTo>
                    <a:pt x="695393" y="365326"/>
                    <a:pt x="714932" y="348438"/>
                    <a:pt x="748680" y="322280"/>
                  </a:cubicBezTo>
                  <a:cubicBezTo>
                    <a:pt x="782429" y="296121"/>
                    <a:pt x="809960" y="268693"/>
                    <a:pt x="813386" y="222345"/>
                  </a:cubicBezTo>
                  <a:cubicBezTo>
                    <a:pt x="815796" y="190219"/>
                    <a:pt x="796512" y="152886"/>
                    <a:pt x="765681" y="143108"/>
                  </a:cubicBezTo>
                  <a:cubicBezTo>
                    <a:pt x="715440" y="127236"/>
                    <a:pt x="392293" y="21841"/>
                    <a:pt x="325430" y="0"/>
                  </a:cubicBezTo>
                  <a:cubicBezTo>
                    <a:pt x="266434" y="181711"/>
                    <a:pt x="151106" y="337898"/>
                    <a:pt x="0" y="448119"/>
                  </a:cubicBezTo>
                  <a:cubicBezTo>
                    <a:pt x="40980" y="504753"/>
                    <a:pt x="240933" y="780557"/>
                    <a:pt x="272144" y="822969"/>
                  </a:cubicBezTo>
                  <a:cubicBezTo>
                    <a:pt x="291301" y="849000"/>
                    <a:pt x="285085" y="890523"/>
                    <a:pt x="264151" y="915157"/>
                  </a:cubicBezTo>
                  <a:cubicBezTo>
                    <a:pt x="234082" y="950585"/>
                    <a:pt x="195639" y="956553"/>
                    <a:pt x="153009" y="957950"/>
                  </a:cubicBezTo>
                  <a:cubicBezTo>
                    <a:pt x="110380" y="959220"/>
                    <a:pt x="84751" y="961379"/>
                    <a:pt x="61153" y="981569"/>
                  </a:cubicBezTo>
                  <a:cubicBezTo>
                    <a:pt x="34002" y="1004807"/>
                    <a:pt x="24487" y="1034393"/>
                    <a:pt x="23218" y="1066392"/>
                  </a:cubicBezTo>
                  <a:cubicBezTo>
                    <a:pt x="20173" y="1145883"/>
                    <a:pt x="54429" y="1210009"/>
                    <a:pt x="112156" y="1262579"/>
                  </a:cubicBezTo>
                  <a:cubicBezTo>
                    <a:pt x="123829" y="1273119"/>
                    <a:pt x="137785" y="1280992"/>
                    <a:pt x="150726" y="1290135"/>
                  </a:cubicBezTo>
                  <a:cubicBezTo>
                    <a:pt x="177115" y="1306769"/>
                    <a:pt x="205028" y="1319340"/>
                    <a:pt x="235731" y="1326197"/>
                  </a:cubicBezTo>
                  <a:cubicBezTo>
                    <a:pt x="289271" y="1338260"/>
                    <a:pt x="344715" y="1311086"/>
                    <a:pt x="368821" y="1260801"/>
                  </a:cubicBezTo>
                  <a:cubicBezTo>
                    <a:pt x="382904" y="1231342"/>
                    <a:pt x="397495" y="1202009"/>
                    <a:pt x="414369" y="1174200"/>
                  </a:cubicBezTo>
                  <a:cubicBezTo>
                    <a:pt x="439490" y="1132677"/>
                    <a:pt x="502038" y="1140804"/>
                    <a:pt x="530966" y="1179787"/>
                  </a:cubicBezTo>
                  <a:cubicBezTo>
                    <a:pt x="541496" y="1193882"/>
                    <a:pt x="686893" y="1394259"/>
                    <a:pt x="777227" y="1518828"/>
                  </a:cubicBezTo>
                  <a:cubicBezTo>
                    <a:pt x="1151504" y="1246199"/>
                    <a:pt x="1437223" y="859159"/>
                    <a:pt x="1583127" y="409008"/>
                  </a:cubicBezTo>
                  <a:cubicBezTo>
                    <a:pt x="1436969" y="361390"/>
                    <a:pt x="1201238" y="284693"/>
                    <a:pt x="1184491" y="279487"/>
                  </a:cubicBezTo>
                  <a:cubicBezTo>
                    <a:pt x="1138055" y="265011"/>
                    <a:pt x="1082738" y="295233"/>
                    <a:pt x="1086798" y="343486"/>
                  </a:cubicBezTo>
                  <a:cubicBezTo>
                    <a:pt x="1089462" y="375993"/>
                    <a:pt x="1095045" y="408246"/>
                    <a:pt x="1100881" y="440373"/>
                  </a:cubicBezTo>
                  <a:cubicBezTo>
                    <a:pt x="1110904" y="495229"/>
                    <a:pt x="1081977" y="549831"/>
                    <a:pt x="1031735" y="571545"/>
                  </a:cubicBezTo>
                  <a:close/>
                </a:path>
              </a:pathLst>
            </a:custGeom>
            <a:gradFill>
              <a:gsLst>
                <a:gs pos="0">
                  <a:srgbClr val="7D7D7D"/>
                </a:gs>
                <a:gs pos="50000">
                  <a:srgbClr val="929292"/>
                </a:gs>
                <a:gs pos="100000">
                  <a:srgbClr val="A7A7A7"/>
                </a:gs>
              </a:gsLst>
              <a:lin ang="7532223" scaled="1"/>
            </a:gradFill>
            <a:ln w="17101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grpSp>
          <p:nvGrpSpPr>
            <p:cNvPr id="5092" name="Groupe 5091">
              <a:extLst>
                <a:ext uri="{FF2B5EF4-FFF2-40B4-BE49-F238E27FC236}">
                  <a16:creationId xmlns:a16="http://schemas.microsoft.com/office/drawing/2014/main" id="{2ABCDCBB-D515-6F3E-45F4-1E69B92908A5}"/>
                </a:ext>
              </a:extLst>
            </p:cNvPr>
            <p:cNvGrpSpPr/>
            <p:nvPr/>
          </p:nvGrpSpPr>
          <p:grpSpPr>
            <a:xfrm>
              <a:off x="7259154" y="4420470"/>
              <a:ext cx="461566" cy="461832"/>
              <a:chOff x="7259154" y="4420470"/>
              <a:chExt cx="461566" cy="461832"/>
            </a:xfrm>
          </p:grpSpPr>
          <p:sp>
            <p:nvSpPr>
              <p:cNvPr id="5093" name="Forme libre 5092">
                <a:extLst>
                  <a:ext uri="{FF2B5EF4-FFF2-40B4-BE49-F238E27FC236}">
                    <a16:creationId xmlns:a16="http://schemas.microsoft.com/office/drawing/2014/main" id="{5F7A06F3-BE9B-12B8-FEA9-73EE7D668901}"/>
                  </a:ext>
                </a:extLst>
              </p:cNvPr>
              <p:cNvSpPr/>
              <p:nvPr/>
            </p:nvSpPr>
            <p:spPr>
              <a:xfrm>
                <a:off x="7264610" y="4426057"/>
                <a:ext cx="450400" cy="450785"/>
              </a:xfrm>
              <a:custGeom>
                <a:avLst/>
                <a:gdLst>
                  <a:gd name="connsiteX0" fmla="*/ 224947 w 450400"/>
                  <a:gd name="connsiteY0" fmla="*/ 450785 h 450785"/>
                  <a:gd name="connsiteX1" fmla="*/ 450401 w 450400"/>
                  <a:gd name="connsiteY1" fmla="*/ 225647 h 450785"/>
                  <a:gd name="connsiteX2" fmla="*/ 225454 w 450400"/>
                  <a:gd name="connsiteY2" fmla="*/ 0 h 450785"/>
                  <a:gd name="connsiteX3" fmla="*/ 0 w 450400"/>
                  <a:gd name="connsiteY3" fmla="*/ 225139 h 450785"/>
                  <a:gd name="connsiteX4" fmla="*/ 224947 w 450400"/>
                  <a:gd name="connsiteY4" fmla="*/ 450785 h 450785"/>
                  <a:gd name="connsiteX5" fmla="*/ 224947 w 450400"/>
                  <a:gd name="connsiteY5" fmla="*/ 450785 h 450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50400" h="450785">
                    <a:moveTo>
                      <a:pt x="224947" y="450785"/>
                    </a:moveTo>
                    <a:cubicBezTo>
                      <a:pt x="349029" y="450785"/>
                      <a:pt x="450274" y="349708"/>
                      <a:pt x="450401" y="225647"/>
                    </a:cubicBezTo>
                    <a:cubicBezTo>
                      <a:pt x="450401" y="101459"/>
                      <a:pt x="349410" y="127"/>
                      <a:pt x="225454" y="0"/>
                    </a:cubicBezTo>
                    <a:cubicBezTo>
                      <a:pt x="101372" y="0"/>
                      <a:pt x="127" y="101078"/>
                      <a:pt x="0" y="225139"/>
                    </a:cubicBezTo>
                    <a:cubicBezTo>
                      <a:pt x="0" y="349327"/>
                      <a:pt x="100992" y="450658"/>
                      <a:pt x="224947" y="450785"/>
                    </a:cubicBezTo>
                    <a:lnTo>
                      <a:pt x="224947" y="450785"/>
                    </a:lnTo>
                    <a:close/>
                  </a:path>
                </a:pathLst>
              </a:custGeom>
              <a:solidFill>
                <a:srgbClr val="FFFFFF"/>
              </a:solidFill>
              <a:ln w="11021" cap="flat">
                <a:gradFill>
                  <a:gsLst>
                    <a:gs pos="0">
                      <a:srgbClr val="D2D2D2"/>
                    </a:gs>
                    <a:gs pos="50000">
                      <a:srgbClr val="A2A2A2"/>
                    </a:gs>
                    <a:gs pos="100000">
                      <a:srgbClr val="727272"/>
                    </a:gs>
                  </a:gsLst>
                  <a:lin ang="5726391" scaled="1"/>
                </a:gradFill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94" name="Forme libre 5093">
                <a:extLst>
                  <a:ext uri="{FF2B5EF4-FFF2-40B4-BE49-F238E27FC236}">
                    <a16:creationId xmlns:a16="http://schemas.microsoft.com/office/drawing/2014/main" id="{F9118423-E3E1-7441-F757-263DBDE249F1}"/>
                  </a:ext>
                </a:extLst>
              </p:cNvPr>
              <p:cNvSpPr/>
              <p:nvPr/>
            </p:nvSpPr>
            <p:spPr>
              <a:xfrm>
                <a:off x="7259154" y="4420470"/>
                <a:ext cx="461566" cy="461832"/>
              </a:xfrm>
              <a:custGeom>
                <a:avLst/>
                <a:gdLst>
                  <a:gd name="connsiteX0" fmla="*/ 230656 w 461566"/>
                  <a:gd name="connsiteY0" fmla="*/ 461833 h 461832"/>
                  <a:gd name="connsiteX1" fmla="*/ 230403 w 461566"/>
                  <a:gd name="connsiteY1" fmla="*/ 461833 h 461832"/>
                  <a:gd name="connsiteX2" fmla="*/ 67497 w 461566"/>
                  <a:gd name="connsiteY2" fmla="*/ 393898 h 461832"/>
                  <a:gd name="connsiteX3" fmla="*/ 1 w 461566"/>
                  <a:gd name="connsiteY3" fmla="*/ 230726 h 461832"/>
                  <a:gd name="connsiteX4" fmla="*/ 230783 w 461566"/>
                  <a:gd name="connsiteY4" fmla="*/ 0 h 461832"/>
                  <a:gd name="connsiteX5" fmla="*/ 231037 w 461566"/>
                  <a:gd name="connsiteY5" fmla="*/ 0 h 461832"/>
                  <a:gd name="connsiteX6" fmla="*/ 461566 w 461566"/>
                  <a:gd name="connsiteY6" fmla="*/ 231107 h 461832"/>
                  <a:gd name="connsiteX7" fmla="*/ 393689 w 461566"/>
                  <a:gd name="connsiteY7" fmla="*/ 394151 h 461832"/>
                  <a:gd name="connsiteX8" fmla="*/ 230910 w 461566"/>
                  <a:gd name="connsiteY8" fmla="*/ 461706 h 461832"/>
                  <a:gd name="connsiteX9" fmla="*/ 230656 w 461566"/>
                  <a:gd name="connsiteY9" fmla="*/ 11048 h 461832"/>
                  <a:gd name="connsiteX10" fmla="*/ 10912 w 461566"/>
                  <a:gd name="connsiteY10" fmla="*/ 230726 h 461832"/>
                  <a:gd name="connsiteX11" fmla="*/ 75236 w 461566"/>
                  <a:gd name="connsiteY11" fmla="*/ 386151 h 461832"/>
                  <a:gd name="connsiteX12" fmla="*/ 230403 w 461566"/>
                  <a:gd name="connsiteY12" fmla="*/ 450785 h 461832"/>
                  <a:gd name="connsiteX13" fmla="*/ 230656 w 461566"/>
                  <a:gd name="connsiteY13" fmla="*/ 450785 h 461832"/>
                  <a:gd name="connsiteX14" fmla="*/ 385696 w 461566"/>
                  <a:gd name="connsiteY14" fmla="*/ 386406 h 461832"/>
                  <a:gd name="connsiteX15" fmla="*/ 450274 w 461566"/>
                  <a:gd name="connsiteY15" fmla="*/ 231107 h 461832"/>
                  <a:gd name="connsiteX16" fmla="*/ 230783 w 461566"/>
                  <a:gd name="connsiteY16" fmla="*/ 10921 h 461832"/>
                  <a:gd name="connsiteX17" fmla="*/ 230530 w 461566"/>
                  <a:gd name="connsiteY17" fmla="*/ 10921 h 461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461566" h="461832">
                    <a:moveTo>
                      <a:pt x="230656" y="461833"/>
                    </a:moveTo>
                    <a:lnTo>
                      <a:pt x="230403" y="461833"/>
                    </a:lnTo>
                    <a:cubicBezTo>
                      <a:pt x="168869" y="461833"/>
                      <a:pt x="111015" y="437706"/>
                      <a:pt x="67497" y="393898"/>
                    </a:cubicBezTo>
                    <a:cubicBezTo>
                      <a:pt x="23853" y="350216"/>
                      <a:pt x="-126" y="292185"/>
                      <a:pt x="1" y="230726"/>
                    </a:cubicBezTo>
                    <a:cubicBezTo>
                      <a:pt x="1" y="103490"/>
                      <a:pt x="103656" y="0"/>
                      <a:pt x="230783" y="0"/>
                    </a:cubicBezTo>
                    <a:lnTo>
                      <a:pt x="231037" y="0"/>
                    </a:lnTo>
                    <a:cubicBezTo>
                      <a:pt x="358291" y="0"/>
                      <a:pt x="461693" y="103871"/>
                      <a:pt x="461566" y="231107"/>
                    </a:cubicBezTo>
                    <a:cubicBezTo>
                      <a:pt x="461566" y="292693"/>
                      <a:pt x="437460" y="350597"/>
                      <a:pt x="393689" y="394151"/>
                    </a:cubicBezTo>
                    <a:cubicBezTo>
                      <a:pt x="350044" y="437706"/>
                      <a:pt x="292190" y="461706"/>
                      <a:pt x="230910" y="461706"/>
                    </a:cubicBezTo>
                    <a:close/>
                    <a:moveTo>
                      <a:pt x="230656" y="11048"/>
                    </a:moveTo>
                    <a:cubicBezTo>
                      <a:pt x="109619" y="11048"/>
                      <a:pt x="11038" y="109585"/>
                      <a:pt x="10912" y="230726"/>
                    </a:cubicBezTo>
                    <a:cubicBezTo>
                      <a:pt x="10912" y="289264"/>
                      <a:pt x="33749" y="344501"/>
                      <a:pt x="75236" y="386151"/>
                    </a:cubicBezTo>
                    <a:cubicBezTo>
                      <a:pt x="116724" y="427801"/>
                      <a:pt x="171914" y="450785"/>
                      <a:pt x="230403" y="450785"/>
                    </a:cubicBezTo>
                    <a:lnTo>
                      <a:pt x="230656" y="450785"/>
                    </a:lnTo>
                    <a:cubicBezTo>
                      <a:pt x="289145" y="450785"/>
                      <a:pt x="344208" y="427929"/>
                      <a:pt x="385696" y="386406"/>
                    </a:cubicBezTo>
                    <a:cubicBezTo>
                      <a:pt x="427310" y="344882"/>
                      <a:pt x="450274" y="289645"/>
                      <a:pt x="450274" y="231107"/>
                    </a:cubicBezTo>
                    <a:cubicBezTo>
                      <a:pt x="450274" y="109839"/>
                      <a:pt x="351947" y="11048"/>
                      <a:pt x="230783" y="10921"/>
                    </a:cubicBezTo>
                    <a:lnTo>
                      <a:pt x="230530" y="10921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39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95" name="Forme libre 5094">
                <a:extLst>
                  <a:ext uri="{FF2B5EF4-FFF2-40B4-BE49-F238E27FC236}">
                    <a16:creationId xmlns:a16="http://schemas.microsoft.com/office/drawing/2014/main" id="{5114697E-4431-32DC-B6DD-3C3DE1EADAE9}"/>
                  </a:ext>
                </a:extLst>
              </p:cNvPr>
              <p:cNvSpPr/>
              <p:nvPr/>
            </p:nvSpPr>
            <p:spPr>
              <a:xfrm>
                <a:off x="7339719" y="4571832"/>
                <a:ext cx="139307" cy="128632"/>
              </a:xfrm>
              <a:custGeom>
                <a:avLst/>
                <a:gdLst>
                  <a:gd name="connsiteX0" fmla="*/ 128649 w 139307"/>
                  <a:gd name="connsiteY0" fmla="*/ 0 h 128632"/>
                  <a:gd name="connsiteX1" fmla="*/ 10784 w 139307"/>
                  <a:gd name="connsiteY1" fmla="*/ 0 h 128632"/>
                  <a:gd name="connsiteX2" fmla="*/ 0 w 139307"/>
                  <a:gd name="connsiteY2" fmla="*/ 10539 h 128632"/>
                  <a:gd name="connsiteX3" fmla="*/ 0 w 139307"/>
                  <a:gd name="connsiteY3" fmla="*/ 85586 h 128632"/>
                  <a:gd name="connsiteX4" fmla="*/ 10657 w 139307"/>
                  <a:gd name="connsiteY4" fmla="*/ 96379 h 128632"/>
                  <a:gd name="connsiteX5" fmla="*/ 32099 w 139307"/>
                  <a:gd name="connsiteY5" fmla="*/ 96379 h 128632"/>
                  <a:gd name="connsiteX6" fmla="*/ 32099 w 139307"/>
                  <a:gd name="connsiteY6" fmla="*/ 128633 h 128632"/>
                  <a:gd name="connsiteX7" fmla="*/ 72318 w 139307"/>
                  <a:gd name="connsiteY7" fmla="*/ 96506 h 128632"/>
                  <a:gd name="connsiteX8" fmla="*/ 128523 w 139307"/>
                  <a:gd name="connsiteY8" fmla="*/ 96506 h 128632"/>
                  <a:gd name="connsiteX9" fmla="*/ 139307 w 139307"/>
                  <a:gd name="connsiteY9" fmla="*/ 85840 h 128632"/>
                  <a:gd name="connsiteX10" fmla="*/ 139307 w 139307"/>
                  <a:gd name="connsiteY10" fmla="*/ 10794 h 128632"/>
                  <a:gd name="connsiteX11" fmla="*/ 128649 w 139307"/>
                  <a:gd name="connsiteY11" fmla="*/ 0 h 128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9307" h="128632">
                    <a:moveTo>
                      <a:pt x="128649" y="0"/>
                    </a:moveTo>
                    <a:lnTo>
                      <a:pt x="10784" y="0"/>
                    </a:lnTo>
                    <a:cubicBezTo>
                      <a:pt x="4948" y="0"/>
                      <a:pt x="0" y="4698"/>
                      <a:pt x="0" y="10539"/>
                    </a:cubicBezTo>
                    <a:lnTo>
                      <a:pt x="0" y="85586"/>
                    </a:lnTo>
                    <a:cubicBezTo>
                      <a:pt x="0" y="91427"/>
                      <a:pt x="4694" y="96252"/>
                      <a:pt x="10657" y="96379"/>
                    </a:cubicBezTo>
                    <a:lnTo>
                      <a:pt x="32099" y="96379"/>
                    </a:lnTo>
                    <a:cubicBezTo>
                      <a:pt x="32099" y="96379"/>
                      <a:pt x="32099" y="128633"/>
                      <a:pt x="32099" y="128633"/>
                    </a:cubicBezTo>
                    <a:lnTo>
                      <a:pt x="72318" y="96506"/>
                    </a:lnTo>
                    <a:lnTo>
                      <a:pt x="128523" y="96506"/>
                    </a:lnTo>
                    <a:cubicBezTo>
                      <a:pt x="134359" y="96506"/>
                      <a:pt x="139307" y="91808"/>
                      <a:pt x="139307" y="85840"/>
                    </a:cubicBezTo>
                    <a:lnTo>
                      <a:pt x="139307" y="10794"/>
                    </a:lnTo>
                    <a:cubicBezTo>
                      <a:pt x="139307" y="4952"/>
                      <a:pt x="134613" y="0"/>
                      <a:pt x="128649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96" name="Forme libre 5095">
                <a:extLst>
                  <a:ext uri="{FF2B5EF4-FFF2-40B4-BE49-F238E27FC236}">
                    <a16:creationId xmlns:a16="http://schemas.microsoft.com/office/drawing/2014/main" id="{CCE2E962-CF83-E576-A8C9-D0FD583E0283}"/>
                  </a:ext>
                </a:extLst>
              </p:cNvPr>
              <p:cNvSpPr/>
              <p:nvPr/>
            </p:nvSpPr>
            <p:spPr>
              <a:xfrm>
                <a:off x="7500341" y="4539833"/>
                <a:ext cx="139306" cy="128632"/>
              </a:xfrm>
              <a:custGeom>
                <a:avLst/>
                <a:gdLst>
                  <a:gd name="connsiteX0" fmla="*/ 128649 w 139306"/>
                  <a:gd name="connsiteY0" fmla="*/ 0 h 128632"/>
                  <a:gd name="connsiteX1" fmla="*/ 10784 w 139306"/>
                  <a:gd name="connsiteY1" fmla="*/ 0 h 128632"/>
                  <a:gd name="connsiteX2" fmla="*/ 0 w 139306"/>
                  <a:gd name="connsiteY2" fmla="*/ 10539 h 128632"/>
                  <a:gd name="connsiteX3" fmla="*/ 0 w 139306"/>
                  <a:gd name="connsiteY3" fmla="*/ 85586 h 128632"/>
                  <a:gd name="connsiteX4" fmla="*/ 10657 w 139306"/>
                  <a:gd name="connsiteY4" fmla="*/ 96379 h 128632"/>
                  <a:gd name="connsiteX5" fmla="*/ 66862 w 139306"/>
                  <a:gd name="connsiteY5" fmla="*/ 96379 h 128632"/>
                  <a:gd name="connsiteX6" fmla="*/ 107081 w 139306"/>
                  <a:gd name="connsiteY6" fmla="*/ 128632 h 128632"/>
                  <a:gd name="connsiteX7" fmla="*/ 107081 w 139306"/>
                  <a:gd name="connsiteY7" fmla="*/ 96506 h 128632"/>
                  <a:gd name="connsiteX8" fmla="*/ 128523 w 139306"/>
                  <a:gd name="connsiteY8" fmla="*/ 96506 h 128632"/>
                  <a:gd name="connsiteX9" fmla="*/ 139307 w 139306"/>
                  <a:gd name="connsiteY9" fmla="*/ 85839 h 128632"/>
                  <a:gd name="connsiteX10" fmla="*/ 139307 w 139306"/>
                  <a:gd name="connsiteY10" fmla="*/ 10793 h 128632"/>
                  <a:gd name="connsiteX11" fmla="*/ 128649 w 139306"/>
                  <a:gd name="connsiteY11" fmla="*/ 0 h 128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9306" h="128632">
                    <a:moveTo>
                      <a:pt x="128649" y="0"/>
                    </a:moveTo>
                    <a:lnTo>
                      <a:pt x="10784" y="0"/>
                    </a:lnTo>
                    <a:cubicBezTo>
                      <a:pt x="4948" y="0"/>
                      <a:pt x="0" y="4698"/>
                      <a:pt x="0" y="10539"/>
                    </a:cubicBezTo>
                    <a:lnTo>
                      <a:pt x="0" y="85586"/>
                    </a:lnTo>
                    <a:cubicBezTo>
                      <a:pt x="0" y="91427"/>
                      <a:pt x="4694" y="96379"/>
                      <a:pt x="10657" y="96379"/>
                    </a:cubicBezTo>
                    <a:lnTo>
                      <a:pt x="66862" y="96379"/>
                    </a:lnTo>
                    <a:cubicBezTo>
                      <a:pt x="66862" y="96379"/>
                      <a:pt x="107081" y="128632"/>
                      <a:pt x="107081" y="128632"/>
                    </a:cubicBezTo>
                    <a:lnTo>
                      <a:pt x="107081" y="96506"/>
                    </a:lnTo>
                    <a:cubicBezTo>
                      <a:pt x="107081" y="96506"/>
                      <a:pt x="128523" y="96506"/>
                      <a:pt x="128523" y="96506"/>
                    </a:cubicBezTo>
                    <a:cubicBezTo>
                      <a:pt x="134359" y="96506"/>
                      <a:pt x="139307" y="91681"/>
                      <a:pt x="139307" y="85839"/>
                    </a:cubicBezTo>
                    <a:lnTo>
                      <a:pt x="139307" y="10793"/>
                    </a:lnTo>
                    <a:cubicBezTo>
                      <a:pt x="139307" y="4952"/>
                      <a:pt x="134613" y="0"/>
                      <a:pt x="128649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97" name="Forme libre 5096">
                <a:extLst>
                  <a:ext uri="{FF2B5EF4-FFF2-40B4-BE49-F238E27FC236}">
                    <a16:creationId xmlns:a16="http://schemas.microsoft.com/office/drawing/2014/main" id="{9D783CE9-F784-E0A2-26FC-0E5DEA102436}"/>
                  </a:ext>
                </a:extLst>
              </p:cNvPr>
              <p:cNvSpPr/>
              <p:nvPr/>
            </p:nvSpPr>
            <p:spPr>
              <a:xfrm>
                <a:off x="7344159" y="4558626"/>
                <a:ext cx="139306" cy="128632"/>
              </a:xfrm>
              <a:custGeom>
                <a:avLst/>
                <a:gdLst>
                  <a:gd name="connsiteX0" fmla="*/ 128649 w 139306"/>
                  <a:gd name="connsiteY0" fmla="*/ 0 h 128632"/>
                  <a:gd name="connsiteX1" fmla="*/ 10784 w 139306"/>
                  <a:gd name="connsiteY1" fmla="*/ 0 h 128632"/>
                  <a:gd name="connsiteX2" fmla="*/ 0 w 139306"/>
                  <a:gd name="connsiteY2" fmla="*/ 10540 h 128632"/>
                  <a:gd name="connsiteX3" fmla="*/ 0 w 139306"/>
                  <a:gd name="connsiteY3" fmla="*/ 85586 h 128632"/>
                  <a:gd name="connsiteX4" fmla="*/ 10657 w 139306"/>
                  <a:gd name="connsiteY4" fmla="*/ 96379 h 128632"/>
                  <a:gd name="connsiteX5" fmla="*/ 32099 w 139306"/>
                  <a:gd name="connsiteY5" fmla="*/ 96379 h 128632"/>
                  <a:gd name="connsiteX6" fmla="*/ 32099 w 139306"/>
                  <a:gd name="connsiteY6" fmla="*/ 128633 h 128632"/>
                  <a:gd name="connsiteX7" fmla="*/ 72318 w 139306"/>
                  <a:gd name="connsiteY7" fmla="*/ 96506 h 128632"/>
                  <a:gd name="connsiteX8" fmla="*/ 128523 w 139306"/>
                  <a:gd name="connsiteY8" fmla="*/ 96506 h 128632"/>
                  <a:gd name="connsiteX9" fmla="*/ 139307 w 139306"/>
                  <a:gd name="connsiteY9" fmla="*/ 85840 h 128632"/>
                  <a:gd name="connsiteX10" fmla="*/ 139307 w 139306"/>
                  <a:gd name="connsiteY10" fmla="*/ 10794 h 128632"/>
                  <a:gd name="connsiteX11" fmla="*/ 128649 w 139306"/>
                  <a:gd name="connsiteY11" fmla="*/ 0 h 128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9306" h="128632">
                    <a:moveTo>
                      <a:pt x="128649" y="0"/>
                    </a:moveTo>
                    <a:lnTo>
                      <a:pt x="10784" y="0"/>
                    </a:lnTo>
                    <a:cubicBezTo>
                      <a:pt x="4948" y="0"/>
                      <a:pt x="0" y="4698"/>
                      <a:pt x="0" y="10540"/>
                    </a:cubicBezTo>
                    <a:lnTo>
                      <a:pt x="0" y="85586"/>
                    </a:lnTo>
                    <a:cubicBezTo>
                      <a:pt x="0" y="91427"/>
                      <a:pt x="4694" y="96252"/>
                      <a:pt x="10657" y="96379"/>
                    </a:cubicBezTo>
                    <a:lnTo>
                      <a:pt x="32099" y="96379"/>
                    </a:lnTo>
                    <a:cubicBezTo>
                      <a:pt x="32099" y="96379"/>
                      <a:pt x="32099" y="128633"/>
                      <a:pt x="32099" y="128633"/>
                    </a:cubicBezTo>
                    <a:lnTo>
                      <a:pt x="72318" y="96506"/>
                    </a:lnTo>
                    <a:lnTo>
                      <a:pt x="128523" y="96506"/>
                    </a:lnTo>
                    <a:cubicBezTo>
                      <a:pt x="134359" y="96506"/>
                      <a:pt x="139307" y="91808"/>
                      <a:pt x="139307" y="85840"/>
                    </a:cubicBezTo>
                    <a:lnTo>
                      <a:pt x="139307" y="10794"/>
                    </a:lnTo>
                    <a:cubicBezTo>
                      <a:pt x="139307" y="4952"/>
                      <a:pt x="134613" y="0"/>
                      <a:pt x="128649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98" name="Forme libre 5097">
                <a:extLst>
                  <a:ext uri="{FF2B5EF4-FFF2-40B4-BE49-F238E27FC236}">
                    <a16:creationId xmlns:a16="http://schemas.microsoft.com/office/drawing/2014/main" id="{4D5E80E8-ED2E-57F3-610E-1AE0368A38EC}"/>
                  </a:ext>
                </a:extLst>
              </p:cNvPr>
              <p:cNvSpPr/>
              <p:nvPr/>
            </p:nvSpPr>
            <p:spPr>
              <a:xfrm>
                <a:off x="7495900" y="4526627"/>
                <a:ext cx="139307" cy="128632"/>
              </a:xfrm>
              <a:custGeom>
                <a:avLst/>
                <a:gdLst>
                  <a:gd name="connsiteX0" fmla="*/ 128650 w 139307"/>
                  <a:gd name="connsiteY0" fmla="*/ 0 h 128632"/>
                  <a:gd name="connsiteX1" fmla="*/ 10784 w 139307"/>
                  <a:gd name="connsiteY1" fmla="*/ 0 h 128632"/>
                  <a:gd name="connsiteX2" fmla="*/ 0 w 139307"/>
                  <a:gd name="connsiteY2" fmla="*/ 10539 h 128632"/>
                  <a:gd name="connsiteX3" fmla="*/ 0 w 139307"/>
                  <a:gd name="connsiteY3" fmla="*/ 85586 h 128632"/>
                  <a:gd name="connsiteX4" fmla="*/ 10657 w 139307"/>
                  <a:gd name="connsiteY4" fmla="*/ 96379 h 128632"/>
                  <a:gd name="connsiteX5" fmla="*/ 66862 w 139307"/>
                  <a:gd name="connsiteY5" fmla="*/ 96379 h 128632"/>
                  <a:gd name="connsiteX6" fmla="*/ 107081 w 139307"/>
                  <a:gd name="connsiteY6" fmla="*/ 128633 h 128632"/>
                  <a:gd name="connsiteX7" fmla="*/ 107081 w 139307"/>
                  <a:gd name="connsiteY7" fmla="*/ 96506 h 128632"/>
                  <a:gd name="connsiteX8" fmla="*/ 128523 w 139307"/>
                  <a:gd name="connsiteY8" fmla="*/ 96506 h 128632"/>
                  <a:gd name="connsiteX9" fmla="*/ 139307 w 139307"/>
                  <a:gd name="connsiteY9" fmla="*/ 85840 h 128632"/>
                  <a:gd name="connsiteX10" fmla="*/ 139307 w 139307"/>
                  <a:gd name="connsiteY10" fmla="*/ 10794 h 128632"/>
                  <a:gd name="connsiteX11" fmla="*/ 128650 w 139307"/>
                  <a:gd name="connsiteY11" fmla="*/ 0 h 128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9307" h="128632">
                    <a:moveTo>
                      <a:pt x="128650" y="0"/>
                    </a:moveTo>
                    <a:lnTo>
                      <a:pt x="10784" y="0"/>
                    </a:lnTo>
                    <a:cubicBezTo>
                      <a:pt x="4948" y="0"/>
                      <a:pt x="0" y="4698"/>
                      <a:pt x="0" y="10539"/>
                    </a:cubicBezTo>
                    <a:lnTo>
                      <a:pt x="0" y="85586"/>
                    </a:lnTo>
                    <a:cubicBezTo>
                      <a:pt x="0" y="91427"/>
                      <a:pt x="4694" y="96379"/>
                      <a:pt x="10657" y="96379"/>
                    </a:cubicBezTo>
                    <a:lnTo>
                      <a:pt x="66862" y="96379"/>
                    </a:lnTo>
                    <a:cubicBezTo>
                      <a:pt x="66862" y="96379"/>
                      <a:pt x="107081" y="128633"/>
                      <a:pt x="107081" y="128633"/>
                    </a:cubicBezTo>
                    <a:lnTo>
                      <a:pt x="107081" y="96506"/>
                    </a:lnTo>
                    <a:cubicBezTo>
                      <a:pt x="107081" y="96506"/>
                      <a:pt x="128523" y="96506"/>
                      <a:pt x="128523" y="96506"/>
                    </a:cubicBezTo>
                    <a:cubicBezTo>
                      <a:pt x="134359" y="96506"/>
                      <a:pt x="139307" y="91681"/>
                      <a:pt x="139307" y="85840"/>
                    </a:cubicBezTo>
                    <a:lnTo>
                      <a:pt x="139307" y="10794"/>
                    </a:lnTo>
                    <a:cubicBezTo>
                      <a:pt x="139307" y="4952"/>
                      <a:pt x="134613" y="0"/>
                      <a:pt x="128650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099" name="Forme libre 5098">
                <a:extLst>
                  <a:ext uri="{FF2B5EF4-FFF2-40B4-BE49-F238E27FC236}">
                    <a16:creationId xmlns:a16="http://schemas.microsoft.com/office/drawing/2014/main" id="{145DBE91-E9B6-674A-1BC7-ED29E6431D5E}"/>
                  </a:ext>
                </a:extLst>
              </p:cNvPr>
              <p:cNvSpPr/>
              <p:nvPr/>
            </p:nvSpPr>
            <p:spPr>
              <a:xfrm>
                <a:off x="7334009" y="4753797"/>
                <a:ext cx="310839" cy="8761"/>
              </a:xfrm>
              <a:custGeom>
                <a:avLst/>
                <a:gdLst>
                  <a:gd name="connsiteX0" fmla="*/ 0 w 310839"/>
                  <a:gd name="connsiteY0" fmla="*/ 0 h 8761"/>
                  <a:gd name="connsiteX1" fmla="*/ 310840 w 310839"/>
                  <a:gd name="connsiteY1" fmla="*/ 0 h 8761"/>
                  <a:gd name="connsiteX2" fmla="*/ 310840 w 310839"/>
                  <a:gd name="connsiteY2" fmla="*/ 8762 h 8761"/>
                  <a:gd name="connsiteX3" fmla="*/ 0 w 310839"/>
                  <a:gd name="connsiteY3" fmla="*/ 8762 h 8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839" h="8761">
                    <a:moveTo>
                      <a:pt x="0" y="0"/>
                    </a:moveTo>
                    <a:lnTo>
                      <a:pt x="310840" y="0"/>
                    </a:lnTo>
                    <a:lnTo>
                      <a:pt x="310840" y="8762"/>
                    </a:lnTo>
                    <a:lnTo>
                      <a:pt x="0" y="8762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00" name="Forme libre 5099">
                <a:extLst>
                  <a:ext uri="{FF2B5EF4-FFF2-40B4-BE49-F238E27FC236}">
                    <a16:creationId xmlns:a16="http://schemas.microsoft.com/office/drawing/2014/main" id="{18B24E81-581A-82C2-EA00-D84513EC3F31}"/>
                  </a:ext>
                </a:extLst>
              </p:cNvPr>
              <p:cNvSpPr/>
              <p:nvPr/>
            </p:nvSpPr>
            <p:spPr>
              <a:xfrm>
                <a:off x="7381714" y="4780082"/>
                <a:ext cx="215177" cy="8761"/>
              </a:xfrm>
              <a:custGeom>
                <a:avLst/>
                <a:gdLst>
                  <a:gd name="connsiteX0" fmla="*/ 0 w 215177"/>
                  <a:gd name="connsiteY0" fmla="*/ 0 h 8761"/>
                  <a:gd name="connsiteX1" fmla="*/ 215177 w 215177"/>
                  <a:gd name="connsiteY1" fmla="*/ 0 h 8761"/>
                  <a:gd name="connsiteX2" fmla="*/ 215177 w 215177"/>
                  <a:gd name="connsiteY2" fmla="*/ 8762 h 8761"/>
                  <a:gd name="connsiteX3" fmla="*/ 0 w 215177"/>
                  <a:gd name="connsiteY3" fmla="*/ 8762 h 8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5177" h="8761">
                    <a:moveTo>
                      <a:pt x="0" y="0"/>
                    </a:moveTo>
                    <a:lnTo>
                      <a:pt x="215177" y="0"/>
                    </a:lnTo>
                    <a:lnTo>
                      <a:pt x="215177" y="8762"/>
                    </a:lnTo>
                    <a:lnTo>
                      <a:pt x="0" y="8762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01" name="Forme libre 5100">
                <a:extLst>
                  <a:ext uri="{FF2B5EF4-FFF2-40B4-BE49-F238E27FC236}">
                    <a16:creationId xmlns:a16="http://schemas.microsoft.com/office/drawing/2014/main" id="{BACE2C7C-ED46-1D86-02B9-EDED0D48BE07}"/>
                  </a:ext>
                </a:extLst>
              </p:cNvPr>
              <p:cNvSpPr/>
              <p:nvPr/>
            </p:nvSpPr>
            <p:spPr>
              <a:xfrm>
                <a:off x="7341241" y="4562690"/>
                <a:ext cx="139307" cy="128632"/>
              </a:xfrm>
              <a:custGeom>
                <a:avLst/>
                <a:gdLst>
                  <a:gd name="connsiteX0" fmla="*/ 128650 w 139307"/>
                  <a:gd name="connsiteY0" fmla="*/ 0 h 128632"/>
                  <a:gd name="connsiteX1" fmla="*/ 10784 w 139307"/>
                  <a:gd name="connsiteY1" fmla="*/ 0 h 128632"/>
                  <a:gd name="connsiteX2" fmla="*/ 0 w 139307"/>
                  <a:gd name="connsiteY2" fmla="*/ 10539 h 128632"/>
                  <a:gd name="connsiteX3" fmla="*/ 0 w 139307"/>
                  <a:gd name="connsiteY3" fmla="*/ 85586 h 128632"/>
                  <a:gd name="connsiteX4" fmla="*/ 10657 w 139307"/>
                  <a:gd name="connsiteY4" fmla="*/ 96379 h 128632"/>
                  <a:gd name="connsiteX5" fmla="*/ 32099 w 139307"/>
                  <a:gd name="connsiteY5" fmla="*/ 96379 h 128632"/>
                  <a:gd name="connsiteX6" fmla="*/ 32099 w 139307"/>
                  <a:gd name="connsiteY6" fmla="*/ 128633 h 128632"/>
                  <a:gd name="connsiteX7" fmla="*/ 72318 w 139307"/>
                  <a:gd name="connsiteY7" fmla="*/ 96506 h 128632"/>
                  <a:gd name="connsiteX8" fmla="*/ 128523 w 139307"/>
                  <a:gd name="connsiteY8" fmla="*/ 96506 h 128632"/>
                  <a:gd name="connsiteX9" fmla="*/ 139307 w 139307"/>
                  <a:gd name="connsiteY9" fmla="*/ 85840 h 128632"/>
                  <a:gd name="connsiteX10" fmla="*/ 139307 w 139307"/>
                  <a:gd name="connsiteY10" fmla="*/ 10794 h 128632"/>
                  <a:gd name="connsiteX11" fmla="*/ 128650 w 139307"/>
                  <a:gd name="connsiteY11" fmla="*/ 0 h 128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9307" h="128632">
                    <a:moveTo>
                      <a:pt x="128650" y="0"/>
                    </a:moveTo>
                    <a:lnTo>
                      <a:pt x="10784" y="0"/>
                    </a:lnTo>
                    <a:cubicBezTo>
                      <a:pt x="4948" y="0"/>
                      <a:pt x="0" y="4698"/>
                      <a:pt x="0" y="10539"/>
                    </a:cubicBezTo>
                    <a:lnTo>
                      <a:pt x="0" y="85586"/>
                    </a:lnTo>
                    <a:cubicBezTo>
                      <a:pt x="0" y="91427"/>
                      <a:pt x="4694" y="96252"/>
                      <a:pt x="10657" y="96379"/>
                    </a:cubicBezTo>
                    <a:lnTo>
                      <a:pt x="32099" y="96379"/>
                    </a:lnTo>
                    <a:cubicBezTo>
                      <a:pt x="32099" y="96379"/>
                      <a:pt x="32099" y="128633"/>
                      <a:pt x="32099" y="128633"/>
                    </a:cubicBezTo>
                    <a:lnTo>
                      <a:pt x="72318" y="96506"/>
                    </a:lnTo>
                    <a:lnTo>
                      <a:pt x="128523" y="96506"/>
                    </a:lnTo>
                    <a:cubicBezTo>
                      <a:pt x="134359" y="96506"/>
                      <a:pt x="139307" y="91808"/>
                      <a:pt x="139307" y="85840"/>
                    </a:cubicBezTo>
                    <a:lnTo>
                      <a:pt x="139307" y="10794"/>
                    </a:lnTo>
                    <a:cubicBezTo>
                      <a:pt x="139307" y="4952"/>
                      <a:pt x="134613" y="0"/>
                      <a:pt x="12865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02" name="Forme libre 5101">
                <a:extLst>
                  <a:ext uri="{FF2B5EF4-FFF2-40B4-BE49-F238E27FC236}">
                    <a16:creationId xmlns:a16="http://schemas.microsoft.com/office/drawing/2014/main" id="{9F27F65C-B1D3-7C22-3C4C-FEF7186201CB}"/>
                  </a:ext>
                </a:extLst>
              </p:cNvPr>
              <p:cNvSpPr/>
              <p:nvPr/>
            </p:nvSpPr>
            <p:spPr>
              <a:xfrm>
                <a:off x="7405566" y="4594816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6 h 10666"/>
                  <a:gd name="connsiteX3" fmla="*/ 0 w 10657"/>
                  <a:gd name="connsiteY3" fmla="*/ 10666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6"/>
                    </a:lnTo>
                    <a:lnTo>
                      <a:pt x="0" y="10666"/>
                    </a:lnTo>
                    <a:close/>
                  </a:path>
                </a:pathLst>
              </a:custGeom>
              <a:solidFill>
                <a:srgbClr val="D2D2D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03" name="Forme libre 5102">
                <a:extLst>
                  <a:ext uri="{FF2B5EF4-FFF2-40B4-BE49-F238E27FC236}">
                    <a16:creationId xmlns:a16="http://schemas.microsoft.com/office/drawing/2014/main" id="{7DFC6899-36D7-FE26-9B5C-39A8F6C2B373}"/>
                  </a:ext>
                </a:extLst>
              </p:cNvPr>
              <p:cNvSpPr/>
              <p:nvPr/>
            </p:nvSpPr>
            <p:spPr>
              <a:xfrm>
                <a:off x="7384125" y="4594816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6 h 10666"/>
                  <a:gd name="connsiteX3" fmla="*/ 0 w 10657"/>
                  <a:gd name="connsiteY3" fmla="*/ 10666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6"/>
                    </a:lnTo>
                    <a:lnTo>
                      <a:pt x="0" y="10666"/>
                    </a:lnTo>
                    <a:close/>
                  </a:path>
                </a:pathLst>
              </a:custGeom>
              <a:solidFill>
                <a:srgbClr val="D2D2D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04" name="Forme libre 5103">
                <a:extLst>
                  <a:ext uri="{FF2B5EF4-FFF2-40B4-BE49-F238E27FC236}">
                    <a16:creationId xmlns:a16="http://schemas.microsoft.com/office/drawing/2014/main" id="{C730BF59-4E99-D004-4F4A-84F9642F15BB}"/>
                  </a:ext>
                </a:extLst>
              </p:cNvPr>
              <p:cNvSpPr/>
              <p:nvPr/>
            </p:nvSpPr>
            <p:spPr>
              <a:xfrm>
                <a:off x="7362683" y="4594689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6 h 10666"/>
                  <a:gd name="connsiteX3" fmla="*/ 0 w 10657"/>
                  <a:gd name="connsiteY3" fmla="*/ 10666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6"/>
                    </a:lnTo>
                    <a:lnTo>
                      <a:pt x="0" y="10666"/>
                    </a:lnTo>
                    <a:close/>
                  </a:path>
                </a:pathLst>
              </a:custGeom>
              <a:solidFill>
                <a:srgbClr val="D2D2D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05" name="Forme libre 5104">
                <a:extLst>
                  <a:ext uri="{FF2B5EF4-FFF2-40B4-BE49-F238E27FC236}">
                    <a16:creationId xmlns:a16="http://schemas.microsoft.com/office/drawing/2014/main" id="{2E2251FA-598F-4568-8CE3-F842093DC427}"/>
                  </a:ext>
                </a:extLst>
              </p:cNvPr>
              <p:cNvSpPr/>
              <p:nvPr/>
            </p:nvSpPr>
            <p:spPr>
              <a:xfrm>
                <a:off x="7427008" y="4594816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6 h 10666"/>
                  <a:gd name="connsiteX3" fmla="*/ 0 w 10657"/>
                  <a:gd name="connsiteY3" fmla="*/ 10666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6"/>
                    </a:lnTo>
                    <a:lnTo>
                      <a:pt x="0" y="10666"/>
                    </a:lnTo>
                    <a:close/>
                  </a:path>
                </a:pathLst>
              </a:custGeom>
              <a:solidFill>
                <a:srgbClr val="D2D2D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06" name="Forme libre 5105">
                <a:extLst>
                  <a:ext uri="{FF2B5EF4-FFF2-40B4-BE49-F238E27FC236}">
                    <a16:creationId xmlns:a16="http://schemas.microsoft.com/office/drawing/2014/main" id="{3852C4B0-A232-BE5C-E6FF-297CD9EAA0B8}"/>
                  </a:ext>
                </a:extLst>
              </p:cNvPr>
              <p:cNvSpPr/>
              <p:nvPr/>
            </p:nvSpPr>
            <p:spPr>
              <a:xfrm>
                <a:off x="7448449" y="4594816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6 h 10666"/>
                  <a:gd name="connsiteX3" fmla="*/ 0 w 10657"/>
                  <a:gd name="connsiteY3" fmla="*/ 10666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6"/>
                    </a:lnTo>
                    <a:lnTo>
                      <a:pt x="0" y="10666"/>
                    </a:lnTo>
                    <a:close/>
                  </a:path>
                </a:pathLst>
              </a:custGeom>
              <a:solidFill>
                <a:srgbClr val="D2D2D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07" name="Forme libre 5106">
                <a:extLst>
                  <a:ext uri="{FF2B5EF4-FFF2-40B4-BE49-F238E27FC236}">
                    <a16:creationId xmlns:a16="http://schemas.microsoft.com/office/drawing/2014/main" id="{8C476B23-27A5-7691-EE8D-B0AF107756FB}"/>
                  </a:ext>
                </a:extLst>
              </p:cNvPr>
              <p:cNvSpPr/>
              <p:nvPr/>
            </p:nvSpPr>
            <p:spPr>
              <a:xfrm>
                <a:off x="7405566" y="4616276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6 h 10666"/>
                  <a:gd name="connsiteX3" fmla="*/ 0 w 10657"/>
                  <a:gd name="connsiteY3" fmla="*/ 10666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6"/>
                    </a:lnTo>
                    <a:lnTo>
                      <a:pt x="0" y="10666"/>
                    </a:lnTo>
                    <a:close/>
                  </a:path>
                </a:pathLst>
              </a:custGeom>
              <a:solidFill>
                <a:srgbClr val="D2D2D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08" name="Forme libre 5107">
                <a:extLst>
                  <a:ext uri="{FF2B5EF4-FFF2-40B4-BE49-F238E27FC236}">
                    <a16:creationId xmlns:a16="http://schemas.microsoft.com/office/drawing/2014/main" id="{9E95A099-C9CA-76EB-6495-E53C5604D788}"/>
                  </a:ext>
                </a:extLst>
              </p:cNvPr>
              <p:cNvSpPr/>
              <p:nvPr/>
            </p:nvSpPr>
            <p:spPr>
              <a:xfrm>
                <a:off x="7384125" y="4616276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6 h 10666"/>
                  <a:gd name="connsiteX3" fmla="*/ 0 w 10657"/>
                  <a:gd name="connsiteY3" fmla="*/ 10666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6"/>
                    </a:lnTo>
                    <a:lnTo>
                      <a:pt x="0" y="10666"/>
                    </a:lnTo>
                    <a:close/>
                  </a:path>
                </a:pathLst>
              </a:custGeom>
              <a:solidFill>
                <a:srgbClr val="D2D2D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09" name="Forme libre 5108">
                <a:extLst>
                  <a:ext uri="{FF2B5EF4-FFF2-40B4-BE49-F238E27FC236}">
                    <a16:creationId xmlns:a16="http://schemas.microsoft.com/office/drawing/2014/main" id="{3562818E-1659-1F77-2120-89541C70AC91}"/>
                  </a:ext>
                </a:extLst>
              </p:cNvPr>
              <p:cNvSpPr/>
              <p:nvPr/>
            </p:nvSpPr>
            <p:spPr>
              <a:xfrm>
                <a:off x="7362683" y="4616149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6 h 10666"/>
                  <a:gd name="connsiteX3" fmla="*/ 0 w 10657"/>
                  <a:gd name="connsiteY3" fmla="*/ 10666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6"/>
                    </a:lnTo>
                    <a:lnTo>
                      <a:pt x="0" y="10666"/>
                    </a:lnTo>
                    <a:close/>
                  </a:path>
                </a:pathLst>
              </a:custGeom>
              <a:solidFill>
                <a:srgbClr val="D2D2D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10" name="Forme libre 5109">
                <a:extLst>
                  <a:ext uri="{FF2B5EF4-FFF2-40B4-BE49-F238E27FC236}">
                    <a16:creationId xmlns:a16="http://schemas.microsoft.com/office/drawing/2014/main" id="{B9F6E848-097C-E65E-57C0-3CA936BB54DB}"/>
                  </a:ext>
                </a:extLst>
              </p:cNvPr>
              <p:cNvSpPr/>
              <p:nvPr/>
            </p:nvSpPr>
            <p:spPr>
              <a:xfrm>
                <a:off x="7498438" y="4530691"/>
                <a:ext cx="139306" cy="128632"/>
              </a:xfrm>
              <a:custGeom>
                <a:avLst/>
                <a:gdLst>
                  <a:gd name="connsiteX0" fmla="*/ 128649 w 139306"/>
                  <a:gd name="connsiteY0" fmla="*/ 0 h 128632"/>
                  <a:gd name="connsiteX1" fmla="*/ 10784 w 139306"/>
                  <a:gd name="connsiteY1" fmla="*/ 0 h 128632"/>
                  <a:gd name="connsiteX2" fmla="*/ 0 w 139306"/>
                  <a:gd name="connsiteY2" fmla="*/ 10539 h 128632"/>
                  <a:gd name="connsiteX3" fmla="*/ 0 w 139306"/>
                  <a:gd name="connsiteY3" fmla="*/ 85586 h 128632"/>
                  <a:gd name="connsiteX4" fmla="*/ 10657 w 139306"/>
                  <a:gd name="connsiteY4" fmla="*/ 96379 h 128632"/>
                  <a:gd name="connsiteX5" fmla="*/ 66862 w 139306"/>
                  <a:gd name="connsiteY5" fmla="*/ 96379 h 128632"/>
                  <a:gd name="connsiteX6" fmla="*/ 107081 w 139306"/>
                  <a:gd name="connsiteY6" fmla="*/ 128632 h 128632"/>
                  <a:gd name="connsiteX7" fmla="*/ 107081 w 139306"/>
                  <a:gd name="connsiteY7" fmla="*/ 96506 h 128632"/>
                  <a:gd name="connsiteX8" fmla="*/ 128522 w 139306"/>
                  <a:gd name="connsiteY8" fmla="*/ 96506 h 128632"/>
                  <a:gd name="connsiteX9" fmla="*/ 139307 w 139306"/>
                  <a:gd name="connsiteY9" fmla="*/ 85839 h 128632"/>
                  <a:gd name="connsiteX10" fmla="*/ 139307 w 139306"/>
                  <a:gd name="connsiteY10" fmla="*/ 10793 h 128632"/>
                  <a:gd name="connsiteX11" fmla="*/ 128649 w 139306"/>
                  <a:gd name="connsiteY11" fmla="*/ 0 h 128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9306" h="128632">
                    <a:moveTo>
                      <a:pt x="128649" y="0"/>
                    </a:moveTo>
                    <a:lnTo>
                      <a:pt x="10784" y="0"/>
                    </a:lnTo>
                    <a:cubicBezTo>
                      <a:pt x="4948" y="0"/>
                      <a:pt x="0" y="4698"/>
                      <a:pt x="0" y="10539"/>
                    </a:cubicBezTo>
                    <a:lnTo>
                      <a:pt x="0" y="85586"/>
                    </a:lnTo>
                    <a:cubicBezTo>
                      <a:pt x="0" y="91427"/>
                      <a:pt x="4694" y="96379"/>
                      <a:pt x="10657" y="96379"/>
                    </a:cubicBezTo>
                    <a:lnTo>
                      <a:pt x="66862" y="96379"/>
                    </a:lnTo>
                    <a:cubicBezTo>
                      <a:pt x="66862" y="96379"/>
                      <a:pt x="107081" y="128632"/>
                      <a:pt x="107081" y="128632"/>
                    </a:cubicBezTo>
                    <a:lnTo>
                      <a:pt x="107081" y="96506"/>
                    </a:lnTo>
                    <a:cubicBezTo>
                      <a:pt x="107081" y="96506"/>
                      <a:pt x="128522" y="96506"/>
                      <a:pt x="128522" y="96506"/>
                    </a:cubicBezTo>
                    <a:cubicBezTo>
                      <a:pt x="134359" y="96506"/>
                      <a:pt x="139307" y="91681"/>
                      <a:pt x="139307" y="85839"/>
                    </a:cubicBezTo>
                    <a:lnTo>
                      <a:pt x="139307" y="10793"/>
                    </a:lnTo>
                    <a:cubicBezTo>
                      <a:pt x="139307" y="4952"/>
                      <a:pt x="134613" y="0"/>
                      <a:pt x="1286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11" name="Forme libre 5110">
                <a:extLst>
                  <a:ext uri="{FF2B5EF4-FFF2-40B4-BE49-F238E27FC236}">
                    <a16:creationId xmlns:a16="http://schemas.microsoft.com/office/drawing/2014/main" id="{F76833A4-72D1-A19E-9024-B6936E967329}"/>
                  </a:ext>
                </a:extLst>
              </p:cNvPr>
              <p:cNvSpPr/>
              <p:nvPr/>
            </p:nvSpPr>
            <p:spPr>
              <a:xfrm>
                <a:off x="7562762" y="4562817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7 h 10666"/>
                  <a:gd name="connsiteX3" fmla="*/ 0 w 10657"/>
                  <a:gd name="connsiteY3" fmla="*/ 10667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7"/>
                    </a:lnTo>
                    <a:lnTo>
                      <a:pt x="0" y="10667"/>
                    </a:lnTo>
                    <a:close/>
                  </a:path>
                </a:pathLst>
              </a:custGeom>
              <a:solidFill>
                <a:srgbClr val="72727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12" name="Forme libre 5111">
                <a:extLst>
                  <a:ext uri="{FF2B5EF4-FFF2-40B4-BE49-F238E27FC236}">
                    <a16:creationId xmlns:a16="http://schemas.microsoft.com/office/drawing/2014/main" id="{DC663981-B793-BA71-F702-148D0C3A31C6}"/>
                  </a:ext>
                </a:extLst>
              </p:cNvPr>
              <p:cNvSpPr/>
              <p:nvPr/>
            </p:nvSpPr>
            <p:spPr>
              <a:xfrm>
                <a:off x="7541321" y="4562690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6 h 10666"/>
                  <a:gd name="connsiteX3" fmla="*/ 0 w 10657"/>
                  <a:gd name="connsiteY3" fmla="*/ 10666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6"/>
                    </a:lnTo>
                    <a:lnTo>
                      <a:pt x="0" y="10666"/>
                    </a:lnTo>
                    <a:close/>
                  </a:path>
                </a:pathLst>
              </a:custGeom>
              <a:solidFill>
                <a:srgbClr val="72727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13" name="Forme libre 5112">
                <a:extLst>
                  <a:ext uri="{FF2B5EF4-FFF2-40B4-BE49-F238E27FC236}">
                    <a16:creationId xmlns:a16="http://schemas.microsoft.com/office/drawing/2014/main" id="{BF8B079E-3C47-CCCB-C3C6-F0DECD118491}"/>
                  </a:ext>
                </a:extLst>
              </p:cNvPr>
              <p:cNvSpPr/>
              <p:nvPr/>
            </p:nvSpPr>
            <p:spPr>
              <a:xfrm>
                <a:off x="7519879" y="4562690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8 w 10657"/>
                  <a:gd name="connsiteY1" fmla="*/ 0 h 10666"/>
                  <a:gd name="connsiteX2" fmla="*/ 10658 w 10657"/>
                  <a:gd name="connsiteY2" fmla="*/ 10666 h 10666"/>
                  <a:gd name="connsiteX3" fmla="*/ 0 w 10657"/>
                  <a:gd name="connsiteY3" fmla="*/ 10666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8" y="0"/>
                    </a:lnTo>
                    <a:lnTo>
                      <a:pt x="10658" y="10666"/>
                    </a:lnTo>
                    <a:lnTo>
                      <a:pt x="0" y="10666"/>
                    </a:lnTo>
                    <a:close/>
                  </a:path>
                </a:pathLst>
              </a:custGeom>
              <a:solidFill>
                <a:srgbClr val="72727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14" name="Forme libre 5113">
                <a:extLst>
                  <a:ext uri="{FF2B5EF4-FFF2-40B4-BE49-F238E27FC236}">
                    <a16:creationId xmlns:a16="http://schemas.microsoft.com/office/drawing/2014/main" id="{BCEF9322-3936-3264-25D4-A5C44FFCB895}"/>
                  </a:ext>
                </a:extLst>
              </p:cNvPr>
              <p:cNvSpPr/>
              <p:nvPr/>
            </p:nvSpPr>
            <p:spPr>
              <a:xfrm>
                <a:off x="7584204" y="4562817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7 h 10666"/>
                  <a:gd name="connsiteX3" fmla="*/ 0 w 10657"/>
                  <a:gd name="connsiteY3" fmla="*/ 10667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7"/>
                    </a:lnTo>
                    <a:lnTo>
                      <a:pt x="0" y="10667"/>
                    </a:lnTo>
                    <a:close/>
                  </a:path>
                </a:pathLst>
              </a:custGeom>
              <a:solidFill>
                <a:srgbClr val="72727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15" name="Forme libre 5114">
                <a:extLst>
                  <a:ext uri="{FF2B5EF4-FFF2-40B4-BE49-F238E27FC236}">
                    <a16:creationId xmlns:a16="http://schemas.microsoft.com/office/drawing/2014/main" id="{5BD5E0B5-8791-F78D-48E8-BF34A35D259E}"/>
                  </a:ext>
                </a:extLst>
              </p:cNvPr>
              <p:cNvSpPr/>
              <p:nvPr/>
            </p:nvSpPr>
            <p:spPr>
              <a:xfrm>
                <a:off x="7605646" y="4562817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7 h 10666"/>
                  <a:gd name="connsiteX3" fmla="*/ 0 w 10657"/>
                  <a:gd name="connsiteY3" fmla="*/ 10667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7"/>
                    </a:lnTo>
                    <a:lnTo>
                      <a:pt x="0" y="10667"/>
                    </a:lnTo>
                    <a:close/>
                  </a:path>
                </a:pathLst>
              </a:custGeom>
              <a:solidFill>
                <a:srgbClr val="72727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16" name="Forme libre 5115">
                <a:extLst>
                  <a:ext uri="{FF2B5EF4-FFF2-40B4-BE49-F238E27FC236}">
                    <a16:creationId xmlns:a16="http://schemas.microsoft.com/office/drawing/2014/main" id="{6F329D01-96F2-26CF-846A-17A4660542DC}"/>
                  </a:ext>
                </a:extLst>
              </p:cNvPr>
              <p:cNvSpPr/>
              <p:nvPr/>
            </p:nvSpPr>
            <p:spPr>
              <a:xfrm>
                <a:off x="7562762" y="4584277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7 h 10666"/>
                  <a:gd name="connsiteX3" fmla="*/ 0 w 10657"/>
                  <a:gd name="connsiteY3" fmla="*/ 10667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7"/>
                    </a:lnTo>
                    <a:lnTo>
                      <a:pt x="0" y="10667"/>
                    </a:lnTo>
                    <a:close/>
                  </a:path>
                </a:pathLst>
              </a:custGeom>
              <a:solidFill>
                <a:srgbClr val="72727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17" name="Forme libre 5116">
                <a:extLst>
                  <a:ext uri="{FF2B5EF4-FFF2-40B4-BE49-F238E27FC236}">
                    <a16:creationId xmlns:a16="http://schemas.microsoft.com/office/drawing/2014/main" id="{9BCF87FE-3845-A95A-9F71-6BBB4DD59DB5}"/>
                  </a:ext>
                </a:extLst>
              </p:cNvPr>
              <p:cNvSpPr/>
              <p:nvPr/>
            </p:nvSpPr>
            <p:spPr>
              <a:xfrm>
                <a:off x="7584204" y="4584277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7 h 10666"/>
                  <a:gd name="connsiteX3" fmla="*/ 0 w 10657"/>
                  <a:gd name="connsiteY3" fmla="*/ 10667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7"/>
                    </a:lnTo>
                    <a:lnTo>
                      <a:pt x="0" y="10667"/>
                    </a:lnTo>
                    <a:close/>
                  </a:path>
                </a:pathLst>
              </a:custGeom>
              <a:solidFill>
                <a:srgbClr val="72727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18" name="Forme libre 5117">
                <a:extLst>
                  <a:ext uri="{FF2B5EF4-FFF2-40B4-BE49-F238E27FC236}">
                    <a16:creationId xmlns:a16="http://schemas.microsoft.com/office/drawing/2014/main" id="{D931A0B6-9414-282A-987E-7A99ED8F0C3A}"/>
                  </a:ext>
                </a:extLst>
              </p:cNvPr>
              <p:cNvSpPr/>
              <p:nvPr/>
            </p:nvSpPr>
            <p:spPr>
              <a:xfrm>
                <a:off x="7605646" y="4584277"/>
                <a:ext cx="10657" cy="10666"/>
              </a:xfrm>
              <a:custGeom>
                <a:avLst/>
                <a:gdLst>
                  <a:gd name="connsiteX0" fmla="*/ 0 w 10657"/>
                  <a:gd name="connsiteY0" fmla="*/ 0 h 10666"/>
                  <a:gd name="connsiteX1" fmla="*/ 10657 w 10657"/>
                  <a:gd name="connsiteY1" fmla="*/ 0 h 10666"/>
                  <a:gd name="connsiteX2" fmla="*/ 10657 w 10657"/>
                  <a:gd name="connsiteY2" fmla="*/ 10667 h 10666"/>
                  <a:gd name="connsiteX3" fmla="*/ 0 w 10657"/>
                  <a:gd name="connsiteY3" fmla="*/ 10667 h 10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657" h="10666">
                    <a:moveTo>
                      <a:pt x="0" y="0"/>
                    </a:moveTo>
                    <a:lnTo>
                      <a:pt x="10657" y="0"/>
                    </a:lnTo>
                    <a:lnTo>
                      <a:pt x="10657" y="10667"/>
                    </a:lnTo>
                    <a:lnTo>
                      <a:pt x="0" y="10667"/>
                    </a:lnTo>
                    <a:close/>
                  </a:path>
                </a:pathLst>
              </a:custGeom>
              <a:solidFill>
                <a:srgbClr val="72727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</p:grpSp>
      </p:grpSp>
      <p:grpSp>
        <p:nvGrpSpPr>
          <p:cNvPr id="5119" name="Groupe 5118">
            <a:extLst>
              <a:ext uri="{FF2B5EF4-FFF2-40B4-BE49-F238E27FC236}">
                <a16:creationId xmlns:a16="http://schemas.microsoft.com/office/drawing/2014/main" id="{C1A32D52-3AFA-7692-3B33-EB88F293B476}"/>
              </a:ext>
            </a:extLst>
          </p:cNvPr>
          <p:cNvGrpSpPr/>
          <p:nvPr/>
        </p:nvGrpSpPr>
        <p:grpSpPr>
          <a:xfrm>
            <a:off x="5691514" y="4157745"/>
            <a:ext cx="1698065" cy="1494447"/>
            <a:chOff x="5691514" y="4157745"/>
            <a:chExt cx="1698065" cy="1494447"/>
          </a:xfrm>
        </p:grpSpPr>
        <p:sp>
          <p:nvSpPr>
            <p:cNvPr id="5120" name="Forme libre 5119">
              <a:extLst>
                <a:ext uri="{FF2B5EF4-FFF2-40B4-BE49-F238E27FC236}">
                  <a16:creationId xmlns:a16="http://schemas.microsoft.com/office/drawing/2014/main" id="{CADFA658-87AE-B9B5-B1B0-955591FE9BEF}"/>
                </a:ext>
              </a:extLst>
            </p:cNvPr>
            <p:cNvSpPr/>
            <p:nvPr/>
          </p:nvSpPr>
          <p:spPr>
            <a:xfrm>
              <a:off x="5691514" y="4157745"/>
              <a:ext cx="1698065" cy="1494447"/>
            </a:xfrm>
            <a:custGeom>
              <a:avLst/>
              <a:gdLst>
                <a:gd name="connsiteX0" fmla="*/ 1156443 w 1698065"/>
                <a:gd name="connsiteY0" fmla="*/ 877952 h 1494447"/>
                <a:gd name="connsiteX1" fmla="*/ 1071438 w 1698065"/>
                <a:gd name="connsiteY1" fmla="*/ 841889 h 1494447"/>
                <a:gd name="connsiteX2" fmla="*/ 1032868 w 1698065"/>
                <a:gd name="connsiteY2" fmla="*/ 814334 h 1494447"/>
                <a:gd name="connsiteX3" fmla="*/ 943930 w 1698065"/>
                <a:gd name="connsiteY3" fmla="*/ 618147 h 1494447"/>
                <a:gd name="connsiteX4" fmla="*/ 981865 w 1698065"/>
                <a:gd name="connsiteY4" fmla="*/ 533323 h 1494447"/>
                <a:gd name="connsiteX5" fmla="*/ 1073722 w 1698065"/>
                <a:gd name="connsiteY5" fmla="*/ 509705 h 1494447"/>
                <a:gd name="connsiteX6" fmla="*/ 1184863 w 1698065"/>
                <a:gd name="connsiteY6" fmla="*/ 466912 h 1494447"/>
                <a:gd name="connsiteX7" fmla="*/ 1192856 w 1698065"/>
                <a:gd name="connsiteY7" fmla="*/ 374723 h 1494447"/>
                <a:gd name="connsiteX8" fmla="*/ 920712 w 1698065"/>
                <a:gd name="connsiteY8" fmla="*/ 0 h 1494447"/>
                <a:gd name="connsiteX9" fmla="*/ 394314 w 1698065"/>
                <a:gd name="connsiteY9" fmla="*/ 171044 h 1494447"/>
                <a:gd name="connsiteX10" fmla="*/ 394314 w 1698065"/>
                <a:gd name="connsiteY10" fmla="*/ 634401 h 1494447"/>
                <a:gd name="connsiteX11" fmla="*/ 333796 w 1698065"/>
                <a:gd name="connsiteY11" fmla="*/ 704241 h 1494447"/>
                <a:gd name="connsiteX12" fmla="*/ 218848 w 1698065"/>
                <a:gd name="connsiteY12" fmla="*/ 673511 h 1494447"/>
                <a:gd name="connsiteX13" fmla="*/ 130671 w 1698065"/>
                <a:gd name="connsiteY13" fmla="*/ 638591 h 1494447"/>
                <a:gd name="connsiteX14" fmla="*/ 50233 w 1698065"/>
                <a:gd name="connsiteY14" fmla="*/ 684939 h 1494447"/>
                <a:gd name="connsiteX15" fmla="*/ 6970 w 1698065"/>
                <a:gd name="connsiteY15" fmla="*/ 895856 h 1494447"/>
                <a:gd name="connsiteX16" fmla="*/ 21941 w 1698065"/>
                <a:gd name="connsiteY16" fmla="*/ 940934 h 1494447"/>
                <a:gd name="connsiteX17" fmla="*/ 69518 w 1698065"/>
                <a:gd name="connsiteY17" fmla="*/ 1020171 h 1494447"/>
                <a:gd name="connsiteX18" fmla="*/ 215550 w 1698065"/>
                <a:gd name="connsiteY18" fmla="*/ 1045441 h 1494447"/>
                <a:gd name="connsiteX19" fmla="*/ 303219 w 1698065"/>
                <a:gd name="connsiteY19" fmla="*/ 1002140 h 1494447"/>
                <a:gd name="connsiteX20" fmla="*/ 394314 w 1698065"/>
                <a:gd name="connsiteY20" fmla="*/ 1075281 h 1494447"/>
                <a:gd name="connsiteX21" fmla="*/ 394314 w 1698065"/>
                <a:gd name="connsiteY21" fmla="*/ 1494448 h 1494447"/>
                <a:gd name="connsiteX22" fmla="*/ 1698066 w 1698065"/>
                <a:gd name="connsiteY22" fmla="*/ 1070710 h 1494447"/>
                <a:gd name="connsiteX23" fmla="*/ 1451551 w 1698065"/>
                <a:gd name="connsiteY23" fmla="*/ 731288 h 1494447"/>
                <a:gd name="connsiteX24" fmla="*/ 1334954 w 1698065"/>
                <a:gd name="connsiteY24" fmla="*/ 725701 h 1494447"/>
                <a:gd name="connsiteX25" fmla="*/ 1289407 w 1698065"/>
                <a:gd name="connsiteY25" fmla="*/ 812302 h 1494447"/>
                <a:gd name="connsiteX26" fmla="*/ 1156316 w 1698065"/>
                <a:gd name="connsiteY26" fmla="*/ 877698 h 1494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698065" h="1494447">
                  <a:moveTo>
                    <a:pt x="1156443" y="877952"/>
                  </a:moveTo>
                  <a:cubicBezTo>
                    <a:pt x="1125740" y="871094"/>
                    <a:pt x="1097828" y="858523"/>
                    <a:pt x="1071438" y="841889"/>
                  </a:cubicBezTo>
                  <a:cubicBezTo>
                    <a:pt x="1058497" y="832746"/>
                    <a:pt x="1044414" y="824873"/>
                    <a:pt x="1032868" y="814334"/>
                  </a:cubicBezTo>
                  <a:cubicBezTo>
                    <a:pt x="975141" y="761890"/>
                    <a:pt x="940885" y="697637"/>
                    <a:pt x="943930" y="618147"/>
                  </a:cubicBezTo>
                  <a:cubicBezTo>
                    <a:pt x="945199" y="586147"/>
                    <a:pt x="954714" y="556688"/>
                    <a:pt x="981865" y="533323"/>
                  </a:cubicBezTo>
                  <a:cubicBezTo>
                    <a:pt x="1005337" y="513133"/>
                    <a:pt x="1031092" y="510975"/>
                    <a:pt x="1073722" y="509705"/>
                  </a:cubicBezTo>
                  <a:cubicBezTo>
                    <a:pt x="1116351" y="508435"/>
                    <a:pt x="1154794" y="502340"/>
                    <a:pt x="1184863" y="466912"/>
                  </a:cubicBezTo>
                  <a:cubicBezTo>
                    <a:pt x="1205797" y="442277"/>
                    <a:pt x="1212014" y="400754"/>
                    <a:pt x="1192856" y="374723"/>
                  </a:cubicBezTo>
                  <a:cubicBezTo>
                    <a:pt x="1161518" y="332311"/>
                    <a:pt x="961946" y="56888"/>
                    <a:pt x="920712" y="0"/>
                  </a:cubicBezTo>
                  <a:cubicBezTo>
                    <a:pt x="766307" y="112379"/>
                    <a:pt x="581199" y="170917"/>
                    <a:pt x="394314" y="171044"/>
                  </a:cubicBezTo>
                  <a:cubicBezTo>
                    <a:pt x="394314" y="240884"/>
                    <a:pt x="393934" y="581703"/>
                    <a:pt x="394314" y="634401"/>
                  </a:cubicBezTo>
                  <a:cubicBezTo>
                    <a:pt x="394568" y="666781"/>
                    <a:pt x="365133" y="696622"/>
                    <a:pt x="333796" y="704241"/>
                  </a:cubicBezTo>
                  <a:cubicBezTo>
                    <a:pt x="288755" y="715161"/>
                    <a:pt x="254119" y="697511"/>
                    <a:pt x="218848" y="673511"/>
                  </a:cubicBezTo>
                  <a:cubicBezTo>
                    <a:pt x="183577" y="649512"/>
                    <a:pt x="161501" y="636052"/>
                    <a:pt x="130671" y="638591"/>
                  </a:cubicBezTo>
                  <a:cubicBezTo>
                    <a:pt x="95020" y="641512"/>
                    <a:pt x="70026" y="659797"/>
                    <a:pt x="50233" y="684939"/>
                  </a:cubicBezTo>
                  <a:cubicBezTo>
                    <a:pt x="1006" y="747414"/>
                    <a:pt x="-8890" y="819540"/>
                    <a:pt x="6970" y="895856"/>
                  </a:cubicBezTo>
                  <a:cubicBezTo>
                    <a:pt x="10141" y="911221"/>
                    <a:pt x="16866" y="925951"/>
                    <a:pt x="21941" y="940934"/>
                  </a:cubicBezTo>
                  <a:cubicBezTo>
                    <a:pt x="33486" y="969886"/>
                    <a:pt x="48711" y="996425"/>
                    <a:pt x="69518" y="1020171"/>
                  </a:cubicBezTo>
                  <a:cubicBezTo>
                    <a:pt x="105804" y="1061313"/>
                    <a:pt x="166576" y="1071980"/>
                    <a:pt x="215550" y="1045441"/>
                  </a:cubicBezTo>
                  <a:cubicBezTo>
                    <a:pt x="244223" y="1029949"/>
                    <a:pt x="273277" y="1014711"/>
                    <a:pt x="303219" y="1002140"/>
                  </a:cubicBezTo>
                  <a:cubicBezTo>
                    <a:pt x="347878" y="983346"/>
                    <a:pt x="393680" y="1026647"/>
                    <a:pt x="394314" y="1075281"/>
                  </a:cubicBezTo>
                  <a:cubicBezTo>
                    <a:pt x="394568" y="1092932"/>
                    <a:pt x="394441" y="1340546"/>
                    <a:pt x="394314" y="1494448"/>
                  </a:cubicBezTo>
                  <a:cubicBezTo>
                    <a:pt x="857276" y="1494067"/>
                    <a:pt x="1315669" y="1349054"/>
                    <a:pt x="1698066" y="1070710"/>
                  </a:cubicBezTo>
                  <a:cubicBezTo>
                    <a:pt x="1607732" y="946268"/>
                    <a:pt x="1462081" y="745510"/>
                    <a:pt x="1451551" y="731288"/>
                  </a:cubicBezTo>
                  <a:cubicBezTo>
                    <a:pt x="1422497" y="692304"/>
                    <a:pt x="1360075" y="684177"/>
                    <a:pt x="1334954" y="725701"/>
                  </a:cubicBezTo>
                  <a:cubicBezTo>
                    <a:pt x="1318080" y="753510"/>
                    <a:pt x="1303489" y="782969"/>
                    <a:pt x="1289407" y="812302"/>
                  </a:cubicBezTo>
                  <a:cubicBezTo>
                    <a:pt x="1265301" y="862587"/>
                    <a:pt x="1209857" y="889761"/>
                    <a:pt x="1156316" y="877698"/>
                  </a:cubicBezTo>
                  <a:close/>
                </a:path>
              </a:pathLst>
            </a:custGeom>
            <a:gradFill>
              <a:gsLst>
                <a:gs pos="0">
                  <a:srgbClr val="C9C9C9"/>
                </a:gs>
                <a:gs pos="50000">
                  <a:srgbClr val="B1B1B1"/>
                </a:gs>
                <a:gs pos="100000">
                  <a:srgbClr val="9A9A9A"/>
                </a:gs>
              </a:gsLst>
              <a:lin ang="9789134" scaled="1"/>
            </a:gradFill>
            <a:ln w="17101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grpSp>
          <p:nvGrpSpPr>
            <p:cNvPr id="5121" name="Groupe 5120">
              <a:extLst>
                <a:ext uri="{FF2B5EF4-FFF2-40B4-BE49-F238E27FC236}">
                  <a16:creationId xmlns:a16="http://schemas.microsoft.com/office/drawing/2014/main" id="{E7A9025C-ECE2-D8AD-3F90-DC162EFD16EC}"/>
                </a:ext>
              </a:extLst>
            </p:cNvPr>
            <p:cNvGrpSpPr/>
            <p:nvPr/>
          </p:nvGrpSpPr>
          <p:grpSpPr>
            <a:xfrm>
              <a:off x="6298848" y="5039633"/>
              <a:ext cx="461313" cy="461705"/>
              <a:chOff x="6298848" y="5039633"/>
              <a:chExt cx="461313" cy="461705"/>
            </a:xfrm>
          </p:grpSpPr>
          <p:sp>
            <p:nvSpPr>
              <p:cNvPr id="5122" name="Forme libre 5121">
                <a:extLst>
                  <a:ext uri="{FF2B5EF4-FFF2-40B4-BE49-F238E27FC236}">
                    <a16:creationId xmlns:a16="http://schemas.microsoft.com/office/drawing/2014/main" id="{29E39E35-02FF-6ADD-003D-329F676D8ADC}"/>
                  </a:ext>
                </a:extLst>
              </p:cNvPr>
              <p:cNvSpPr/>
              <p:nvPr/>
            </p:nvSpPr>
            <p:spPr>
              <a:xfrm>
                <a:off x="6304304" y="5045093"/>
                <a:ext cx="450400" cy="450785"/>
              </a:xfrm>
              <a:custGeom>
                <a:avLst/>
                <a:gdLst>
                  <a:gd name="connsiteX0" fmla="*/ 224947 w 450400"/>
                  <a:gd name="connsiteY0" fmla="*/ 450785 h 450785"/>
                  <a:gd name="connsiteX1" fmla="*/ 450401 w 450400"/>
                  <a:gd name="connsiteY1" fmla="*/ 225647 h 450785"/>
                  <a:gd name="connsiteX2" fmla="*/ 225454 w 450400"/>
                  <a:gd name="connsiteY2" fmla="*/ 0 h 450785"/>
                  <a:gd name="connsiteX3" fmla="*/ 0 w 450400"/>
                  <a:gd name="connsiteY3" fmla="*/ 225139 h 450785"/>
                  <a:gd name="connsiteX4" fmla="*/ 224947 w 450400"/>
                  <a:gd name="connsiteY4" fmla="*/ 450785 h 450785"/>
                  <a:gd name="connsiteX5" fmla="*/ 224947 w 450400"/>
                  <a:gd name="connsiteY5" fmla="*/ 450785 h 450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50400" h="450785">
                    <a:moveTo>
                      <a:pt x="224947" y="450785"/>
                    </a:moveTo>
                    <a:cubicBezTo>
                      <a:pt x="349029" y="450912"/>
                      <a:pt x="450274" y="349708"/>
                      <a:pt x="450401" y="225647"/>
                    </a:cubicBezTo>
                    <a:cubicBezTo>
                      <a:pt x="450528" y="101459"/>
                      <a:pt x="349410" y="127"/>
                      <a:pt x="225454" y="0"/>
                    </a:cubicBezTo>
                    <a:cubicBezTo>
                      <a:pt x="101372" y="-127"/>
                      <a:pt x="127" y="101078"/>
                      <a:pt x="0" y="225139"/>
                    </a:cubicBezTo>
                    <a:cubicBezTo>
                      <a:pt x="-127" y="349200"/>
                      <a:pt x="100991" y="450659"/>
                      <a:pt x="224947" y="450785"/>
                    </a:cubicBezTo>
                    <a:lnTo>
                      <a:pt x="224947" y="450785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23" name="Forme libre 5122">
                <a:extLst>
                  <a:ext uri="{FF2B5EF4-FFF2-40B4-BE49-F238E27FC236}">
                    <a16:creationId xmlns:a16="http://schemas.microsoft.com/office/drawing/2014/main" id="{749F8E6D-4041-5754-0476-EF1AD1ED5D47}"/>
                  </a:ext>
                </a:extLst>
              </p:cNvPr>
              <p:cNvSpPr/>
              <p:nvPr/>
            </p:nvSpPr>
            <p:spPr>
              <a:xfrm>
                <a:off x="6298848" y="5039633"/>
                <a:ext cx="461313" cy="461705"/>
              </a:xfrm>
              <a:custGeom>
                <a:avLst/>
                <a:gdLst>
                  <a:gd name="connsiteX0" fmla="*/ 230657 w 461313"/>
                  <a:gd name="connsiteY0" fmla="*/ 461706 h 461705"/>
                  <a:gd name="connsiteX1" fmla="*/ 230403 w 461313"/>
                  <a:gd name="connsiteY1" fmla="*/ 461706 h 461705"/>
                  <a:gd name="connsiteX2" fmla="*/ 67497 w 461313"/>
                  <a:gd name="connsiteY2" fmla="*/ 393770 h 461705"/>
                  <a:gd name="connsiteX3" fmla="*/ 1 w 461313"/>
                  <a:gd name="connsiteY3" fmla="*/ 230599 h 461705"/>
                  <a:gd name="connsiteX4" fmla="*/ 67878 w 461313"/>
                  <a:gd name="connsiteY4" fmla="*/ 67554 h 461705"/>
                  <a:gd name="connsiteX5" fmla="*/ 230657 w 461313"/>
                  <a:gd name="connsiteY5" fmla="*/ 0 h 461705"/>
                  <a:gd name="connsiteX6" fmla="*/ 230910 w 461313"/>
                  <a:gd name="connsiteY6" fmla="*/ 0 h 461705"/>
                  <a:gd name="connsiteX7" fmla="*/ 393816 w 461313"/>
                  <a:gd name="connsiteY7" fmla="*/ 67935 h 461705"/>
                  <a:gd name="connsiteX8" fmla="*/ 461313 w 461313"/>
                  <a:gd name="connsiteY8" fmla="*/ 231107 h 461705"/>
                  <a:gd name="connsiteX9" fmla="*/ 393435 w 461313"/>
                  <a:gd name="connsiteY9" fmla="*/ 394151 h 461705"/>
                  <a:gd name="connsiteX10" fmla="*/ 230657 w 461313"/>
                  <a:gd name="connsiteY10" fmla="*/ 461706 h 461705"/>
                  <a:gd name="connsiteX11" fmla="*/ 230657 w 461313"/>
                  <a:gd name="connsiteY11" fmla="*/ 10921 h 461705"/>
                  <a:gd name="connsiteX12" fmla="*/ 75617 w 461313"/>
                  <a:gd name="connsiteY12" fmla="*/ 75300 h 461705"/>
                  <a:gd name="connsiteX13" fmla="*/ 11039 w 461313"/>
                  <a:gd name="connsiteY13" fmla="*/ 230599 h 461705"/>
                  <a:gd name="connsiteX14" fmla="*/ 75363 w 461313"/>
                  <a:gd name="connsiteY14" fmla="*/ 386024 h 461705"/>
                  <a:gd name="connsiteX15" fmla="*/ 230530 w 461313"/>
                  <a:gd name="connsiteY15" fmla="*/ 450658 h 461705"/>
                  <a:gd name="connsiteX16" fmla="*/ 230783 w 461313"/>
                  <a:gd name="connsiteY16" fmla="*/ 450658 h 461705"/>
                  <a:gd name="connsiteX17" fmla="*/ 385823 w 461313"/>
                  <a:gd name="connsiteY17" fmla="*/ 386279 h 461705"/>
                  <a:gd name="connsiteX18" fmla="*/ 450401 w 461313"/>
                  <a:gd name="connsiteY18" fmla="*/ 230980 h 461705"/>
                  <a:gd name="connsiteX19" fmla="*/ 386076 w 461313"/>
                  <a:gd name="connsiteY19" fmla="*/ 75554 h 461705"/>
                  <a:gd name="connsiteX20" fmla="*/ 230910 w 461313"/>
                  <a:gd name="connsiteY20" fmla="*/ 10921 h 461705"/>
                  <a:gd name="connsiteX21" fmla="*/ 230657 w 461313"/>
                  <a:gd name="connsiteY21" fmla="*/ 10921 h 4617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461313" h="461705">
                    <a:moveTo>
                      <a:pt x="230657" y="461706"/>
                    </a:moveTo>
                    <a:lnTo>
                      <a:pt x="230403" y="461706"/>
                    </a:lnTo>
                    <a:cubicBezTo>
                      <a:pt x="168869" y="461706"/>
                      <a:pt x="111015" y="437452"/>
                      <a:pt x="67497" y="393770"/>
                    </a:cubicBezTo>
                    <a:cubicBezTo>
                      <a:pt x="23853" y="349962"/>
                      <a:pt x="-126" y="292058"/>
                      <a:pt x="1" y="230599"/>
                    </a:cubicBezTo>
                    <a:cubicBezTo>
                      <a:pt x="1" y="169013"/>
                      <a:pt x="24233" y="111109"/>
                      <a:pt x="67878" y="67554"/>
                    </a:cubicBezTo>
                    <a:cubicBezTo>
                      <a:pt x="111522" y="24000"/>
                      <a:pt x="169377" y="0"/>
                      <a:pt x="230657" y="0"/>
                    </a:cubicBezTo>
                    <a:lnTo>
                      <a:pt x="230910" y="0"/>
                    </a:lnTo>
                    <a:cubicBezTo>
                      <a:pt x="292444" y="0"/>
                      <a:pt x="350298" y="24254"/>
                      <a:pt x="393816" y="67935"/>
                    </a:cubicBezTo>
                    <a:cubicBezTo>
                      <a:pt x="437460" y="111744"/>
                      <a:pt x="461439" y="169648"/>
                      <a:pt x="461313" y="231107"/>
                    </a:cubicBezTo>
                    <a:cubicBezTo>
                      <a:pt x="461313" y="292693"/>
                      <a:pt x="437080" y="350597"/>
                      <a:pt x="393435" y="394151"/>
                    </a:cubicBezTo>
                    <a:cubicBezTo>
                      <a:pt x="349791" y="437706"/>
                      <a:pt x="291936" y="461706"/>
                      <a:pt x="230657" y="461706"/>
                    </a:cubicBezTo>
                    <a:close/>
                    <a:moveTo>
                      <a:pt x="230657" y="10921"/>
                    </a:moveTo>
                    <a:cubicBezTo>
                      <a:pt x="172168" y="10921"/>
                      <a:pt x="117105" y="33777"/>
                      <a:pt x="75617" y="75300"/>
                    </a:cubicBezTo>
                    <a:cubicBezTo>
                      <a:pt x="34003" y="116823"/>
                      <a:pt x="11039" y="172060"/>
                      <a:pt x="11039" y="230599"/>
                    </a:cubicBezTo>
                    <a:cubicBezTo>
                      <a:pt x="11039" y="289137"/>
                      <a:pt x="33749" y="344374"/>
                      <a:pt x="75363" y="386024"/>
                    </a:cubicBezTo>
                    <a:cubicBezTo>
                      <a:pt x="116851" y="427674"/>
                      <a:pt x="172041" y="450658"/>
                      <a:pt x="230530" y="450658"/>
                    </a:cubicBezTo>
                    <a:lnTo>
                      <a:pt x="230783" y="450658"/>
                    </a:lnTo>
                    <a:cubicBezTo>
                      <a:pt x="289272" y="450658"/>
                      <a:pt x="344335" y="427801"/>
                      <a:pt x="385823" y="386279"/>
                    </a:cubicBezTo>
                    <a:cubicBezTo>
                      <a:pt x="427437" y="344755"/>
                      <a:pt x="450401" y="289518"/>
                      <a:pt x="450401" y="230980"/>
                    </a:cubicBezTo>
                    <a:cubicBezTo>
                      <a:pt x="450401" y="172441"/>
                      <a:pt x="427691" y="117204"/>
                      <a:pt x="386076" y="75554"/>
                    </a:cubicBezTo>
                    <a:cubicBezTo>
                      <a:pt x="344589" y="33904"/>
                      <a:pt x="289399" y="10921"/>
                      <a:pt x="230910" y="10921"/>
                    </a:cubicBezTo>
                    <a:lnTo>
                      <a:pt x="230657" y="10921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302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24" name="Forme libre 5123">
                <a:extLst>
                  <a:ext uri="{FF2B5EF4-FFF2-40B4-BE49-F238E27FC236}">
                    <a16:creationId xmlns:a16="http://schemas.microsoft.com/office/drawing/2014/main" id="{7BB0544C-5CC9-8AA0-A257-AF1D027DD016}"/>
                  </a:ext>
                </a:extLst>
              </p:cNvPr>
              <p:cNvSpPr/>
              <p:nvPr/>
            </p:nvSpPr>
            <p:spPr>
              <a:xfrm>
                <a:off x="6298848" y="5039633"/>
                <a:ext cx="461313" cy="461705"/>
              </a:xfrm>
              <a:custGeom>
                <a:avLst/>
                <a:gdLst>
                  <a:gd name="connsiteX0" fmla="*/ 230657 w 461313"/>
                  <a:gd name="connsiteY0" fmla="*/ 461706 h 461705"/>
                  <a:gd name="connsiteX1" fmla="*/ 230403 w 461313"/>
                  <a:gd name="connsiteY1" fmla="*/ 461706 h 461705"/>
                  <a:gd name="connsiteX2" fmla="*/ 67497 w 461313"/>
                  <a:gd name="connsiteY2" fmla="*/ 393770 h 461705"/>
                  <a:gd name="connsiteX3" fmla="*/ 1 w 461313"/>
                  <a:gd name="connsiteY3" fmla="*/ 230599 h 461705"/>
                  <a:gd name="connsiteX4" fmla="*/ 67878 w 461313"/>
                  <a:gd name="connsiteY4" fmla="*/ 67554 h 461705"/>
                  <a:gd name="connsiteX5" fmla="*/ 230657 w 461313"/>
                  <a:gd name="connsiteY5" fmla="*/ 0 h 461705"/>
                  <a:gd name="connsiteX6" fmla="*/ 230910 w 461313"/>
                  <a:gd name="connsiteY6" fmla="*/ 0 h 461705"/>
                  <a:gd name="connsiteX7" fmla="*/ 393816 w 461313"/>
                  <a:gd name="connsiteY7" fmla="*/ 67935 h 461705"/>
                  <a:gd name="connsiteX8" fmla="*/ 461313 w 461313"/>
                  <a:gd name="connsiteY8" fmla="*/ 231107 h 461705"/>
                  <a:gd name="connsiteX9" fmla="*/ 393435 w 461313"/>
                  <a:gd name="connsiteY9" fmla="*/ 394151 h 461705"/>
                  <a:gd name="connsiteX10" fmla="*/ 230657 w 461313"/>
                  <a:gd name="connsiteY10" fmla="*/ 461706 h 461705"/>
                  <a:gd name="connsiteX11" fmla="*/ 230657 w 461313"/>
                  <a:gd name="connsiteY11" fmla="*/ 10921 h 461705"/>
                  <a:gd name="connsiteX12" fmla="*/ 75617 w 461313"/>
                  <a:gd name="connsiteY12" fmla="*/ 75300 h 461705"/>
                  <a:gd name="connsiteX13" fmla="*/ 11039 w 461313"/>
                  <a:gd name="connsiteY13" fmla="*/ 230599 h 461705"/>
                  <a:gd name="connsiteX14" fmla="*/ 75363 w 461313"/>
                  <a:gd name="connsiteY14" fmla="*/ 386024 h 461705"/>
                  <a:gd name="connsiteX15" fmla="*/ 230530 w 461313"/>
                  <a:gd name="connsiteY15" fmla="*/ 450658 h 461705"/>
                  <a:gd name="connsiteX16" fmla="*/ 230783 w 461313"/>
                  <a:gd name="connsiteY16" fmla="*/ 450658 h 461705"/>
                  <a:gd name="connsiteX17" fmla="*/ 385823 w 461313"/>
                  <a:gd name="connsiteY17" fmla="*/ 386279 h 461705"/>
                  <a:gd name="connsiteX18" fmla="*/ 450401 w 461313"/>
                  <a:gd name="connsiteY18" fmla="*/ 230980 h 461705"/>
                  <a:gd name="connsiteX19" fmla="*/ 386076 w 461313"/>
                  <a:gd name="connsiteY19" fmla="*/ 75554 h 461705"/>
                  <a:gd name="connsiteX20" fmla="*/ 230910 w 461313"/>
                  <a:gd name="connsiteY20" fmla="*/ 10921 h 461705"/>
                  <a:gd name="connsiteX21" fmla="*/ 230657 w 461313"/>
                  <a:gd name="connsiteY21" fmla="*/ 10921 h 4617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461313" h="461705">
                    <a:moveTo>
                      <a:pt x="230657" y="461706"/>
                    </a:moveTo>
                    <a:lnTo>
                      <a:pt x="230403" y="461706"/>
                    </a:lnTo>
                    <a:cubicBezTo>
                      <a:pt x="168869" y="461706"/>
                      <a:pt x="111015" y="437452"/>
                      <a:pt x="67497" y="393770"/>
                    </a:cubicBezTo>
                    <a:cubicBezTo>
                      <a:pt x="23853" y="349962"/>
                      <a:pt x="-126" y="292058"/>
                      <a:pt x="1" y="230599"/>
                    </a:cubicBezTo>
                    <a:cubicBezTo>
                      <a:pt x="1" y="169013"/>
                      <a:pt x="24233" y="111109"/>
                      <a:pt x="67878" y="67554"/>
                    </a:cubicBezTo>
                    <a:cubicBezTo>
                      <a:pt x="111522" y="24000"/>
                      <a:pt x="169377" y="0"/>
                      <a:pt x="230657" y="0"/>
                    </a:cubicBezTo>
                    <a:lnTo>
                      <a:pt x="230910" y="0"/>
                    </a:lnTo>
                    <a:cubicBezTo>
                      <a:pt x="292444" y="0"/>
                      <a:pt x="350298" y="24254"/>
                      <a:pt x="393816" y="67935"/>
                    </a:cubicBezTo>
                    <a:cubicBezTo>
                      <a:pt x="437460" y="111744"/>
                      <a:pt x="461439" y="169648"/>
                      <a:pt x="461313" y="231107"/>
                    </a:cubicBezTo>
                    <a:cubicBezTo>
                      <a:pt x="461313" y="292693"/>
                      <a:pt x="437080" y="350597"/>
                      <a:pt x="393435" y="394151"/>
                    </a:cubicBezTo>
                    <a:cubicBezTo>
                      <a:pt x="349791" y="437706"/>
                      <a:pt x="291936" y="461706"/>
                      <a:pt x="230657" y="461706"/>
                    </a:cubicBezTo>
                    <a:close/>
                    <a:moveTo>
                      <a:pt x="230657" y="10921"/>
                    </a:moveTo>
                    <a:cubicBezTo>
                      <a:pt x="172168" y="10921"/>
                      <a:pt x="117105" y="33777"/>
                      <a:pt x="75617" y="75300"/>
                    </a:cubicBezTo>
                    <a:cubicBezTo>
                      <a:pt x="34003" y="116823"/>
                      <a:pt x="11039" y="172060"/>
                      <a:pt x="11039" y="230599"/>
                    </a:cubicBezTo>
                    <a:cubicBezTo>
                      <a:pt x="11039" y="289137"/>
                      <a:pt x="33749" y="344374"/>
                      <a:pt x="75363" y="386024"/>
                    </a:cubicBezTo>
                    <a:cubicBezTo>
                      <a:pt x="116851" y="427674"/>
                      <a:pt x="172041" y="450658"/>
                      <a:pt x="230530" y="450658"/>
                    </a:cubicBezTo>
                    <a:lnTo>
                      <a:pt x="230783" y="450658"/>
                    </a:lnTo>
                    <a:cubicBezTo>
                      <a:pt x="289272" y="450658"/>
                      <a:pt x="344335" y="427801"/>
                      <a:pt x="385823" y="386279"/>
                    </a:cubicBezTo>
                    <a:cubicBezTo>
                      <a:pt x="427437" y="344755"/>
                      <a:pt x="450401" y="289518"/>
                      <a:pt x="450401" y="230980"/>
                    </a:cubicBezTo>
                    <a:cubicBezTo>
                      <a:pt x="450401" y="172441"/>
                      <a:pt x="427691" y="117204"/>
                      <a:pt x="386076" y="75554"/>
                    </a:cubicBezTo>
                    <a:cubicBezTo>
                      <a:pt x="344589" y="33904"/>
                      <a:pt x="289399" y="10921"/>
                      <a:pt x="230910" y="10921"/>
                    </a:cubicBezTo>
                    <a:lnTo>
                      <a:pt x="230657" y="10921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302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25" name="Forme libre 5124">
                <a:extLst>
                  <a:ext uri="{FF2B5EF4-FFF2-40B4-BE49-F238E27FC236}">
                    <a16:creationId xmlns:a16="http://schemas.microsoft.com/office/drawing/2014/main" id="{D3873C38-C585-458E-394A-124DA4CBEFB1}"/>
                  </a:ext>
                </a:extLst>
              </p:cNvPr>
              <p:cNvSpPr/>
              <p:nvPr/>
            </p:nvSpPr>
            <p:spPr>
              <a:xfrm>
                <a:off x="6360509" y="5144139"/>
                <a:ext cx="338371" cy="211932"/>
              </a:xfrm>
              <a:custGeom>
                <a:avLst/>
                <a:gdLst>
                  <a:gd name="connsiteX0" fmla="*/ 0 w 338371"/>
                  <a:gd name="connsiteY0" fmla="*/ 211552 h 211932"/>
                  <a:gd name="connsiteX1" fmla="*/ 254 w 338371"/>
                  <a:gd name="connsiteY1" fmla="*/ 6603 h 211932"/>
                  <a:gd name="connsiteX2" fmla="*/ 7105 w 338371"/>
                  <a:gd name="connsiteY2" fmla="*/ 0 h 211932"/>
                  <a:gd name="connsiteX3" fmla="*/ 331521 w 338371"/>
                  <a:gd name="connsiteY3" fmla="*/ 381 h 211932"/>
                  <a:gd name="connsiteX4" fmla="*/ 338371 w 338371"/>
                  <a:gd name="connsiteY4" fmla="*/ 6984 h 211932"/>
                  <a:gd name="connsiteX5" fmla="*/ 338118 w 338371"/>
                  <a:gd name="connsiteY5" fmla="*/ 211933 h 211932"/>
                  <a:gd name="connsiteX6" fmla="*/ 0 w 338371"/>
                  <a:gd name="connsiteY6" fmla="*/ 211552 h 211932"/>
                  <a:gd name="connsiteX7" fmla="*/ 0 w 338371"/>
                  <a:gd name="connsiteY7" fmla="*/ 211552 h 2119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38371" h="211932">
                    <a:moveTo>
                      <a:pt x="0" y="211552"/>
                    </a:moveTo>
                    <a:lnTo>
                      <a:pt x="254" y="6603"/>
                    </a:lnTo>
                    <a:cubicBezTo>
                      <a:pt x="254" y="2920"/>
                      <a:pt x="3426" y="0"/>
                      <a:pt x="7105" y="0"/>
                    </a:cubicBezTo>
                    <a:lnTo>
                      <a:pt x="331521" y="381"/>
                    </a:lnTo>
                    <a:cubicBezTo>
                      <a:pt x="335327" y="381"/>
                      <a:pt x="338371" y="3301"/>
                      <a:pt x="338371" y="6984"/>
                    </a:cubicBezTo>
                    <a:lnTo>
                      <a:pt x="338118" y="211933"/>
                    </a:lnTo>
                    <a:lnTo>
                      <a:pt x="0" y="211552"/>
                    </a:lnTo>
                    <a:lnTo>
                      <a:pt x="0" y="211552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26" name="Forme libre 5125">
                <a:extLst>
                  <a:ext uri="{FF2B5EF4-FFF2-40B4-BE49-F238E27FC236}">
                    <a16:creationId xmlns:a16="http://schemas.microsoft.com/office/drawing/2014/main" id="{6DC036C5-32ED-571F-D635-20C72F222133}"/>
                  </a:ext>
                </a:extLst>
              </p:cNvPr>
              <p:cNvSpPr/>
              <p:nvPr/>
            </p:nvSpPr>
            <p:spPr>
              <a:xfrm>
                <a:off x="6367361" y="5148457"/>
                <a:ext cx="324669" cy="203297"/>
              </a:xfrm>
              <a:custGeom>
                <a:avLst/>
                <a:gdLst>
                  <a:gd name="connsiteX0" fmla="*/ 127 w 324669"/>
                  <a:gd name="connsiteY0" fmla="*/ 202917 h 203297"/>
                  <a:gd name="connsiteX1" fmla="*/ 381 w 324669"/>
                  <a:gd name="connsiteY1" fmla="*/ 6349 h 203297"/>
                  <a:gd name="connsiteX2" fmla="*/ 6978 w 324669"/>
                  <a:gd name="connsiteY2" fmla="*/ 0 h 203297"/>
                  <a:gd name="connsiteX3" fmla="*/ 318072 w 324669"/>
                  <a:gd name="connsiteY3" fmla="*/ 381 h 203297"/>
                  <a:gd name="connsiteX4" fmla="*/ 324669 w 324669"/>
                  <a:gd name="connsiteY4" fmla="*/ 6730 h 203297"/>
                  <a:gd name="connsiteX5" fmla="*/ 324415 w 324669"/>
                  <a:gd name="connsiteY5" fmla="*/ 203297 h 203297"/>
                  <a:gd name="connsiteX6" fmla="*/ 0 w 324669"/>
                  <a:gd name="connsiteY6" fmla="*/ 202917 h 203297"/>
                  <a:gd name="connsiteX7" fmla="*/ 0 w 324669"/>
                  <a:gd name="connsiteY7" fmla="*/ 202917 h 2032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24669" h="203297">
                    <a:moveTo>
                      <a:pt x="127" y="202917"/>
                    </a:moveTo>
                    <a:lnTo>
                      <a:pt x="381" y="6349"/>
                    </a:lnTo>
                    <a:cubicBezTo>
                      <a:pt x="381" y="2920"/>
                      <a:pt x="3426" y="0"/>
                      <a:pt x="6978" y="0"/>
                    </a:cubicBezTo>
                    <a:lnTo>
                      <a:pt x="318072" y="381"/>
                    </a:lnTo>
                    <a:cubicBezTo>
                      <a:pt x="321751" y="381"/>
                      <a:pt x="324669" y="3301"/>
                      <a:pt x="324669" y="6730"/>
                    </a:cubicBezTo>
                    <a:lnTo>
                      <a:pt x="324415" y="203297"/>
                    </a:lnTo>
                    <a:lnTo>
                      <a:pt x="0" y="202917"/>
                    </a:lnTo>
                    <a:lnTo>
                      <a:pt x="0" y="202917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27" name="Forme libre 5126">
                <a:extLst>
                  <a:ext uri="{FF2B5EF4-FFF2-40B4-BE49-F238E27FC236}">
                    <a16:creationId xmlns:a16="http://schemas.microsoft.com/office/drawing/2014/main" id="{C4FB48BD-FCE0-C2D5-CF2F-AFDF19D57DA3}"/>
                  </a:ext>
                </a:extLst>
              </p:cNvPr>
              <p:cNvSpPr/>
              <p:nvPr/>
            </p:nvSpPr>
            <p:spPr>
              <a:xfrm>
                <a:off x="6357718" y="5141346"/>
                <a:ext cx="343953" cy="252693"/>
              </a:xfrm>
              <a:custGeom>
                <a:avLst/>
                <a:gdLst>
                  <a:gd name="connsiteX0" fmla="*/ 343954 w 343953"/>
                  <a:gd name="connsiteY0" fmla="*/ 9777 h 252693"/>
                  <a:gd name="connsiteX1" fmla="*/ 341290 w 343953"/>
                  <a:gd name="connsiteY1" fmla="*/ 3301 h 252693"/>
                  <a:gd name="connsiteX2" fmla="*/ 334312 w 343953"/>
                  <a:gd name="connsiteY2" fmla="*/ 381 h 252693"/>
                  <a:gd name="connsiteX3" fmla="*/ 9896 w 343953"/>
                  <a:gd name="connsiteY3" fmla="*/ 0 h 252693"/>
                  <a:gd name="connsiteX4" fmla="*/ 254 w 343953"/>
                  <a:gd name="connsiteY4" fmla="*/ 9397 h 252693"/>
                  <a:gd name="connsiteX5" fmla="*/ 0 w 343953"/>
                  <a:gd name="connsiteY5" fmla="*/ 211552 h 252693"/>
                  <a:gd name="connsiteX6" fmla="*/ 0 w 343953"/>
                  <a:gd name="connsiteY6" fmla="*/ 211552 h 252693"/>
                  <a:gd name="connsiteX7" fmla="*/ 0 w 343953"/>
                  <a:gd name="connsiteY7" fmla="*/ 242535 h 252693"/>
                  <a:gd name="connsiteX8" fmla="*/ 9643 w 343953"/>
                  <a:gd name="connsiteY8" fmla="*/ 252313 h 252693"/>
                  <a:gd name="connsiteX9" fmla="*/ 334058 w 343953"/>
                  <a:gd name="connsiteY9" fmla="*/ 252694 h 252693"/>
                  <a:gd name="connsiteX10" fmla="*/ 334058 w 343953"/>
                  <a:gd name="connsiteY10" fmla="*/ 252694 h 252693"/>
                  <a:gd name="connsiteX11" fmla="*/ 340782 w 343953"/>
                  <a:gd name="connsiteY11" fmla="*/ 249900 h 252693"/>
                  <a:gd name="connsiteX12" fmla="*/ 343700 w 343953"/>
                  <a:gd name="connsiteY12" fmla="*/ 242916 h 252693"/>
                  <a:gd name="connsiteX13" fmla="*/ 343700 w 343953"/>
                  <a:gd name="connsiteY13" fmla="*/ 217520 h 252693"/>
                  <a:gd name="connsiteX14" fmla="*/ 343700 w 343953"/>
                  <a:gd name="connsiteY14" fmla="*/ 217520 h 252693"/>
                  <a:gd name="connsiteX15" fmla="*/ 343954 w 343953"/>
                  <a:gd name="connsiteY15" fmla="*/ 9905 h 252693"/>
                  <a:gd name="connsiteX16" fmla="*/ 5836 w 343953"/>
                  <a:gd name="connsiteY16" fmla="*/ 9397 h 252693"/>
                  <a:gd name="connsiteX17" fmla="*/ 10023 w 343953"/>
                  <a:gd name="connsiteY17" fmla="*/ 5587 h 252693"/>
                  <a:gd name="connsiteX18" fmla="*/ 334438 w 343953"/>
                  <a:gd name="connsiteY18" fmla="*/ 5968 h 252693"/>
                  <a:gd name="connsiteX19" fmla="*/ 337484 w 343953"/>
                  <a:gd name="connsiteY19" fmla="*/ 7238 h 252693"/>
                  <a:gd name="connsiteX20" fmla="*/ 338625 w 343953"/>
                  <a:gd name="connsiteY20" fmla="*/ 9905 h 252693"/>
                  <a:gd name="connsiteX21" fmla="*/ 338371 w 343953"/>
                  <a:gd name="connsiteY21" fmla="*/ 212059 h 252693"/>
                  <a:gd name="connsiteX22" fmla="*/ 5709 w 343953"/>
                  <a:gd name="connsiteY22" fmla="*/ 211678 h 252693"/>
                  <a:gd name="connsiteX23" fmla="*/ 5963 w 343953"/>
                  <a:gd name="connsiteY23" fmla="*/ 9524 h 2526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43953" h="252693">
                    <a:moveTo>
                      <a:pt x="343954" y="9777"/>
                    </a:moveTo>
                    <a:cubicBezTo>
                      <a:pt x="343954" y="7365"/>
                      <a:pt x="342939" y="4952"/>
                      <a:pt x="341290" y="3301"/>
                    </a:cubicBezTo>
                    <a:cubicBezTo>
                      <a:pt x="339513" y="1524"/>
                      <a:pt x="336976" y="381"/>
                      <a:pt x="334312" y="381"/>
                    </a:cubicBezTo>
                    <a:lnTo>
                      <a:pt x="9896" y="0"/>
                    </a:lnTo>
                    <a:cubicBezTo>
                      <a:pt x="4567" y="0"/>
                      <a:pt x="254" y="4190"/>
                      <a:pt x="254" y="9397"/>
                    </a:cubicBezTo>
                    <a:lnTo>
                      <a:pt x="0" y="211552"/>
                    </a:lnTo>
                    <a:lnTo>
                      <a:pt x="0" y="211552"/>
                    </a:lnTo>
                    <a:lnTo>
                      <a:pt x="0" y="242535"/>
                    </a:lnTo>
                    <a:cubicBezTo>
                      <a:pt x="0" y="247868"/>
                      <a:pt x="4314" y="252313"/>
                      <a:pt x="9643" y="252313"/>
                    </a:cubicBezTo>
                    <a:lnTo>
                      <a:pt x="334058" y="252694"/>
                    </a:lnTo>
                    <a:lnTo>
                      <a:pt x="334058" y="252694"/>
                    </a:lnTo>
                    <a:cubicBezTo>
                      <a:pt x="336595" y="252694"/>
                      <a:pt x="339006" y="251677"/>
                      <a:pt x="340782" y="249900"/>
                    </a:cubicBezTo>
                    <a:cubicBezTo>
                      <a:pt x="342685" y="247995"/>
                      <a:pt x="343700" y="245583"/>
                      <a:pt x="343700" y="242916"/>
                    </a:cubicBezTo>
                    <a:lnTo>
                      <a:pt x="343700" y="217520"/>
                    </a:lnTo>
                    <a:lnTo>
                      <a:pt x="343700" y="217520"/>
                    </a:lnTo>
                    <a:lnTo>
                      <a:pt x="343954" y="9905"/>
                    </a:lnTo>
                    <a:close/>
                    <a:moveTo>
                      <a:pt x="5836" y="9397"/>
                    </a:moveTo>
                    <a:cubicBezTo>
                      <a:pt x="5836" y="7238"/>
                      <a:pt x="7739" y="5587"/>
                      <a:pt x="10023" y="5587"/>
                    </a:cubicBezTo>
                    <a:lnTo>
                      <a:pt x="334438" y="5968"/>
                    </a:lnTo>
                    <a:cubicBezTo>
                      <a:pt x="335580" y="5968"/>
                      <a:pt x="336722" y="6476"/>
                      <a:pt x="337484" y="7238"/>
                    </a:cubicBezTo>
                    <a:cubicBezTo>
                      <a:pt x="338245" y="8000"/>
                      <a:pt x="338625" y="8888"/>
                      <a:pt x="338625" y="9905"/>
                    </a:cubicBezTo>
                    <a:lnTo>
                      <a:pt x="338371" y="212059"/>
                    </a:lnTo>
                    <a:lnTo>
                      <a:pt x="5709" y="211678"/>
                    </a:lnTo>
                    <a:lnTo>
                      <a:pt x="5963" y="9524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59" name="Forme libre 5158">
                <a:extLst>
                  <a:ext uri="{FF2B5EF4-FFF2-40B4-BE49-F238E27FC236}">
                    <a16:creationId xmlns:a16="http://schemas.microsoft.com/office/drawing/2014/main" id="{4E52B0BA-A4DE-62D9-A8FD-0A29FEA55506}"/>
                  </a:ext>
                </a:extLst>
              </p:cNvPr>
              <p:cNvSpPr/>
              <p:nvPr/>
            </p:nvSpPr>
            <p:spPr>
              <a:xfrm>
                <a:off x="6480278" y="5393912"/>
                <a:ext cx="98580" cy="46602"/>
              </a:xfrm>
              <a:custGeom>
                <a:avLst/>
                <a:gdLst>
                  <a:gd name="connsiteX0" fmla="*/ 0 w 98580"/>
                  <a:gd name="connsiteY0" fmla="*/ 46602 h 46602"/>
                  <a:gd name="connsiteX1" fmla="*/ 98581 w 98580"/>
                  <a:gd name="connsiteY1" fmla="*/ 46602 h 46602"/>
                  <a:gd name="connsiteX2" fmla="*/ 91983 w 98580"/>
                  <a:gd name="connsiteY2" fmla="*/ 0 h 46602"/>
                  <a:gd name="connsiteX3" fmla="*/ 6597 w 98580"/>
                  <a:gd name="connsiteY3" fmla="*/ 0 h 46602"/>
                  <a:gd name="connsiteX4" fmla="*/ 0 w 98580"/>
                  <a:gd name="connsiteY4" fmla="*/ 46602 h 466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8580" h="46602">
                    <a:moveTo>
                      <a:pt x="0" y="46602"/>
                    </a:moveTo>
                    <a:lnTo>
                      <a:pt x="98581" y="46602"/>
                    </a:lnTo>
                    <a:lnTo>
                      <a:pt x="91983" y="0"/>
                    </a:lnTo>
                    <a:lnTo>
                      <a:pt x="6597" y="0"/>
                    </a:lnTo>
                    <a:lnTo>
                      <a:pt x="0" y="46602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60" name="Forme libre 5159">
                <a:extLst>
                  <a:ext uri="{FF2B5EF4-FFF2-40B4-BE49-F238E27FC236}">
                    <a16:creationId xmlns:a16="http://schemas.microsoft.com/office/drawing/2014/main" id="{16B0BB92-220B-AB20-F80F-6FBE8943B70A}"/>
                  </a:ext>
                </a:extLst>
              </p:cNvPr>
              <p:cNvSpPr/>
              <p:nvPr/>
            </p:nvSpPr>
            <p:spPr>
              <a:xfrm>
                <a:off x="6482942" y="5393912"/>
                <a:ext cx="90587" cy="27936"/>
              </a:xfrm>
              <a:custGeom>
                <a:avLst/>
                <a:gdLst>
                  <a:gd name="connsiteX0" fmla="*/ 89319 w 90587"/>
                  <a:gd name="connsiteY0" fmla="*/ 0 h 27936"/>
                  <a:gd name="connsiteX1" fmla="*/ 3933 w 90587"/>
                  <a:gd name="connsiteY1" fmla="*/ 0 h 27936"/>
                  <a:gd name="connsiteX2" fmla="*/ 0 w 90587"/>
                  <a:gd name="connsiteY2" fmla="*/ 27936 h 27936"/>
                  <a:gd name="connsiteX3" fmla="*/ 90588 w 90587"/>
                  <a:gd name="connsiteY3" fmla="*/ 8762 h 27936"/>
                  <a:gd name="connsiteX4" fmla="*/ 89319 w 90587"/>
                  <a:gd name="connsiteY4" fmla="*/ 0 h 279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587" h="27936">
                    <a:moveTo>
                      <a:pt x="89319" y="0"/>
                    </a:moveTo>
                    <a:lnTo>
                      <a:pt x="3933" y="0"/>
                    </a:lnTo>
                    <a:lnTo>
                      <a:pt x="0" y="27936"/>
                    </a:lnTo>
                    <a:lnTo>
                      <a:pt x="90588" y="8762"/>
                    </a:lnTo>
                    <a:lnTo>
                      <a:pt x="89319" y="0"/>
                    </a:lnTo>
                    <a:close/>
                  </a:path>
                </a:pathLst>
              </a:custGeom>
              <a:solidFill>
                <a:srgbClr val="CACACA">
                  <a:alpha val="45000"/>
                </a:srgbClr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61" name="Forme libre 5160">
                <a:extLst>
                  <a:ext uri="{FF2B5EF4-FFF2-40B4-BE49-F238E27FC236}">
                    <a16:creationId xmlns:a16="http://schemas.microsoft.com/office/drawing/2014/main" id="{353B0BAC-FC3E-FBFA-34D4-40BD3C6D9BB9}"/>
                  </a:ext>
                </a:extLst>
              </p:cNvPr>
              <p:cNvSpPr/>
              <p:nvPr/>
            </p:nvSpPr>
            <p:spPr>
              <a:xfrm rot="16203600">
                <a:off x="6525929" y="5370040"/>
                <a:ext cx="7104" cy="148060"/>
              </a:xfrm>
              <a:custGeom>
                <a:avLst/>
                <a:gdLst>
                  <a:gd name="connsiteX0" fmla="*/ 0 w 7104"/>
                  <a:gd name="connsiteY0" fmla="*/ 0 h 148060"/>
                  <a:gd name="connsiteX1" fmla="*/ 7105 w 7104"/>
                  <a:gd name="connsiteY1" fmla="*/ 0 h 148060"/>
                  <a:gd name="connsiteX2" fmla="*/ 7105 w 7104"/>
                  <a:gd name="connsiteY2" fmla="*/ 148061 h 148060"/>
                  <a:gd name="connsiteX3" fmla="*/ 0 w 7104"/>
                  <a:gd name="connsiteY3" fmla="*/ 148061 h 1480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104" h="148060">
                    <a:moveTo>
                      <a:pt x="0" y="0"/>
                    </a:moveTo>
                    <a:lnTo>
                      <a:pt x="7105" y="0"/>
                    </a:lnTo>
                    <a:lnTo>
                      <a:pt x="7105" y="148061"/>
                    </a:lnTo>
                    <a:lnTo>
                      <a:pt x="0" y="148061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4000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62" name="Forme libre 5161">
                <a:extLst>
                  <a:ext uri="{FF2B5EF4-FFF2-40B4-BE49-F238E27FC236}">
                    <a16:creationId xmlns:a16="http://schemas.microsoft.com/office/drawing/2014/main" id="{0071AB37-DD03-A0A5-5AF6-0606E246CBF4}"/>
                  </a:ext>
                </a:extLst>
              </p:cNvPr>
              <p:cNvSpPr/>
              <p:nvPr/>
            </p:nvSpPr>
            <p:spPr>
              <a:xfrm>
                <a:off x="6485099" y="5393912"/>
                <a:ext cx="87288" cy="12571"/>
              </a:xfrm>
              <a:custGeom>
                <a:avLst/>
                <a:gdLst>
                  <a:gd name="connsiteX0" fmla="*/ 1776 w 87288"/>
                  <a:gd name="connsiteY0" fmla="*/ 0 h 12571"/>
                  <a:gd name="connsiteX1" fmla="*/ 87162 w 87288"/>
                  <a:gd name="connsiteY1" fmla="*/ 0 h 12571"/>
                  <a:gd name="connsiteX2" fmla="*/ 87289 w 87288"/>
                  <a:gd name="connsiteY2" fmla="*/ 635 h 12571"/>
                  <a:gd name="connsiteX3" fmla="*/ 0 w 87288"/>
                  <a:gd name="connsiteY3" fmla="*/ 12571 h 12571"/>
                  <a:gd name="connsiteX4" fmla="*/ 1776 w 87288"/>
                  <a:gd name="connsiteY4" fmla="*/ 0 h 125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7288" h="12571">
                    <a:moveTo>
                      <a:pt x="1776" y="0"/>
                    </a:moveTo>
                    <a:lnTo>
                      <a:pt x="87162" y="0"/>
                    </a:lnTo>
                    <a:lnTo>
                      <a:pt x="87289" y="635"/>
                    </a:lnTo>
                    <a:lnTo>
                      <a:pt x="0" y="12571"/>
                    </a:lnTo>
                    <a:lnTo>
                      <a:pt x="1776" y="0"/>
                    </a:lnTo>
                    <a:close/>
                  </a:path>
                </a:pathLst>
              </a:custGeom>
              <a:solidFill>
                <a:srgbClr val="B4B4B4">
                  <a:alpha val="45000"/>
                </a:srgbClr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63" name="Forme libre 5162">
                <a:extLst>
                  <a:ext uri="{FF2B5EF4-FFF2-40B4-BE49-F238E27FC236}">
                    <a16:creationId xmlns:a16="http://schemas.microsoft.com/office/drawing/2014/main" id="{5782C8CA-3056-2CFA-55F3-A11AB22F5D81}"/>
                  </a:ext>
                </a:extLst>
              </p:cNvPr>
              <p:cNvSpPr/>
              <p:nvPr/>
            </p:nvSpPr>
            <p:spPr>
              <a:xfrm>
                <a:off x="6395907" y="5165345"/>
                <a:ext cx="14209" cy="14221"/>
              </a:xfrm>
              <a:custGeom>
                <a:avLst/>
                <a:gdLst>
                  <a:gd name="connsiteX0" fmla="*/ 14210 w 14209"/>
                  <a:gd name="connsiteY0" fmla="*/ 7111 h 14221"/>
                  <a:gd name="connsiteX1" fmla="*/ 7105 w 14209"/>
                  <a:gd name="connsiteY1" fmla="*/ 14222 h 14221"/>
                  <a:gd name="connsiteX2" fmla="*/ 0 w 14209"/>
                  <a:gd name="connsiteY2" fmla="*/ 7111 h 14221"/>
                  <a:gd name="connsiteX3" fmla="*/ 7105 w 14209"/>
                  <a:gd name="connsiteY3" fmla="*/ 0 h 14221"/>
                  <a:gd name="connsiteX4" fmla="*/ 14210 w 14209"/>
                  <a:gd name="connsiteY4" fmla="*/ 7111 h 1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209" h="14221">
                    <a:moveTo>
                      <a:pt x="14210" y="7111"/>
                    </a:moveTo>
                    <a:cubicBezTo>
                      <a:pt x="14210" y="11038"/>
                      <a:pt x="11029" y="14222"/>
                      <a:pt x="7105" y="14222"/>
                    </a:cubicBezTo>
                    <a:cubicBezTo>
                      <a:pt x="3181" y="14222"/>
                      <a:pt x="0" y="11038"/>
                      <a:pt x="0" y="7111"/>
                    </a:cubicBezTo>
                    <a:cubicBezTo>
                      <a:pt x="0" y="3184"/>
                      <a:pt x="3181" y="0"/>
                      <a:pt x="7105" y="0"/>
                    </a:cubicBezTo>
                    <a:cubicBezTo>
                      <a:pt x="11029" y="0"/>
                      <a:pt x="14210" y="3184"/>
                      <a:pt x="14210" y="7111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64" name="Forme libre 5163">
                <a:extLst>
                  <a:ext uri="{FF2B5EF4-FFF2-40B4-BE49-F238E27FC236}">
                    <a16:creationId xmlns:a16="http://schemas.microsoft.com/office/drawing/2014/main" id="{FA6AACF6-58EB-FBDC-0ED2-40601A2660F4}"/>
                  </a:ext>
                </a:extLst>
              </p:cNvPr>
              <p:cNvSpPr/>
              <p:nvPr/>
            </p:nvSpPr>
            <p:spPr>
              <a:xfrm>
                <a:off x="6452239" y="5165345"/>
                <a:ext cx="14209" cy="14221"/>
              </a:xfrm>
              <a:custGeom>
                <a:avLst/>
                <a:gdLst>
                  <a:gd name="connsiteX0" fmla="*/ 14210 w 14209"/>
                  <a:gd name="connsiteY0" fmla="*/ 7111 h 14221"/>
                  <a:gd name="connsiteX1" fmla="*/ 7105 w 14209"/>
                  <a:gd name="connsiteY1" fmla="*/ 14222 h 14221"/>
                  <a:gd name="connsiteX2" fmla="*/ 0 w 14209"/>
                  <a:gd name="connsiteY2" fmla="*/ 7111 h 14221"/>
                  <a:gd name="connsiteX3" fmla="*/ 7105 w 14209"/>
                  <a:gd name="connsiteY3" fmla="*/ 0 h 14221"/>
                  <a:gd name="connsiteX4" fmla="*/ 14210 w 14209"/>
                  <a:gd name="connsiteY4" fmla="*/ 7111 h 1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209" h="14221">
                    <a:moveTo>
                      <a:pt x="14210" y="7111"/>
                    </a:moveTo>
                    <a:cubicBezTo>
                      <a:pt x="14210" y="11038"/>
                      <a:pt x="11029" y="14222"/>
                      <a:pt x="7105" y="14222"/>
                    </a:cubicBezTo>
                    <a:cubicBezTo>
                      <a:pt x="3181" y="14222"/>
                      <a:pt x="0" y="11038"/>
                      <a:pt x="0" y="7111"/>
                    </a:cubicBezTo>
                    <a:cubicBezTo>
                      <a:pt x="0" y="3184"/>
                      <a:pt x="3181" y="0"/>
                      <a:pt x="7105" y="0"/>
                    </a:cubicBezTo>
                    <a:cubicBezTo>
                      <a:pt x="11029" y="0"/>
                      <a:pt x="14210" y="3184"/>
                      <a:pt x="14210" y="7111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65" name="Forme libre 5164">
                <a:extLst>
                  <a:ext uri="{FF2B5EF4-FFF2-40B4-BE49-F238E27FC236}">
                    <a16:creationId xmlns:a16="http://schemas.microsoft.com/office/drawing/2014/main" id="{A30D978D-5C07-536F-3E02-71B179162EDD}"/>
                  </a:ext>
                </a:extLst>
              </p:cNvPr>
              <p:cNvSpPr/>
              <p:nvPr/>
            </p:nvSpPr>
            <p:spPr>
              <a:xfrm>
                <a:off x="6424073" y="5165345"/>
                <a:ext cx="14209" cy="14221"/>
              </a:xfrm>
              <a:custGeom>
                <a:avLst/>
                <a:gdLst>
                  <a:gd name="connsiteX0" fmla="*/ 14210 w 14209"/>
                  <a:gd name="connsiteY0" fmla="*/ 7111 h 14221"/>
                  <a:gd name="connsiteX1" fmla="*/ 7105 w 14209"/>
                  <a:gd name="connsiteY1" fmla="*/ 14222 h 14221"/>
                  <a:gd name="connsiteX2" fmla="*/ 0 w 14209"/>
                  <a:gd name="connsiteY2" fmla="*/ 7111 h 14221"/>
                  <a:gd name="connsiteX3" fmla="*/ 7105 w 14209"/>
                  <a:gd name="connsiteY3" fmla="*/ 0 h 14221"/>
                  <a:gd name="connsiteX4" fmla="*/ 14210 w 14209"/>
                  <a:gd name="connsiteY4" fmla="*/ 7111 h 14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209" h="14221">
                    <a:moveTo>
                      <a:pt x="14210" y="7111"/>
                    </a:moveTo>
                    <a:cubicBezTo>
                      <a:pt x="14210" y="11038"/>
                      <a:pt x="11029" y="14222"/>
                      <a:pt x="7105" y="14222"/>
                    </a:cubicBezTo>
                    <a:cubicBezTo>
                      <a:pt x="3181" y="14222"/>
                      <a:pt x="0" y="11038"/>
                      <a:pt x="0" y="7111"/>
                    </a:cubicBezTo>
                    <a:cubicBezTo>
                      <a:pt x="0" y="3184"/>
                      <a:pt x="3181" y="0"/>
                      <a:pt x="7105" y="0"/>
                    </a:cubicBezTo>
                    <a:cubicBezTo>
                      <a:pt x="11029" y="0"/>
                      <a:pt x="14210" y="3184"/>
                      <a:pt x="14210" y="7111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66" name="Forme libre 5165">
                <a:extLst>
                  <a:ext uri="{FF2B5EF4-FFF2-40B4-BE49-F238E27FC236}">
                    <a16:creationId xmlns:a16="http://schemas.microsoft.com/office/drawing/2014/main" id="{CC473846-16CC-BDA3-7F60-1E14EC0FE244}"/>
                  </a:ext>
                </a:extLst>
              </p:cNvPr>
              <p:cNvSpPr/>
              <p:nvPr/>
            </p:nvSpPr>
            <p:spPr>
              <a:xfrm rot="16203600">
                <a:off x="6568476" y="5080872"/>
                <a:ext cx="7104" cy="183361"/>
              </a:xfrm>
              <a:custGeom>
                <a:avLst/>
                <a:gdLst>
                  <a:gd name="connsiteX0" fmla="*/ 0 w 7104"/>
                  <a:gd name="connsiteY0" fmla="*/ 0 h 183361"/>
                  <a:gd name="connsiteX1" fmla="*/ 7105 w 7104"/>
                  <a:gd name="connsiteY1" fmla="*/ 0 h 183361"/>
                  <a:gd name="connsiteX2" fmla="*/ 7105 w 7104"/>
                  <a:gd name="connsiteY2" fmla="*/ 183362 h 183361"/>
                  <a:gd name="connsiteX3" fmla="*/ 0 w 7104"/>
                  <a:gd name="connsiteY3" fmla="*/ 183362 h 1833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104" h="183361">
                    <a:moveTo>
                      <a:pt x="0" y="0"/>
                    </a:moveTo>
                    <a:lnTo>
                      <a:pt x="7105" y="0"/>
                    </a:lnTo>
                    <a:lnTo>
                      <a:pt x="7105" y="183362"/>
                    </a:lnTo>
                    <a:lnTo>
                      <a:pt x="0" y="183362"/>
                    </a:lnTo>
                    <a:close/>
                  </a:path>
                </a:pathLst>
              </a:custGeom>
              <a:solidFill>
                <a:srgbClr val="DDDDDD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67" name="Forme libre 5166">
                <a:extLst>
                  <a:ext uri="{FF2B5EF4-FFF2-40B4-BE49-F238E27FC236}">
                    <a16:creationId xmlns:a16="http://schemas.microsoft.com/office/drawing/2014/main" id="{1CFC9987-68A5-1905-AA2C-05A51BFE0EF1}"/>
                  </a:ext>
                </a:extLst>
              </p:cNvPr>
              <p:cNvSpPr/>
              <p:nvPr/>
            </p:nvSpPr>
            <p:spPr>
              <a:xfrm>
                <a:off x="6439425" y="5205217"/>
                <a:ext cx="180541" cy="118727"/>
              </a:xfrm>
              <a:custGeom>
                <a:avLst/>
                <a:gdLst>
                  <a:gd name="connsiteX0" fmla="*/ 168234 w 180541"/>
                  <a:gd name="connsiteY0" fmla="*/ 19174 h 118727"/>
                  <a:gd name="connsiteX1" fmla="*/ 168234 w 180541"/>
                  <a:gd name="connsiteY1" fmla="*/ 27174 h 118727"/>
                  <a:gd name="connsiteX2" fmla="*/ 152883 w 180541"/>
                  <a:gd name="connsiteY2" fmla="*/ 30095 h 118727"/>
                  <a:gd name="connsiteX3" fmla="*/ 152883 w 180541"/>
                  <a:gd name="connsiteY3" fmla="*/ 254 h 118727"/>
                  <a:gd name="connsiteX4" fmla="*/ 127 w 180541"/>
                  <a:gd name="connsiteY4" fmla="*/ 0 h 118727"/>
                  <a:gd name="connsiteX5" fmla="*/ 0 w 180541"/>
                  <a:gd name="connsiteY5" fmla="*/ 118474 h 118727"/>
                  <a:gd name="connsiteX6" fmla="*/ 152756 w 180541"/>
                  <a:gd name="connsiteY6" fmla="*/ 118728 h 118727"/>
                  <a:gd name="connsiteX7" fmla="*/ 152883 w 180541"/>
                  <a:gd name="connsiteY7" fmla="*/ 88760 h 118727"/>
                  <a:gd name="connsiteX8" fmla="*/ 168107 w 180541"/>
                  <a:gd name="connsiteY8" fmla="*/ 91681 h 118727"/>
                  <a:gd name="connsiteX9" fmla="*/ 168107 w 180541"/>
                  <a:gd name="connsiteY9" fmla="*/ 99681 h 118727"/>
                  <a:gd name="connsiteX10" fmla="*/ 180541 w 180541"/>
                  <a:gd name="connsiteY10" fmla="*/ 99807 h 118727"/>
                  <a:gd name="connsiteX11" fmla="*/ 180541 w 180541"/>
                  <a:gd name="connsiteY11" fmla="*/ 19174 h 118727"/>
                  <a:gd name="connsiteX12" fmla="*/ 168234 w 180541"/>
                  <a:gd name="connsiteY12" fmla="*/ 19174 h 1187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80541" h="118727">
                    <a:moveTo>
                      <a:pt x="168234" y="19174"/>
                    </a:moveTo>
                    <a:lnTo>
                      <a:pt x="168234" y="27174"/>
                    </a:lnTo>
                    <a:lnTo>
                      <a:pt x="152883" y="30095"/>
                    </a:lnTo>
                    <a:lnTo>
                      <a:pt x="152883" y="254"/>
                    </a:lnTo>
                    <a:lnTo>
                      <a:pt x="127" y="0"/>
                    </a:lnTo>
                    <a:lnTo>
                      <a:pt x="0" y="118474"/>
                    </a:lnTo>
                    <a:lnTo>
                      <a:pt x="152756" y="118728"/>
                    </a:lnTo>
                    <a:lnTo>
                      <a:pt x="152883" y="88760"/>
                    </a:lnTo>
                    <a:lnTo>
                      <a:pt x="168107" y="91681"/>
                    </a:lnTo>
                    <a:lnTo>
                      <a:pt x="168107" y="99681"/>
                    </a:lnTo>
                    <a:lnTo>
                      <a:pt x="180541" y="99807"/>
                    </a:lnTo>
                    <a:lnTo>
                      <a:pt x="180541" y="19174"/>
                    </a:lnTo>
                    <a:lnTo>
                      <a:pt x="168234" y="19174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68" name="Forme libre 5167">
                <a:extLst>
                  <a:ext uri="{FF2B5EF4-FFF2-40B4-BE49-F238E27FC236}">
                    <a16:creationId xmlns:a16="http://schemas.microsoft.com/office/drawing/2014/main" id="{1EA96659-279B-442B-FCC9-D570E51830F6}"/>
                  </a:ext>
                </a:extLst>
              </p:cNvPr>
              <p:cNvSpPr/>
              <p:nvPr/>
            </p:nvSpPr>
            <p:spPr>
              <a:xfrm rot="16203600">
                <a:off x="6478464" y="5201982"/>
                <a:ext cx="75489" cy="125330"/>
              </a:xfrm>
              <a:custGeom>
                <a:avLst/>
                <a:gdLst>
                  <a:gd name="connsiteX0" fmla="*/ 0 w 75489"/>
                  <a:gd name="connsiteY0" fmla="*/ 0 h 125330"/>
                  <a:gd name="connsiteX1" fmla="*/ 75490 w 75489"/>
                  <a:gd name="connsiteY1" fmla="*/ 0 h 125330"/>
                  <a:gd name="connsiteX2" fmla="*/ 75490 w 75489"/>
                  <a:gd name="connsiteY2" fmla="*/ 125331 h 125330"/>
                  <a:gd name="connsiteX3" fmla="*/ 0 w 75489"/>
                  <a:gd name="connsiteY3" fmla="*/ 125331 h 1253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5489" h="125330">
                    <a:moveTo>
                      <a:pt x="0" y="0"/>
                    </a:moveTo>
                    <a:lnTo>
                      <a:pt x="75490" y="0"/>
                    </a:lnTo>
                    <a:lnTo>
                      <a:pt x="75490" y="125331"/>
                    </a:lnTo>
                    <a:lnTo>
                      <a:pt x="0" y="125331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69" name="Forme libre 5168">
                <a:extLst>
                  <a:ext uri="{FF2B5EF4-FFF2-40B4-BE49-F238E27FC236}">
                    <a16:creationId xmlns:a16="http://schemas.microsoft.com/office/drawing/2014/main" id="{1265C122-BDD4-4EFB-F637-9860774517BC}"/>
                  </a:ext>
                </a:extLst>
              </p:cNvPr>
              <p:cNvSpPr/>
              <p:nvPr/>
            </p:nvSpPr>
            <p:spPr>
              <a:xfrm rot="16203600">
                <a:off x="6570191" y="5212409"/>
                <a:ext cx="7231" cy="10412"/>
              </a:xfrm>
              <a:custGeom>
                <a:avLst/>
                <a:gdLst>
                  <a:gd name="connsiteX0" fmla="*/ 0 w 7231"/>
                  <a:gd name="connsiteY0" fmla="*/ 0 h 10412"/>
                  <a:gd name="connsiteX1" fmla="*/ 7232 w 7231"/>
                  <a:gd name="connsiteY1" fmla="*/ 0 h 10412"/>
                  <a:gd name="connsiteX2" fmla="*/ 7232 w 7231"/>
                  <a:gd name="connsiteY2" fmla="*/ 10412 h 10412"/>
                  <a:gd name="connsiteX3" fmla="*/ 0 w 7231"/>
                  <a:gd name="connsiteY3" fmla="*/ 10412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31" h="10412">
                    <a:moveTo>
                      <a:pt x="0" y="0"/>
                    </a:moveTo>
                    <a:lnTo>
                      <a:pt x="7232" y="0"/>
                    </a:lnTo>
                    <a:lnTo>
                      <a:pt x="7232" y="10412"/>
                    </a:lnTo>
                    <a:lnTo>
                      <a:pt x="0" y="10412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70" name="Forme libre 5169">
                <a:extLst>
                  <a:ext uri="{FF2B5EF4-FFF2-40B4-BE49-F238E27FC236}">
                    <a16:creationId xmlns:a16="http://schemas.microsoft.com/office/drawing/2014/main" id="{EDD385CD-0147-8CB3-ED99-4930024EB2D6}"/>
                  </a:ext>
                </a:extLst>
              </p:cNvPr>
              <p:cNvSpPr/>
              <p:nvPr/>
            </p:nvSpPr>
            <p:spPr>
              <a:xfrm rot="16203600">
                <a:off x="6550886" y="5212409"/>
                <a:ext cx="7231" cy="10412"/>
              </a:xfrm>
              <a:custGeom>
                <a:avLst/>
                <a:gdLst>
                  <a:gd name="connsiteX0" fmla="*/ 0 w 7231"/>
                  <a:gd name="connsiteY0" fmla="*/ 0 h 10412"/>
                  <a:gd name="connsiteX1" fmla="*/ 7232 w 7231"/>
                  <a:gd name="connsiteY1" fmla="*/ 0 h 10412"/>
                  <a:gd name="connsiteX2" fmla="*/ 7232 w 7231"/>
                  <a:gd name="connsiteY2" fmla="*/ 10413 h 10412"/>
                  <a:gd name="connsiteX3" fmla="*/ 0 w 7231"/>
                  <a:gd name="connsiteY3" fmla="*/ 10413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31" h="10412">
                    <a:moveTo>
                      <a:pt x="0" y="0"/>
                    </a:moveTo>
                    <a:lnTo>
                      <a:pt x="7232" y="0"/>
                    </a:lnTo>
                    <a:lnTo>
                      <a:pt x="7232" y="10413"/>
                    </a:lnTo>
                    <a:lnTo>
                      <a:pt x="0" y="10413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71" name="Forme libre 5170">
                <a:extLst>
                  <a:ext uri="{FF2B5EF4-FFF2-40B4-BE49-F238E27FC236}">
                    <a16:creationId xmlns:a16="http://schemas.microsoft.com/office/drawing/2014/main" id="{5BE8F301-9A7F-FC18-FCE5-6D5D2860C11E}"/>
                  </a:ext>
                </a:extLst>
              </p:cNvPr>
              <p:cNvSpPr/>
              <p:nvPr/>
            </p:nvSpPr>
            <p:spPr>
              <a:xfrm rot="16203600">
                <a:off x="6531835" y="5212409"/>
                <a:ext cx="7231" cy="10412"/>
              </a:xfrm>
              <a:custGeom>
                <a:avLst/>
                <a:gdLst>
                  <a:gd name="connsiteX0" fmla="*/ 0 w 7231"/>
                  <a:gd name="connsiteY0" fmla="*/ 0 h 10412"/>
                  <a:gd name="connsiteX1" fmla="*/ 7232 w 7231"/>
                  <a:gd name="connsiteY1" fmla="*/ 0 h 10412"/>
                  <a:gd name="connsiteX2" fmla="*/ 7232 w 7231"/>
                  <a:gd name="connsiteY2" fmla="*/ 10413 h 10412"/>
                  <a:gd name="connsiteX3" fmla="*/ 0 w 7231"/>
                  <a:gd name="connsiteY3" fmla="*/ 10413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31" h="10412">
                    <a:moveTo>
                      <a:pt x="0" y="0"/>
                    </a:moveTo>
                    <a:lnTo>
                      <a:pt x="7232" y="0"/>
                    </a:lnTo>
                    <a:lnTo>
                      <a:pt x="7232" y="10413"/>
                    </a:lnTo>
                    <a:lnTo>
                      <a:pt x="0" y="10413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72" name="Forme libre 5171">
                <a:extLst>
                  <a:ext uri="{FF2B5EF4-FFF2-40B4-BE49-F238E27FC236}">
                    <a16:creationId xmlns:a16="http://schemas.microsoft.com/office/drawing/2014/main" id="{86FF9E7D-C7F2-3463-52BC-95F2C57F1949}"/>
                  </a:ext>
                </a:extLst>
              </p:cNvPr>
              <p:cNvSpPr/>
              <p:nvPr/>
            </p:nvSpPr>
            <p:spPr>
              <a:xfrm rot="16203600">
                <a:off x="6512657" y="5212409"/>
                <a:ext cx="7231" cy="10412"/>
              </a:xfrm>
              <a:custGeom>
                <a:avLst/>
                <a:gdLst>
                  <a:gd name="connsiteX0" fmla="*/ 0 w 7231"/>
                  <a:gd name="connsiteY0" fmla="*/ 0 h 10412"/>
                  <a:gd name="connsiteX1" fmla="*/ 7232 w 7231"/>
                  <a:gd name="connsiteY1" fmla="*/ 0 h 10412"/>
                  <a:gd name="connsiteX2" fmla="*/ 7232 w 7231"/>
                  <a:gd name="connsiteY2" fmla="*/ 10413 h 10412"/>
                  <a:gd name="connsiteX3" fmla="*/ 0 w 7231"/>
                  <a:gd name="connsiteY3" fmla="*/ 10413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31" h="10412">
                    <a:moveTo>
                      <a:pt x="0" y="0"/>
                    </a:moveTo>
                    <a:lnTo>
                      <a:pt x="7232" y="0"/>
                    </a:lnTo>
                    <a:lnTo>
                      <a:pt x="7232" y="10413"/>
                    </a:lnTo>
                    <a:lnTo>
                      <a:pt x="0" y="10413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73" name="Forme libre 5172">
                <a:extLst>
                  <a:ext uri="{FF2B5EF4-FFF2-40B4-BE49-F238E27FC236}">
                    <a16:creationId xmlns:a16="http://schemas.microsoft.com/office/drawing/2014/main" id="{C488AB47-0AC1-28AD-D9A6-0D961A1F76D4}"/>
                  </a:ext>
                </a:extLst>
              </p:cNvPr>
              <p:cNvSpPr/>
              <p:nvPr/>
            </p:nvSpPr>
            <p:spPr>
              <a:xfrm rot="16203600">
                <a:off x="6493479" y="5212409"/>
                <a:ext cx="7231" cy="10412"/>
              </a:xfrm>
              <a:custGeom>
                <a:avLst/>
                <a:gdLst>
                  <a:gd name="connsiteX0" fmla="*/ 0 w 7231"/>
                  <a:gd name="connsiteY0" fmla="*/ 0 h 10412"/>
                  <a:gd name="connsiteX1" fmla="*/ 7232 w 7231"/>
                  <a:gd name="connsiteY1" fmla="*/ 0 h 10412"/>
                  <a:gd name="connsiteX2" fmla="*/ 7232 w 7231"/>
                  <a:gd name="connsiteY2" fmla="*/ 10413 h 10412"/>
                  <a:gd name="connsiteX3" fmla="*/ 0 w 7231"/>
                  <a:gd name="connsiteY3" fmla="*/ 10413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31" h="10412">
                    <a:moveTo>
                      <a:pt x="0" y="0"/>
                    </a:moveTo>
                    <a:lnTo>
                      <a:pt x="7232" y="0"/>
                    </a:lnTo>
                    <a:lnTo>
                      <a:pt x="7232" y="10413"/>
                    </a:lnTo>
                    <a:lnTo>
                      <a:pt x="0" y="10413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74" name="Forme libre 5173">
                <a:extLst>
                  <a:ext uri="{FF2B5EF4-FFF2-40B4-BE49-F238E27FC236}">
                    <a16:creationId xmlns:a16="http://schemas.microsoft.com/office/drawing/2014/main" id="{BCB8E2B5-14B8-22A5-22D6-CBA18C4F650B}"/>
                  </a:ext>
                </a:extLst>
              </p:cNvPr>
              <p:cNvSpPr/>
              <p:nvPr/>
            </p:nvSpPr>
            <p:spPr>
              <a:xfrm rot="16203600">
                <a:off x="6474301" y="5212409"/>
                <a:ext cx="7231" cy="10412"/>
              </a:xfrm>
              <a:custGeom>
                <a:avLst/>
                <a:gdLst>
                  <a:gd name="connsiteX0" fmla="*/ 0 w 7231"/>
                  <a:gd name="connsiteY0" fmla="*/ 0 h 10412"/>
                  <a:gd name="connsiteX1" fmla="*/ 7232 w 7231"/>
                  <a:gd name="connsiteY1" fmla="*/ 0 h 10412"/>
                  <a:gd name="connsiteX2" fmla="*/ 7232 w 7231"/>
                  <a:gd name="connsiteY2" fmla="*/ 10413 h 10412"/>
                  <a:gd name="connsiteX3" fmla="*/ 0 w 7231"/>
                  <a:gd name="connsiteY3" fmla="*/ 10413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31" h="10412">
                    <a:moveTo>
                      <a:pt x="0" y="0"/>
                    </a:moveTo>
                    <a:lnTo>
                      <a:pt x="7232" y="0"/>
                    </a:lnTo>
                    <a:lnTo>
                      <a:pt x="7232" y="10413"/>
                    </a:lnTo>
                    <a:lnTo>
                      <a:pt x="0" y="10413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75" name="Forme libre 5174">
                <a:extLst>
                  <a:ext uri="{FF2B5EF4-FFF2-40B4-BE49-F238E27FC236}">
                    <a16:creationId xmlns:a16="http://schemas.microsoft.com/office/drawing/2014/main" id="{D1D42A49-4416-9CB9-055F-F32C7A1BA0F4}"/>
                  </a:ext>
                </a:extLst>
              </p:cNvPr>
              <p:cNvSpPr/>
              <p:nvPr/>
            </p:nvSpPr>
            <p:spPr>
              <a:xfrm rot="16203600">
                <a:off x="6455250" y="5212282"/>
                <a:ext cx="7231" cy="10412"/>
              </a:xfrm>
              <a:custGeom>
                <a:avLst/>
                <a:gdLst>
                  <a:gd name="connsiteX0" fmla="*/ 0 w 7231"/>
                  <a:gd name="connsiteY0" fmla="*/ 0 h 10412"/>
                  <a:gd name="connsiteX1" fmla="*/ 7232 w 7231"/>
                  <a:gd name="connsiteY1" fmla="*/ 0 h 10412"/>
                  <a:gd name="connsiteX2" fmla="*/ 7232 w 7231"/>
                  <a:gd name="connsiteY2" fmla="*/ 10413 h 10412"/>
                  <a:gd name="connsiteX3" fmla="*/ 0 w 7231"/>
                  <a:gd name="connsiteY3" fmla="*/ 10413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31" h="10412">
                    <a:moveTo>
                      <a:pt x="0" y="0"/>
                    </a:moveTo>
                    <a:lnTo>
                      <a:pt x="7232" y="0"/>
                    </a:lnTo>
                    <a:lnTo>
                      <a:pt x="7232" y="10413"/>
                    </a:lnTo>
                    <a:lnTo>
                      <a:pt x="0" y="10413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76" name="Forme libre 5175">
                <a:extLst>
                  <a:ext uri="{FF2B5EF4-FFF2-40B4-BE49-F238E27FC236}">
                    <a16:creationId xmlns:a16="http://schemas.microsoft.com/office/drawing/2014/main" id="{700F7539-1560-B136-918F-603C5D58FB81}"/>
                  </a:ext>
                </a:extLst>
              </p:cNvPr>
              <p:cNvSpPr/>
              <p:nvPr/>
            </p:nvSpPr>
            <p:spPr>
              <a:xfrm rot="16203600">
                <a:off x="6570064" y="5306347"/>
                <a:ext cx="7231" cy="10412"/>
              </a:xfrm>
              <a:custGeom>
                <a:avLst/>
                <a:gdLst>
                  <a:gd name="connsiteX0" fmla="*/ 0 w 7231"/>
                  <a:gd name="connsiteY0" fmla="*/ 0 h 10412"/>
                  <a:gd name="connsiteX1" fmla="*/ 7232 w 7231"/>
                  <a:gd name="connsiteY1" fmla="*/ 0 h 10412"/>
                  <a:gd name="connsiteX2" fmla="*/ 7232 w 7231"/>
                  <a:gd name="connsiteY2" fmla="*/ 10413 h 10412"/>
                  <a:gd name="connsiteX3" fmla="*/ 0 w 7231"/>
                  <a:gd name="connsiteY3" fmla="*/ 10413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31" h="10412">
                    <a:moveTo>
                      <a:pt x="0" y="0"/>
                    </a:moveTo>
                    <a:lnTo>
                      <a:pt x="7232" y="0"/>
                    </a:lnTo>
                    <a:lnTo>
                      <a:pt x="7232" y="10413"/>
                    </a:lnTo>
                    <a:lnTo>
                      <a:pt x="0" y="10413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77" name="Forme libre 5176">
                <a:extLst>
                  <a:ext uri="{FF2B5EF4-FFF2-40B4-BE49-F238E27FC236}">
                    <a16:creationId xmlns:a16="http://schemas.microsoft.com/office/drawing/2014/main" id="{E071C0AD-652A-DF64-1E6E-0026F6449D11}"/>
                  </a:ext>
                </a:extLst>
              </p:cNvPr>
              <p:cNvSpPr/>
              <p:nvPr/>
            </p:nvSpPr>
            <p:spPr>
              <a:xfrm rot="16203600">
                <a:off x="6550886" y="5306347"/>
                <a:ext cx="7231" cy="10412"/>
              </a:xfrm>
              <a:custGeom>
                <a:avLst/>
                <a:gdLst>
                  <a:gd name="connsiteX0" fmla="*/ 0 w 7231"/>
                  <a:gd name="connsiteY0" fmla="*/ 0 h 10412"/>
                  <a:gd name="connsiteX1" fmla="*/ 7232 w 7231"/>
                  <a:gd name="connsiteY1" fmla="*/ 0 h 10412"/>
                  <a:gd name="connsiteX2" fmla="*/ 7232 w 7231"/>
                  <a:gd name="connsiteY2" fmla="*/ 10413 h 10412"/>
                  <a:gd name="connsiteX3" fmla="*/ 0 w 7231"/>
                  <a:gd name="connsiteY3" fmla="*/ 10413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31" h="10412">
                    <a:moveTo>
                      <a:pt x="0" y="0"/>
                    </a:moveTo>
                    <a:lnTo>
                      <a:pt x="7232" y="0"/>
                    </a:lnTo>
                    <a:lnTo>
                      <a:pt x="7232" y="10413"/>
                    </a:lnTo>
                    <a:lnTo>
                      <a:pt x="0" y="10413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78" name="Forme libre 5177">
                <a:extLst>
                  <a:ext uri="{FF2B5EF4-FFF2-40B4-BE49-F238E27FC236}">
                    <a16:creationId xmlns:a16="http://schemas.microsoft.com/office/drawing/2014/main" id="{B5B7D346-1EFA-EE1E-BFB8-42A4D9FA1A46}"/>
                  </a:ext>
                </a:extLst>
              </p:cNvPr>
              <p:cNvSpPr/>
              <p:nvPr/>
            </p:nvSpPr>
            <p:spPr>
              <a:xfrm rot="16203600">
                <a:off x="6531708" y="5306220"/>
                <a:ext cx="7231" cy="10412"/>
              </a:xfrm>
              <a:custGeom>
                <a:avLst/>
                <a:gdLst>
                  <a:gd name="connsiteX0" fmla="*/ 0 w 7231"/>
                  <a:gd name="connsiteY0" fmla="*/ 0 h 10412"/>
                  <a:gd name="connsiteX1" fmla="*/ 7232 w 7231"/>
                  <a:gd name="connsiteY1" fmla="*/ 0 h 10412"/>
                  <a:gd name="connsiteX2" fmla="*/ 7232 w 7231"/>
                  <a:gd name="connsiteY2" fmla="*/ 10413 h 10412"/>
                  <a:gd name="connsiteX3" fmla="*/ 0 w 7231"/>
                  <a:gd name="connsiteY3" fmla="*/ 10413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31" h="10412">
                    <a:moveTo>
                      <a:pt x="0" y="0"/>
                    </a:moveTo>
                    <a:lnTo>
                      <a:pt x="7232" y="0"/>
                    </a:lnTo>
                    <a:lnTo>
                      <a:pt x="7232" y="10413"/>
                    </a:lnTo>
                    <a:lnTo>
                      <a:pt x="0" y="10413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79" name="Forme libre 5178">
                <a:extLst>
                  <a:ext uri="{FF2B5EF4-FFF2-40B4-BE49-F238E27FC236}">
                    <a16:creationId xmlns:a16="http://schemas.microsoft.com/office/drawing/2014/main" id="{0653CCDF-039B-2F27-B1E7-EF7D36E6D90D}"/>
                  </a:ext>
                </a:extLst>
              </p:cNvPr>
              <p:cNvSpPr/>
              <p:nvPr/>
            </p:nvSpPr>
            <p:spPr>
              <a:xfrm rot="16203600">
                <a:off x="6512530" y="5306220"/>
                <a:ext cx="7231" cy="10412"/>
              </a:xfrm>
              <a:custGeom>
                <a:avLst/>
                <a:gdLst>
                  <a:gd name="connsiteX0" fmla="*/ 0 w 7231"/>
                  <a:gd name="connsiteY0" fmla="*/ 0 h 10412"/>
                  <a:gd name="connsiteX1" fmla="*/ 7232 w 7231"/>
                  <a:gd name="connsiteY1" fmla="*/ 0 h 10412"/>
                  <a:gd name="connsiteX2" fmla="*/ 7232 w 7231"/>
                  <a:gd name="connsiteY2" fmla="*/ 10413 h 10412"/>
                  <a:gd name="connsiteX3" fmla="*/ 0 w 7231"/>
                  <a:gd name="connsiteY3" fmla="*/ 10413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31" h="10412">
                    <a:moveTo>
                      <a:pt x="0" y="0"/>
                    </a:moveTo>
                    <a:lnTo>
                      <a:pt x="7232" y="0"/>
                    </a:lnTo>
                    <a:lnTo>
                      <a:pt x="7232" y="10413"/>
                    </a:lnTo>
                    <a:lnTo>
                      <a:pt x="0" y="10413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80" name="Forme libre 5179">
                <a:extLst>
                  <a:ext uri="{FF2B5EF4-FFF2-40B4-BE49-F238E27FC236}">
                    <a16:creationId xmlns:a16="http://schemas.microsoft.com/office/drawing/2014/main" id="{E4CF6513-0D9D-F941-4C2A-3976AB9A4904}"/>
                  </a:ext>
                </a:extLst>
              </p:cNvPr>
              <p:cNvSpPr/>
              <p:nvPr/>
            </p:nvSpPr>
            <p:spPr>
              <a:xfrm rot="16203600">
                <a:off x="6493352" y="5306220"/>
                <a:ext cx="7231" cy="10412"/>
              </a:xfrm>
              <a:custGeom>
                <a:avLst/>
                <a:gdLst>
                  <a:gd name="connsiteX0" fmla="*/ 0 w 7231"/>
                  <a:gd name="connsiteY0" fmla="*/ 0 h 10412"/>
                  <a:gd name="connsiteX1" fmla="*/ 7232 w 7231"/>
                  <a:gd name="connsiteY1" fmla="*/ 0 h 10412"/>
                  <a:gd name="connsiteX2" fmla="*/ 7232 w 7231"/>
                  <a:gd name="connsiteY2" fmla="*/ 10413 h 10412"/>
                  <a:gd name="connsiteX3" fmla="*/ 0 w 7231"/>
                  <a:gd name="connsiteY3" fmla="*/ 10413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31" h="10412">
                    <a:moveTo>
                      <a:pt x="0" y="0"/>
                    </a:moveTo>
                    <a:lnTo>
                      <a:pt x="7232" y="0"/>
                    </a:lnTo>
                    <a:lnTo>
                      <a:pt x="7232" y="10413"/>
                    </a:lnTo>
                    <a:lnTo>
                      <a:pt x="0" y="10413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81" name="Forme libre 5180">
                <a:extLst>
                  <a:ext uri="{FF2B5EF4-FFF2-40B4-BE49-F238E27FC236}">
                    <a16:creationId xmlns:a16="http://schemas.microsoft.com/office/drawing/2014/main" id="{980AD20A-B22E-4E84-E7BD-2EC55B038DA3}"/>
                  </a:ext>
                </a:extLst>
              </p:cNvPr>
              <p:cNvSpPr/>
              <p:nvPr/>
            </p:nvSpPr>
            <p:spPr>
              <a:xfrm rot="16203600">
                <a:off x="6474174" y="5306220"/>
                <a:ext cx="7231" cy="10412"/>
              </a:xfrm>
              <a:custGeom>
                <a:avLst/>
                <a:gdLst>
                  <a:gd name="connsiteX0" fmla="*/ 0 w 7231"/>
                  <a:gd name="connsiteY0" fmla="*/ 0 h 10412"/>
                  <a:gd name="connsiteX1" fmla="*/ 7232 w 7231"/>
                  <a:gd name="connsiteY1" fmla="*/ 0 h 10412"/>
                  <a:gd name="connsiteX2" fmla="*/ 7232 w 7231"/>
                  <a:gd name="connsiteY2" fmla="*/ 10413 h 10412"/>
                  <a:gd name="connsiteX3" fmla="*/ 0 w 7231"/>
                  <a:gd name="connsiteY3" fmla="*/ 10413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31" h="10412">
                    <a:moveTo>
                      <a:pt x="0" y="0"/>
                    </a:moveTo>
                    <a:lnTo>
                      <a:pt x="7232" y="0"/>
                    </a:lnTo>
                    <a:lnTo>
                      <a:pt x="7232" y="10413"/>
                    </a:lnTo>
                    <a:lnTo>
                      <a:pt x="0" y="10413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82" name="Forme libre 5181">
                <a:extLst>
                  <a:ext uri="{FF2B5EF4-FFF2-40B4-BE49-F238E27FC236}">
                    <a16:creationId xmlns:a16="http://schemas.microsoft.com/office/drawing/2014/main" id="{13FCEFB6-201F-60F5-4CB3-76875A0609D6}"/>
                  </a:ext>
                </a:extLst>
              </p:cNvPr>
              <p:cNvSpPr/>
              <p:nvPr/>
            </p:nvSpPr>
            <p:spPr>
              <a:xfrm rot="16203600">
                <a:off x="6455123" y="5306220"/>
                <a:ext cx="7231" cy="10412"/>
              </a:xfrm>
              <a:custGeom>
                <a:avLst/>
                <a:gdLst>
                  <a:gd name="connsiteX0" fmla="*/ 0 w 7231"/>
                  <a:gd name="connsiteY0" fmla="*/ 0 h 10412"/>
                  <a:gd name="connsiteX1" fmla="*/ 7232 w 7231"/>
                  <a:gd name="connsiteY1" fmla="*/ 0 h 10412"/>
                  <a:gd name="connsiteX2" fmla="*/ 7232 w 7231"/>
                  <a:gd name="connsiteY2" fmla="*/ 10413 h 10412"/>
                  <a:gd name="connsiteX3" fmla="*/ 0 w 7231"/>
                  <a:gd name="connsiteY3" fmla="*/ 10413 h 1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31" h="10412">
                    <a:moveTo>
                      <a:pt x="0" y="0"/>
                    </a:moveTo>
                    <a:lnTo>
                      <a:pt x="7232" y="0"/>
                    </a:lnTo>
                    <a:lnTo>
                      <a:pt x="7232" y="10413"/>
                    </a:lnTo>
                    <a:lnTo>
                      <a:pt x="0" y="10413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83" name="Forme libre 5182">
                <a:extLst>
                  <a:ext uri="{FF2B5EF4-FFF2-40B4-BE49-F238E27FC236}">
                    <a16:creationId xmlns:a16="http://schemas.microsoft.com/office/drawing/2014/main" id="{4855080E-7672-996F-4F18-1D366338A10F}"/>
                  </a:ext>
                </a:extLst>
              </p:cNvPr>
              <p:cNvSpPr/>
              <p:nvPr/>
            </p:nvSpPr>
            <p:spPr>
              <a:xfrm>
                <a:off x="6508444" y="5250931"/>
                <a:ext cx="25628" cy="27300"/>
              </a:xfrm>
              <a:custGeom>
                <a:avLst/>
                <a:gdLst>
                  <a:gd name="connsiteX0" fmla="*/ 0 w 25628"/>
                  <a:gd name="connsiteY0" fmla="*/ 0 h 27300"/>
                  <a:gd name="connsiteX1" fmla="*/ 0 w 25628"/>
                  <a:gd name="connsiteY1" fmla="*/ 27301 h 27300"/>
                  <a:gd name="connsiteX2" fmla="*/ 25628 w 25628"/>
                  <a:gd name="connsiteY2" fmla="*/ 13714 h 27300"/>
                  <a:gd name="connsiteX3" fmla="*/ 0 w 25628"/>
                  <a:gd name="connsiteY3" fmla="*/ 0 h 273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5628" h="27300">
                    <a:moveTo>
                      <a:pt x="0" y="0"/>
                    </a:moveTo>
                    <a:lnTo>
                      <a:pt x="0" y="27301"/>
                    </a:lnTo>
                    <a:lnTo>
                      <a:pt x="25628" y="13714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84" name="Forme libre 5183">
                <a:extLst>
                  <a:ext uri="{FF2B5EF4-FFF2-40B4-BE49-F238E27FC236}">
                    <a16:creationId xmlns:a16="http://schemas.microsoft.com/office/drawing/2014/main" id="{AED36F5D-3DEF-3262-AB17-387A372688FD}"/>
                  </a:ext>
                </a:extLst>
              </p:cNvPr>
              <p:cNvSpPr/>
              <p:nvPr/>
            </p:nvSpPr>
            <p:spPr>
              <a:xfrm>
                <a:off x="6489540" y="5235693"/>
                <a:ext cx="57727" cy="57776"/>
              </a:xfrm>
              <a:custGeom>
                <a:avLst/>
                <a:gdLst>
                  <a:gd name="connsiteX0" fmla="*/ 28927 w 57727"/>
                  <a:gd name="connsiteY0" fmla="*/ 3555 h 57776"/>
                  <a:gd name="connsiteX1" fmla="*/ 54302 w 57727"/>
                  <a:gd name="connsiteY1" fmla="*/ 28952 h 57776"/>
                  <a:gd name="connsiteX2" fmla="*/ 28927 w 57727"/>
                  <a:gd name="connsiteY2" fmla="*/ 54348 h 57776"/>
                  <a:gd name="connsiteX3" fmla="*/ 3553 w 57727"/>
                  <a:gd name="connsiteY3" fmla="*/ 28952 h 57776"/>
                  <a:gd name="connsiteX4" fmla="*/ 28927 w 57727"/>
                  <a:gd name="connsiteY4" fmla="*/ 3555 h 57776"/>
                  <a:gd name="connsiteX5" fmla="*/ 28927 w 57727"/>
                  <a:gd name="connsiteY5" fmla="*/ 0 h 57776"/>
                  <a:gd name="connsiteX6" fmla="*/ 0 w 57727"/>
                  <a:gd name="connsiteY6" fmla="*/ 28825 h 57776"/>
                  <a:gd name="connsiteX7" fmla="*/ 28800 w 57727"/>
                  <a:gd name="connsiteY7" fmla="*/ 57777 h 57776"/>
                  <a:gd name="connsiteX8" fmla="*/ 57727 w 57727"/>
                  <a:gd name="connsiteY8" fmla="*/ 28952 h 57776"/>
                  <a:gd name="connsiteX9" fmla="*/ 28927 w 57727"/>
                  <a:gd name="connsiteY9" fmla="*/ 0 h 57776"/>
                  <a:gd name="connsiteX10" fmla="*/ 28927 w 57727"/>
                  <a:gd name="connsiteY10" fmla="*/ 0 h 577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7727" h="57776">
                    <a:moveTo>
                      <a:pt x="28927" y="3555"/>
                    </a:moveTo>
                    <a:cubicBezTo>
                      <a:pt x="42883" y="3555"/>
                      <a:pt x="54302" y="14984"/>
                      <a:pt x="54302" y="28952"/>
                    </a:cubicBezTo>
                    <a:cubicBezTo>
                      <a:pt x="54302" y="42920"/>
                      <a:pt x="42883" y="54348"/>
                      <a:pt x="28927" y="54348"/>
                    </a:cubicBezTo>
                    <a:cubicBezTo>
                      <a:pt x="14971" y="54348"/>
                      <a:pt x="3553" y="42920"/>
                      <a:pt x="3553" y="28952"/>
                    </a:cubicBezTo>
                    <a:cubicBezTo>
                      <a:pt x="3553" y="14984"/>
                      <a:pt x="14971" y="3555"/>
                      <a:pt x="28927" y="3555"/>
                    </a:cubicBezTo>
                    <a:moveTo>
                      <a:pt x="28927" y="0"/>
                    </a:moveTo>
                    <a:cubicBezTo>
                      <a:pt x="12941" y="0"/>
                      <a:pt x="0" y="12952"/>
                      <a:pt x="0" y="28825"/>
                    </a:cubicBezTo>
                    <a:cubicBezTo>
                      <a:pt x="0" y="44697"/>
                      <a:pt x="12941" y="57777"/>
                      <a:pt x="28800" y="57777"/>
                    </a:cubicBezTo>
                    <a:cubicBezTo>
                      <a:pt x="44660" y="57777"/>
                      <a:pt x="57727" y="44825"/>
                      <a:pt x="57727" y="28952"/>
                    </a:cubicBezTo>
                    <a:cubicBezTo>
                      <a:pt x="57727" y="13079"/>
                      <a:pt x="44787" y="0"/>
                      <a:pt x="28927" y="0"/>
                    </a:cubicBezTo>
                    <a:lnTo>
                      <a:pt x="28927" y="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</p:grpSp>
      </p:grpSp>
      <p:grpSp>
        <p:nvGrpSpPr>
          <p:cNvPr id="5185" name="Groupe 5184">
            <a:extLst>
              <a:ext uri="{FF2B5EF4-FFF2-40B4-BE49-F238E27FC236}">
                <a16:creationId xmlns:a16="http://schemas.microsoft.com/office/drawing/2014/main" id="{DE8E1469-7237-FD6D-620A-6547C093FBAB}"/>
              </a:ext>
            </a:extLst>
          </p:cNvPr>
          <p:cNvGrpSpPr/>
          <p:nvPr/>
        </p:nvGrpSpPr>
        <p:grpSpPr>
          <a:xfrm>
            <a:off x="3976430" y="3526186"/>
            <a:ext cx="1582746" cy="1702776"/>
            <a:chOff x="3976430" y="3526186"/>
            <a:chExt cx="1582746" cy="1702776"/>
          </a:xfrm>
        </p:grpSpPr>
        <p:sp>
          <p:nvSpPr>
            <p:cNvPr id="5186" name="Forme libre 5185">
              <a:extLst>
                <a:ext uri="{FF2B5EF4-FFF2-40B4-BE49-F238E27FC236}">
                  <a16:creationId xmlns:a16="http://schemas.microsoft.com/office/drawing/2014/main" id="{09F4CECB-AC06-16EF-D55D-503D846B3FB5}"/>
                </a:ext>
              </a:extLst>
            </p:cNvPr>
            <p:cNvSpPr/>
            <p:nvPr/>
          </p:nvSpPr>
          <p:spPr>
            <a:xfrm>
              <a:off x="3976430" y="3526186"/>
              <a:ext cx="1582746" cy="1702776"/>
            </a:xfrm>
            <a:custGeom>
              <a:avLst/>
              <a:gdLst>
                <a:gd name="connsiteX0" fmla="*/ 821506 w 1582746"/>
                <a:gd name="connsiteY0" fmla="*/ 1127676 h 1702776"/>
                <a:gd name="connsiteX1" fmla="*/ 829499 w 1582746"/>
                <a:gd name="connsiteY1" fmla="*/ 1035615 h 1702776"/>
                <a:gd name="connsiteX2" fmla="*/ 843835 w 1582746"/>
                <a:gd name="connsiteY2" fmla="*/ 990282 h 1702776"/>
                <a:gd name="connsiteX3" fmla="*/ 1002681 w 1582746"/>
                <a:gd name="connsiteY3" fmla="*/ 845015 h 1702776"/>
                <a:gd name="connsiteX4" fmla="*/ 1094918 w 1582746"/>
                <a:gd name="connsiteY4" fmla="*/ 854920 h 1702776"/>
                <a:gd name="connsiteX5" fmla="*/ 1145667 w 1582746"/>
                <a:gd name="connsiteY5" fmla="*/ 935045 h 1702776"/>
                <a:gd name="connsiteX6" fmla="*/ 1220650 w 1582746"/>
                <a:gd name="connsiteY6" fmla="*/ 1027615 h 1702776"/>
                <a:gd name="connsiteX7" fmla="*/ 1310730 w 1582746"/>
                <a:gd name="connsiteY7" fmla="*/ 1006663 h 1702776"/>
                <a:gd name="connsiteX8" fmla="*/ 1582746 w 1582746"/>
                <a:gd name="connsiteY8" fmla="*/ 631813 h 1702776"/>
                <a:gd name="connsiteX9" fmla="*/ 1257570 w 1582746"/>
                <a:gd name="connsiteY9" fmla="*/ 183567 h 1702776"/>
                <a:gd name="connsiteX10" fmla="*/ 817192 w 1582746"/>
                <a:gd name="connsiteY10" fmla="*/ 326803 h 1702776"/>
                <a:gd name="connsiteX11" fmla="*/ 732060 w 1582746"/>
                <a:gd name="connsiteY11" fmla="*/ 290740 h 1702776"/>
                <a:gd name="connsiteX12" fmla="*/ 725716 w 1582746"/>
                <a:gd name="connsiteY12" fmla="*/ 171758 h 1702776"/>
                <a:gd name="connsiteX13" fmla="*/ 731679 w 1582746"/>
                <a:gd name="connsiteY13" fmla="*/ 77030 h 1702776"/>
                <a:gd name="connsiteX14" fmla="*/ 662787 w 1582746"/>
                <a:gd name="connsiteY14" fmla="*/ 14682 h 1702776"/>
                <a:gd name="connsiteX15" fmla="*/ 449005 w 1582746"/>
                <a:gd name="connsiteY15" fmla="*/ 38681 h 1702776"/>
                <a:gd name="connsiteX16" fmla="*/ 410816 w 1582746"/>
                <a:gd name="connsiteY16" fmla="*/ 66871 h 1702776"/>
                <a:gd name="connsiteX17" fmla="*/ 350298 w 1582746"/>
                <a:gd name="connsiteY17" fmla="*/ 136711 h 1702776"/>
                <a:gd name="connsiteX18" fmla="*/ 371359 w 1582746"/>
                <a:gd name="connsiteY18" fmla="*/ 283629 h 1702776"/>
                <a:gd name="connsiteX19" fmla="*/ 439617 w 1582746"/>
                <a:gd name="connsiteY19" fmla="*/ 353723 h 1702776"/>
                <a:gd name="connsiteX20" fmla="*/ 398256 w 1582746"/>
                <a:gd name="connsiteY20" fmla="*/ 463054 h 1702776"/>
                <a:gd name="connsiteX21" fmla="*/ 0 w 1582746"/>
                <a:gd name="connsiteY21" fmla="*/ 592703 h 1702776"/>
                <a:gd name="connsiteX22" fmla="*/ 805520 w 1582746"/>
                <a:gd name="connsiteY22" fmla="*/ 1702777 h 1702776"/>
                <a:gd name="connsiteX23" fmla="*/ 1051781 w 1582746"/>
                <a:gd name="connsiteY23" fmla="*/ 1363354 h 1702776"/>
                <a:gd name="connsiteX24" fmla="*/ 1021078 w 1582746"/>
                <a:gd name="connsiteY24" fmla="*/ 1250595 h 1702776"/>
                <a:gd name="connsiteX25" fmla="*/ 924654 w 1582746"/>
                <a:gd name="connsiteY25" fmla="*/ 1234087 h 1702776"/>
                <a:gd name="connsiteX26" fmla="*/ 821379 w 1582746"/>
                <a:gd name="connsiteY26" fmla="*/ 1127676 h 1702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582746" h="1702776">
                  <a:moveTo>
                    <a:pt x="821506" y="1127676"/>
                  </a:moveTo>
                  <a:cubicBezTo>
                    <a:pt x="818588" y="1096312"/>
                    <a:pt x="821886" y="1065836"/>
                    <a:pt x="829499" y="1035615"/>
                  </a:cubicBezTo>
                  <a:cubicBezTo>
                    <a:pt x="834193" y="1020504"/>
                    <a:pt x="837365" y="1004631"/>
                    <a:pt x="843835" y="990282"/>
                  </a:cubicBezTo>
                  <a:cubicBezTo>
                    <a:pt x="875807" y="919173"/>
                    <a:pt x="926303" y="866729"/>
                    <a:pt x="1002681" y="845015"/>
                  </a:cubicBezTo>
                  <a:cubicBezTo>
                    <a:pt x="1033384" y="836254"/>
                    <a:pt x="1064468" y="836254"/>
                    <a:pt x="1094918" y="854920"/>
                  </a:cubicBezTo>
                  <a:cubicBezTo>
                    <a:pt x="1121308" y="871046"/>
                    <a:pt x="1131331" y="894792"/>
                    <a:pt x="1145667" y="935045"/>
                  </a:cubicBezTo>
                  <a:cubicBezTo>
                    <a:pt x="1160131" y="975172"/>
                    <a:pt x="1177766" y="1009964"/>
                    <a:pt x="1220650" y="1027615"/>
                  </a:cubicBezTo>
                  <a:cubicBezTo>
                    <a:pt x="1250465" y="1039932"/>
                    <a:pt x="1291826" y="1033075"/>
                    <a:pt x="1310730" y="1006663"/>
                  </a:cubicBezTo>
                  <a:cubicBezTo>
                    <a:pt x="1341433" y="963743"/>
                    <a:pt x="1541386" y="688701"/>
                    <a:pt x="1582746" y="631813"/>
                  </a:cubicBezTo>
                  <a:cubicBezTo>
                    <a:pt x="1428215" y="519561"/>
                    <a:pt x="1315424" y="361469"/>
                    <a:pt x="1257570" y="183567"/>
                  </a:cubicBezTo>
                  <a:cubicBezTo>
                    <a:pt x="1191088" y="205154"/>
                    <a:pt x="867307" y="310168"/>
                    <a:pt x="817192" y="326803"/>
                  </a:cubicBezTo>
                  <a:cubicBezTo>
                    <a:pt x="786489" y="337088"/>
                    <a:pt x="749061" y="318168"/>
                    <a:pt x="732060" y="290740"/>
                  </a:cubicBezTo>
                  <a:cubicBezTo>
                    <a:pt x="707700" y="251249"/>
                    <a:pt x="713790" y="212773"/>
                    <a:pt x="725716" y="171758"/>
                  </a:cubicBezTo>
                  <a:cubicBezTo>
                    <a:pt x="737642" y="130743"/>
                    <a:pt x="743605" y="105728"/>
                    <a:pt x="731679" y="77030"/>
                  </a:cubicBezTo>
                  <a:cubicBezTo>
                    <a:pt x="717977" y="44014"/>
                    <a:pt x="692856" y="25856"/>
                    <a:pt x="662787" y="14682"/>
                  </a:cubicBezTo>
                  <a:cubicBezTo>
                    <a:pt x="588185" y="-12746"/>
                    <a:pt x="516629" y="-48"/>
                    <a:pt x="449005" y="38681"/>
                  </a:cubicBezTo>
                  <a:cubicBezTo>
                    <a:pt x="435430" y="46427"/>
                    <a:pt x="423504" y="57474"/>
                    <a:pt x="410816" y="66871"/>
                  </a:cubicBezTo>
                  <a:cubicBezTo>
                    <a:pt x="386837" y="86807"/>
                    <a:pt x="366284" y="109537"/>
                    <a:pt x="350298" y="136711"/>
                  </a:cubicBezTo>
                  <a:cubicBezTo>
                    <a:pt x="322386" y="183948"/>
                    <a:pt x="331013" y="245153"/>
                    <a:pt x="371359" y="283629"/>
                  </a:cubicBezTo>
                  <a:cubicBezTo>
                    <a:pt x="394957" y="306105"/>
                    <a:pt x="418429" y="329088"/>
                    <a:pt x="439617" y="353723"/>
                  </a:cubicBezTo>
                  <a:cubicBezTo>
                    <a:pt x="471208" y="390421"/>
                    <a:pt x="444184" y="447435"/>
                    <a:pt x="398256" y="463054"/>
                  </a:cubicBezTo>
                  <a:cubicBezTo>
                    <a:pt x="381635" y="468641"/>
                    <a:pt x="146285" y="545211"/>
                    <a:pt x="0" y="592703"/>
                  </a:cubicBezTo>
                  <a:cubicBezTo>
                    <a:pt x="143494" y="1033202"/>
                    <a:pt x="422996" y="1424687"/>
                    <a:pt x="805520" y="1702777"/>
                  </a:cubicBezTo>
                  <a:cubicBezTo>
                    <a:pt x="895853" y="1578335"/>
                    <a:pt x="1041631" y="1377703"/>
                    <a:pt x="1051781" y="1363354"/>
                  </a:cubicBezTo>
                  <a:cubicBezTo>
                    <a:pt x="1079820" y="1323609"/>
                    <a:pt x="1068275" y="1261642"/>
                    <a:pt x="1021078" y="1250595"/>
                  </a:cubicBezTo>
                  <a:cubicBezTo>
                    <a:pt x="989359" y="1243103"/>
                    <a:pt x="957006" y="1238405"/>
                    <a:pt x="924654" y="1234087"/>
                  </a:cubicBezTo>
                  <a:cubicBezTo>
                    <a:pt x="869464" y="1226722"/>
                    <a:pt x="826454" y="1182279"/>
                    <a:pt x="821379" y="1127676"/>
                  </a:cubicBezTo>
                  <a:close/>
                </a:path>
              </a:pathLst>
            </a:custGeom>
            <a:gradFill>
              <a:gsLst>
                <a:gs pos="0">
                  <a:srgbClr val="8A8A8A"/>
                </a:gs>
                <a:gs pos="50000">
                  <a:srgbClr val="919191"/>
                </a:gs>
                <a:gs pos="100000">
                  <a:srgbClr val="989898"/>
                </a:gs>
              </a:gsLst>
              <a:lin ang="3230126" scaled="1"/>
            </a:gradFill>
            <a:ln w="17101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grpSp>
          <p:nvGrpSpPr>
            <p:cNvPr id="5187" name="Groupe 5186">
              <a:extLst>
                <a:ext uri="{FF2B5EF4-FFF2-40B4-BE49-F238E27FC236}">
                  <a16:creationId xmlns:a16="http://schemas.microsoft.com/office/drawing/2014/main" id="{CB012048-BC57-2442-5923-4D0D77772551}"/>
                </a:ext>
              </a:extLst>
            </p:cNvPr>
            <p:cNvGrpSpPr/>
            <p:nvPr/>
          </p:nvGrpSpPr>
          <p:grpSpPr>
            <a:xfrm>
              <a:off x="4269381" y="4171205"/>
              <a:ext cx="450400" cy="450785"/>
              <a:chOff x="4269381" y="4171205"/>
              <a:chExt cx="450400" cy="450785"/>
            </a:xfrm>
          </p:grpSpPr>
          <p:sp>
            <p:nvSpPr>
              <p:cNvPr id="5191" name="Forme libre 5190">
                <a:extLst>
                  <a:ext uri="{FF2B5EF4-FFF2-40B4-BE49-F238E27FC236}">
                    <a16:creationId xmlns:a16="http://schemas.microsoft.com/office/drawing/2014/main" id="{606B8D47-E052-3677-8F39-045E2A51ED3C}"/>
                  </a:ext>
                </a:extLst>
              </p:cNvPr>
              <p:cNvSpPr/>
              <p:nvPr/>
            </p:nvSpPr>
            <p:spPr>
              <a:xfrm>
                <a:off x="4269381" y="4171205"/>
                <a:ext cx="450400" cy="450785"/>
              </a:xfrm>
              <a:custGeom>
                <a:avLst/>
                <a:gdLst>
                  <a:gd name="connsiteX0" fmla="*/ 224947 w 450400"/>
                  <a:gd name="connsiteY0" fmla="*/ 450785 h 450785"/>
                  <a:gd name="connsiteX1" fmla="*/ 450401 w 450400"/>
                  <a:gd name="connsiteY1" fmla="*/ 225647 h 450785"/>
                  <a:gd name="connsiteX2" fmla="*/ 225454 w 450400"/>
                  <a:gd name="connsiteY2" fmla="*/ 0 h 450785"/>
                  <a:gd name="connsiteX3" fmla="*/ 0 w 450400"/>
                  <a:gd name="connsiteY3" fmla="*/ 225139 h 450785"/>
                  <a:gd name="connsiteX4" fmla="*/ 224947 w 450400"/>
                  <a:gd name="connsiteY4" fmla="*/ 450785 h 450785"/>
                  <a:gd name="connsiteX5" fmla="*/ 224947 w 450400"/>
                  <a:gd name="connsiteY5" fmla="*/ 450785 h 450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50400" h="450785">
                    <a:moveTo>
                      <a:pt x="224947" y="450785"/>
                    </a:moveTo>
                    <a:cubicBezTo>
                      <a:pt x="349029" y="450785"/>
                      <a:pt x="450274" y="349708"/>
                      <a:pt x="450401" y="225647"/>
                    </a:cubicBezTo>
                    <a:cubicBezTo>
                      <a:pt x="450528" y="101586"/>
                      <a:pt x="349410" y="127"/>
                      <a:pt x="225454" y="0"/>
                    </a:cubicBezTo>
                    <a:cubicBezTo>
                      <a:pt x="101372" y="0"/>
                      <a:pt x="127" y="101078"/>
                      <a:pt x="0" y="225139"/>
                    </a:cubicBezTo>
                    <a:cubicBezTo>
                      <a:pt x="-127" y="349200"/>
                      <a:pt x="100991" y="450658"/>
                      <a:pt x="224947" y="450785"/>
                    </a:cubicBezTo>
                    <a:lnTo>
                      <a:pt x="224947" y="450785"/>
                    </a:lnTo>
                    <a:close/>
                  </a:path>
                </a:pathLst>
              </a:custGeom>
              <a:solidFill>
                <a:srgbClr val="FFFFFF"/>
              </a:solidFill>
              <a:ln w="11021" cap="flat">
                <a:gradFill>
                  <a:gsLst>
                    <a:gs pos="0">
                      <a:srgbClr val="D2D2D2"/>
                    </a:gs>
                    <a:gs pos="50000">
                      <a:srgbClr val="A2A2A2"/>
                    </a:gs>
                    <a:gs pos="100000">
                      <a:srgbClr val="727272"/>
                    </a:gs>
                  </a:gsLst>
                  <a:lin ang="5726391" scaled="1"/>
                </a:gradFill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198" name="Forme libre 5197">
                <a:extLst>
                  <a:ext uri="{FF2B5EF4-FFF2-40B4-BE49-F238E27FC236}">
                    <a16:creationId xmlns:a16="http://schemas.microsoft.com/office/drawing/2014/main" id="{73193944-66E5-2406-18B1-EA5BDF056E41}"/>
                  </a:ext>
                </a:extLst>
              </p:cNvPr>
              <p:cNvSpPr/>
              <p:nvPr/>
            </p:nvSpPr>
            <p:spPr>
              <a:xfrm>
                <a:off x="4398031" y="4316980"/>
                <a:ext cx="96170" cy="63745"/>
              </a:xfrm>
              <a:custGeom>
                <a:avLst/>
                <a:gdLst>
                  <a:gd name="connsiteX0" fmla="*/ 6851 w 96170"/>
                  <a:gd name="connsiteY0" fmla="*/ 0 h 63745"/>
                  <a:gd name="connsiteX1" fmla="*/ 0 w 96170"/>
                  <a:gd name="connsiteY1" fmla="*/ 6857 h 63745"/>
                  <a:gd name="connsiteX2" fmla="*/ 0 w 96170"/>
                  <a:gd name="connsiteY2" fmla="*/ 56888 h 63745"/>
                  <a:gd name="connsiteX3" fmla="*/ 6724 w 96170"/>
                  <a:gd name="connsiteY3" fmla="*/ 63745 h 63745"/>
                  <a:gd name="connsiteX4" fmla="*/ 13575 w 96170"/>
                  <a:gd name="connsiteY4" fmla="*/ 56888 h 63745"/>
                  <a:gd name="connsiteX5" fmla="*/ 13575 w 96170"/>
                  <a:gd name="connsiteY5" fmla="*/ 13714 h 63745"/>
                  <a:gd name="connsiteX6" fmla="*/ 96170 w 96170"/>
                  <a:gd name="connsiteY6" fmla="*/ 13714 h 63745"/>
                  <a:gd name="connsiteX7" fmla="*/ 96170 w 96170"/>
                  <a:gd name="connsiteY7" fmla="*/ 127 h 63745"/>
                  <a:gd name="connsiteX8" fmla="*/ 6851 w 96170"/>
                  <a:gd name="connsiteY8" fmla="*/ 127 h 63745"/>
                  <a:gd name="connsiteX9" fmla="*/ 6851 w 96170"/>
                  <a:gd name="connsiteY9" fmla="*/ 127 h 637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6170" h="63745">
                    <a:moveTo>
                      <a:pt x="6851" y="0"/>
                    </a:moveTo>
                    <a:cubicBezTo>
                      <a:pt x="3045" y="0"/>
                      <a:pt x="0" y="3047"/>
                      <a:pt x="0" y="6857"/>
                    </a:cubicBezTo>
                    <a:lnTo>
                      <a:pt x="0" y="56888"/>
                    </a:lnTo>
                    <a:cubicBezTo>
                      <a:pt x="0" y="60697"/>
                      <a:pt x="3045" y="63745"/>
                      <a:pt x="6724" y="63745"/>
                    </a:cubicBezTo>
                    <a:cubicBezTo>
                      <a:pt x="10404" y="63745"/>
                      <a:pt x="13575" y="60697"/>
                      <a:pt x="13575" y="56888"/>
                    </a:cubicBezTo>
                    <a:lnTo>
                      <a:pt x="13575" y="13714"/>
                    </a:lnTo>
                    <a:cubicBezTo>
                      <a:pt x="13575" y="13714"/>
                      <a:pt x="96170" y="13714"/>
                      <a:pt x="96170" y="13714"/>
                    </a:cubicBezTo>
                    <a:lnTo>
                      <a:pt x="96170" y="127"/>
                    </a:lnTo>
                    <a:cubicBezTo>
                      <a:pt x="96170" y="127"/>
                      <a:pt x="6851" y="127"/>
                      <a:pt x="6851" y="127"/>
                    </a:cubicBezTo>
                    <a:lnTo>
                      <a:pt x="6851" y="127"/>
                    </a:lnTo>
                    <a:close/>
                  </a:path>
                </a:pathLst>
              </a:custGeom>
              <a:solidFill>
                <a:srgbClr val="E5E5E5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00" name="Forme libre 5199">
                <a:extLst>
                  <a:ext uri="{FF2B5EF4-FFF2-40B4-BE49-F238E27FC236}">
                    <a16:creationId xmlns:a16="http://schemas.microsoft.com/office/drawing/2014/main" id="{2E3F2553-A7B4-3198-F841-C8A8BAA7451D}"/>
                  </a:ext>
                </a:extLst>
              </p:cNvPr>
              <p:cNvSpPr/>
              <p:nvPr/>
            </p:nvSpPr>
            <p:spPr>
              <a:xfrm>
                <a:off x="4494328" y="4317234"/>
                <a:ext cx="96297" cy="63744"/>
              </a:xfrm>
              <a:custGeom>
                <a:avLst/>
                <a:gdLst>
                  <a:gd name="connsiteX0" fmla="*/ 89319 w 96297"/>
                  <a:gd name="connsiteY0" fmla="*/ 0 h 63744"/>
                  <a:gd name="connsiteX1" fmla="*/ 0 w 96297"/>
                  <a:gd name="connsiteY1" fmla="*/ 0 h 63744"/>
                  <a:gd name="connsiteX2" fmla="*/ 0 w 96297"/>
                  <a:gd name="connsiteY2" fmla="*/ 13587 h 63744"/>
                  <a:gd name="connsiteX3" fmla="*/ 82595 w 96297"/>
                  <a:gd name="connsiteY3" fmla="*/ 13587 h 63744"/>
                  <a:gd name="connsiteX4" fmla="*/ 82595 w 96297"/>
                  <a:gd name="connsiteY4" fmla="*/ 56888 h 63744"/>
                  <a:gd name="connsiteX5" fmla="*/ 89446 w 96297"/>
                  <a:gd name="connsiteY5" fmla="*/ 63745 h 63744"/>
                  <a:gd name="connsiteX6" fmla="*/ 96297 w 96297"/>
                  <a:gd name="connsiteY6" fmla="*/ 56888 h 63744"/>
                  <a:gd name="connsiteX7" fmla="*/ 96297 w 96297"/>
                  <a:gd name="connsiteY7" fmla="*/ 6857 h 63744"/>
                  <a:gd name="connsiteX8" fmla="*/ 89573 w 96297"/>
                  <a:gd name="connsiteY8" fmla="*/ 0 h 637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6297" h="63744">
                    <a:moveTo>
                      <a:pt x="89319" y="0"/>
                    </a:moveTo>
                    <a:lnTo>
                      <a:pt x="0" y="0"/>
                    </a:lnTo>
                    <a:cubicBezTo>
                      <a:pt x="0" y="0"/>
                      <a:pt x="0" y="13587"/>
                      <a:pt x="0" y="13587"/>
                    </a:cubicBezTo>
                    <a:lnTo>
                      <a:pt x="82595" y="13587"/>
                    </a:lnTo>
                    <a:cubicBezTo>
                      <a:pt x="82595" y="13587"/>
                      <a:pt x="82595" y="56888"/>
                      <a:pt x="82595" y="56888"/>
                    </a:cubicBezTo>
                    <a:cubicBezTo>
                      <a:pt x="82595" y="60697"/>
                      <a:pt x="85640" y="63745"/>
                      <a:pt x="89446" y="63745"/>
                    </a:cubicBezTo>
                    <a:cubicBezTo>
                      <a:pt x="93252" y="63745"/>
                      <a:pt x="96297" y="60697"/>
                      <a:pt x="96297" y="56888"/>
                    </a:cubicBezTo>
                    <a:lnTo>
                      <a:pt x="96297" y="6857"/>
                    </a:lnTo>
                    <a:cubicBezTo>
                      <a:pt x="96297" y="3047"/>
                      <a:pt x="93252" y="0"/>
                      <a:pt x="89573" y="0"/>
                    </a:cubicBezTo>
                    <a:close/>
                  </a:path>
                </a:pathLst>
              </a:custGeom>
              <a:solidFill>
                <a:srgbClr val="E5E5E5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01" name="Forme libre 5200">
                <a:extLst>
                  <a:ext uri="{FF2B5EF4-FFF2-40B4-BE49-F238E27FC236}">
                    <a16:creationId xmlns:a16="http://schemas.microsoft.com/office/drawing/2014/main" id="{31328400-8BFF-AA57-8394-608A1E2C10ED}"/>
                  </a:ext>
                </a:extLst>
              </p:cNvPr>
              <p:cNvSpPr/>
              <p:nvPr/>
            </p:nvSpPr>
            <p:spPr>
              <a:xfrm>
                <a:off x="4514374" y="4366122"/>
                <a:ext cx="137911" cy="103490"/>
              </a:xfrm>
              <a:custGeom>
                <a:avLst/>
                <a:gdLst>
                  <a:gd name="connsiteX0" fmla="*/ 128269 w 137911"/>
                  <a:gd name="connsiteY0" fmla="*/ 103490 h 103490"/>
                  <a:gd name="connsiteX1" fmla="*/ 9516 w 137911"/>
                  <a:gd name="connsiteY1" fmla="*/ 103490 h 103490"/>
                  <a:gd name="connsiteX2" fmla="*/ 0 w 137911"/>
                  <a:gd name="connsiteY2" fmla="*/ 93840 h 103490"/>
                  <a:gd name="connsiteX3" fmla="*/ 0 w 137911"/>
                  <a:gd name="connsiteY3" fmla="*/ 9524 h 103490"/>
                  <a:gd name="connsiteX4" fmla="*/ 9642 w 137911"/>
                  <a:gd name="connsiteY4" fmla="*/ 0 h 103490"/>
                  <a:gd name="connsiteX5" fmla="*/ 128396 w 137911"/>
                  <a:gd name="connsiteY5" fmla="*/ 0 h 103490"/>
                  <a:gd name="connsiteX6" fmla="*/ 137911 w 137911"/>
                  <a:gd name="connsiteY6" fmla="*/ 9651 h 103490"/>
                  <a:gd name="connsiteX7" fmla="*/ 137911 w 137911"/>
                  <a:gd name="connsiteY7" fmla="*/ 93967 h 103490"/>
                  <a:gd name="connsiteX8" fmla="*/ 128269 w 137911"/>
                  <a:gd name="connsiteY8" fmla="*/ 103490 h 1034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7911" h="103490">
                    <a:moveTo>
                      <a:pt x="128269" y="103490"/>
                    </a:moveTo>
                    <a:lnTo>
                      <a:pt x="9516" y="103490"/>
                    </a:lnTo>
                    <a:cubicBezTo>
                      <a:pt x="4187" y="103490"/>
                      <a:pt x="0" y="99046"/>
                      <a:pt x="0" y="93840"/>
                    </a:cubicBezTo>
                    <a:lnTo>
                      <a:pt x="0" y="9524"/>
                    </a:lnTo>
                    <a:cubicBezTo>
                      <a:pt x="0" y="4191"/>
                      <a:pt x="4441" y="0"/>
                      <a:pt x="9642" y="0"/>
                    </a:cubicBezTo>
                    <a:lnTo>
                      <a:pt x="128396" y="0"/>
                    </a:lnTo>
                    <a:cubicBezTo>
                      <a:pt x="133725" y="0"/>
                      <a:pt x="137911" y="4444"/>
                      <a:pt x="137911" y="9651"/>
                    </a:cubicBezTo>
                    <a:lnTo>
                      <a:pt x="137911" y="93967"/>
                    </a:lnTo>
                    <a:cubicBezTo>
                      <a:pt x="137911" y="99300"/>
                      <a:pt x="133471" y="103490"/>
                      <a:pt x="128269" y="103490"/>
                    </a:cubicBezTo>
                    <a:close/>
                  </a:path>
                </a:pathLst>
              </a:custGeom>
              <a:gradFill>
                <a:gsLst>
                  <a:gs pos="0">
                    <a:srgbClr val="727272"/>
                  </a:gs>
                  <a:gs pos="50000">
                    <a:srgbClr val="A2A2A2"/>
                  </a:gs>
                  <a:gs pos="100000">
                    <a:srgbClr val="D2D2D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03" name="Forme libre 5202">
                <a:extLst>
                  <a:ext uri="{FF2B5EF4-FFF2-40B4-BE49-F238E27FC236}">
                    <a16:creationId xmlns:a16="http://schemas.microsoft.com/office/drawing/2014/main" id="{1D1DC25A-B8F9-32F0-13B3-FF7DC3805708}"/>
                  </a:ext>
                </a:extLst>
              </p:cNvPr>
              <p:cNvSpPr/>
              <p:nvPr/>
            </p:nvSpPr>
            <p:spPr>
              <a:xfrm>
                <a:off x="4583139" y="4365995"/>
                <a:ext cx="69272" cy="103490"/>
              </a:xfrm>
              <a:custGeom>
                <a:avLst/>
                <a:gdLst>
                  <a:gd name="connsiteX0" fmla="*/ 59631 w 69272"/>
                  <a:gd name="connsiteY0" fmla="*/ 127 h 103490"/>
                  <a:gd name="connsiteX1" fmla="*/ 0 w 69272"/>
                  <a:gd name="connsiteY1" fmla="*/ 127 h 103490"/>
                  <a:gd name="connsiteX2" fmla="*/ 0 w 69272"/>
                  <a:gd name="connsiteY2" fmla="*/ 103490 h 103490"/>
                  <a:gd name="connsiteX3" fmla="*/ 59631 w 69272"/>
                  <a:gd name="connsiteY3" fmla="*/ 103490 h 103490"/>
                  <a:gd name="connsiteX4" fmla="*/ 69273 w 69272"/>
                  <a:gd name="connsiteY4" fmla="*/ 93966 h 103490"/>
                  <a:gd name="connsiteX5" fmla="*/ 69273 w 69272"/>
                  <a:gd name="connsiteY5" fmla="*/ 9650 h 103490"/>
                  <a:gd name="connsiteX6" fmla="*/ 59757 w 69272"/>
                  <a:gd name="connsiteY6" fmla="*/ 0 h 1034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9272" h="103490">
                    <a:moveTo>
                      <a:pt x="59631" y="127"/>
                    </a:moveTo>
                    <a:lnTo>
                      <a:pt x="0" y="127"/>
                    </a:lnTo>
                    <a:cubicBezTo>
                      <a:pt x="0" y="127"/>
                      <a:pt x="0" y="103490"/>
                      <a:pt x="0" y="103490"/>
                    </a:cubicBezTo>
                    <a:lnTo>
                      <a:pt x="59631" y="103490"/>
                    </a:lnTo>
                    <a:cubicBezTo>
                      <a:pt x="64959" y="103490"/>
                      <a:pt x="69146" y="99299"/>
                      <a:pt x="69273" y="93966"/>
                    </a:cubicBezTo>
                    <a:lnTo>
                      <a:pt x="69273" y="9650"/>
                    </a:lnTo>
                    <a:cubicBezTo>
                      <a:pt x="69273" y="4317"/>
                      <a:pt x="65086" y="127"/>
                      <a:pt x="59757" y="0"/>
                    </a:cubicBezTo>
                    <a:close/>
                  </a:path>
                </a:pathLst>
              </a:custGeom>
              <a:solidFill>
                <a:srgbClr val="666666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5204" name="Forme libre 5203">
                <a:extLst>
                  <a:ext uri="{FF2B5EF4-FFF2-40B4-BE49-F238E27FC236}">
                    <a16:creationId xmlns:a16="http://schemas.microsoft.com/office/drawing/2014/main" id="{0C642D4D-B0E6-64BD-7DED-E73A58978E4E}"/>
                  </a:ext>
                </a:extLst>
              </p:cNvPr>
              <p:cNvSpPr/>
              <p:nvPr/>
            </p:nvSpPr>
            <p:spPr>
              <a:xfrm>
                <a:off x="4522240" y="4374503"/>
                <a:ext cx="122179" cy="86728"/>
              </a:xfrm>
              <a:custGeom>
                <a:avLst/>
                <a:gdLst>
                  <a:gd name="connsiteX0" fmla="*/ 0 w 122179"/>
                  <a:gd name="connsiteY0" fmla="*/ 0 h 86728"/>
                  <a:gd name="connsiteX1" fmla="*/ 122179 w 122179"/>
                  <a:gd name="connsiteY1" fmla="*/ 0 h 86728"/>
                  <a:gd name="connsiteX2" fmla="*/ 122179 w 122179"/>
                  <a:gd name="connsiteY2" fmla="*/ 86728 h 86728"/>
                  <a:gd name="connsiteX3" fmla="*/ 0 w 122179"/>
                  <a:gd name="connsiteY3" fmla="*/ 86728 h 86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179" h="86728">
                    <a:moveTo>
                      <a:pt x="0" y="0"/>
                    </a:moveTo>
                    <a:lnTo>
                      <a:pt x="122179" y="0"/>
                    </a:lnTo>
                    <a:lnTo>
                      <a:pt x="122179" y="86728"/>
                    </a:lnTo>
                    <a:lnTo>
                      <a:pt x="0" y="86728"/>
                    </a:lnTo>
                    <a:close/>
                  </a:path>
                </a:pathLst>
              </a:custGeom>
              <a:solidFill>
                <a:srgbClr val="D2D2D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11" name="Forme libre 4810">
                <a:extLst>
                  <a:ext uri="{FF2B5EF4-FFF2-40B4-BE49-F238E27FC236}">
                    <a16:creationId xmlns:a16="http://schemas.microsoft.com/office/drawing/2014/main" id="{EED4F269-EEF6-B6F9-B36F-F90ACCE4F746}"/>
                  </a:ext>
                </a:extLst>
              </p:cNvPr>
              <p:cNvSpPr/>
              <p:nvPr/>
            </p:nvSpPr>
            <p:spPr>
              <a:xfrm>
                <a:off x="4583012" y="4374503"/>
                <a:ext cx="61406" cy="86728"/>
              </a:xfrm>
              <a:custGeom>
                <a:avLst/>
                <a:gdLst>
                  <a:gd name="connsiteX0" fmla="*/ 0 w 61406"/>
                  <a:gd name="connsiteY0" fmla="*/ 0 h 86728"/>
                  <a:gd name="connsiteX1" fmla="*/ 61407 w 61406"/>
                  <a:gd name="connsiteY1" fmla="*/ 0 h 86728"/>
                  <a:gd name="connsiteX2" fmla="*/ 61407 w 61406"/>
                  <a:gd name="connsiteY2" fmla="*/ 86728 h 86728"/>
                  <a:gd name="connsiteX3" fmla="*/ 0 w 61406"/>
                  <a:gd name="connsiteY3" fmla="*/ 86728 h 86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1406" h="86728">
                    <a:moveTo>
                      <a:pt x="0" y="0"/>
                    </a:moveTo>
                    <a:lnTo>
                      <a:pt x="61407" y="0"/>
                    </a:lnTo>
                    <a:lnTo>
                      <a:pt x="61407" y="86728"/>
                    </a:lnTo>
                    <a:lnTo>
                      <a:pt x="0" y="86728"/>
                    </a:lnTo>
                    <a:close/>
                  </a:path>
                </a:pathLst>
              </a:custGeom>
              <a:solidFill>
                <a:srgbClr val="8C8C8C">
                  <a:alpha val="50000"/>
                </a:srgbClr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12" name="Forme libre 4811">
                <a:extLst>
                  <a:ext uri="{FF2B5EF4-FFF2-40B4-BE49-F238E27FC236}">
                    <a16:creationId xmlns:a16="http://schemas.microsoft.com/office/drawing/2014/main" id="{72B6898E-EE56-1E5D-1390-E45C3393F304}"/>
                  </a:ext>
                </a:extLst>
              </p:cNvPr>
              <p:cNvSpPr/>
              <p:nvPr/>
            </p:nvSpPr>
            <p:spPr>
              <a:xfrm>
                <a:off x="4503336" y="4454752"/>
                <a:ext cx="159987" cy="22229"/>
              </a:xfrm>
              <a:custGeom>
                <a:avLst/>
                <a:gdLst>
                  <a:gd name="connsiteX0" fmla="*/ 7232 w 159987"/>
                  <a:gd name="connsiteY0" fmla="*/ 22225 h 22229"/>
                  <a:gd name="connsiteX1" fmla="*/ 152756 w 159987"/>
                  <a:gd name="connsiteY1" fmla="*/ 22225 h 22229"/>
                  <a:gd name="connsiteX2" fmla="*/ 159987 w 159987"/>
                  <a:gd name="connsiteY2" fmla="*/ 15115 h 22229"/>
                  <a:gd name="connsiteX3" fmla="*/ 159987 w 159987"/>
                  <a:gd name="connsiteY3" fmla="*/ 7242 h 22229"/>
                  <a:gd name="connsiteX4" fmla="*/ 152756 w 159987"/>
                  <a:gd name="connsiteY4" fmla="*/ 4 h 22229"/>
                  <a:gd name="connsiteX5" fmla="*/ 7232 w 159987"/>
                  <a:gd name="connsiteY5" fmla="*/ 4 h 22229"/>
                  <a:gd name="connsiteX6" fmla="*/ 0 w 159987"/>
                  <a:gd name="connsiteY6" fmla="*/ 7115 h 22229"/>
                  <a:gd name="connsiteX7" fmla="*/ 0 w 159987"/>
                  <a:gd name="connsiteY7" fmla="*/ 14987 h 22229"/>
                  <a:gd name="connsiteX8" fmla="*/ 7232 w 159987"/>
                  <a:gd name="connsiteY8" fmla="*/ 22225 h 222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59987" h="22229">
                    <a:moveTo>
                      <a:pt x="7232" y="22225"/>
                    </a:moveTo>
                    <a:lnTo>
                      <a:pt x="152756" y="22225"/>
                    </a:lnTo>
                    <a:cubicBezTo>
                      <a:pt x="156689" y="22353"/>
                      <a:pt x="159987" y="19178"/>
                      <a:pt x="159987" y="15115"/>
                    </a:cubicBezTo>
                    <a:lnTo>
                      <a:pt x="159987" y="7242"/>
                    </a:lnTo>
                    <a:cubicBezTo>
                      <a:pt x="159987" y="3305"/>
                      <a:pt x="156816" y="4"/>
                      <a:pt x="152756" y="4"/>
                    </a:cubicBezTo>
                    <a:lnTo>
                      <a:pt x="7232" y="4"/>
                    </a:lnTo>
                    <a:cubicBezTo>
                      <a:pt x="3299" y="-123"/>
                      <a:pt x="0" y="3051"/>
                      <a:pt x="0" y="7115"/>
                    </a:cubicBezTo>
                    <a:lnTo>
                      <a:pt x="0" y="14987"/>
                    </a:lnTo>
                    <a:cubicBezTo>
                      <a:pt x="0" y="18924"/>
                      <a:pt x="3172" y="22225"/>
                      <a:pt x="7232" y="22225"/>
                    </a:cubicBezTo>
                    <a:close/>
                  </a:path>
                </a:pathLst>
              </a:custGeom>
              <a:gradFill>
                <a:gsLst>
                  <a:gs pos="0">
                    <a:srgbClr val="727272"/>
                  </a:gs>
                  <a:gs pos="50000">
                    <a:srgbClr val="A2A2A2"/>
                  </a:gs>
                  <a:gs pos="100000">
                    <a:srgbClr val="D2D2D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13" name="Forme libre 4812">
                <a:extLst>
                  <a:ext uri="{FF2B5EF4-FFF2-40B4-BE49-F238E27FC236}">
                    <a16:creationId xmlns:a16="http://schemas.microsoft.com/office/drawing/2014/main" id="{6A5D2F2E-D3EA-535F-55F0-89AED03DBB0A}"/>
                  </a:ext>
                </a:extLst>
              </p:cNvPr>
              <p:cNvSpPr/>
              <p:nvPr/>
            </p:nvSpPr>
            <p:spPr>
              <a:xfrm>
                <a:off x="4582886" y="4454755"/>
                <a:ext cx="80310" cy="22221"/>
              </a:xfrm>
              <a:custGeom>
                <a:avLst/>
                <a:gdLst>
                  <a:gd name="connsiteX0" fmla="*/ 73079 w 80310"/>
                  <a:gd name="connsiteY0" fmla="*/ 0 h 22221"/>
                  <a:gd name="connsiteX1" fmla="*/ 0 w 80310"/>
                  <a:gd name="connsiteY1" fmla="*/ 0 h 22221"/>
                  <a:gd name="connsiteX2" fmla="*/ 0 w 80310"/>
                  <a:gd name="connsiteY2" fmla="*/ 22222 h 22221"/>
                  <a:gd name="connsiteX3" fmla="*/ 73079 w 80310"/>
                  <a:gd name="connsiteY3" fmla="*/ 22222 h 22221"/>
                  <a:gd name="connsiteX4" fmla="*/ 80311 w 80310"/>
                  <a:gd name="connsiteY4" fmla="*/ 15111 h 22221"/>
                  <a:gd name="connsiteX5" fmla="*/ 80311 w 80310"/>
                  <a:gd name="connsiteY5" fmla="*/ 7238 h 22221"/>
                  <a:gd name="connsiteX6" fmla="*/ 73079 w 80310"/>
                  <a:gd name="connsiteY6" fmla="*/ 0 h 22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0310" h="22221">
                    <a:moveTo>
                      <a:pt x="73079" y="0"/>
                    </a:moveTo>
                    <a:lnTo>
                      <a:pt x="0" y="0"/>
                    </a:lnTo>
                    <a:cubicBezTo>
                      <a:pt x="0" y="0"/>
                      <a:pt x="0" y="22222"/>
                      <a:pt x="0" y="22222"/>
                    </a:cubicBezTo>
                    <a:lnTo>
                      <a:pt x="73079" y="22222"/>
                    </a:lnTo>
                    <a:cubicBezTo>
                      <a:pt x="77012" y="22222"/>
                      <a:pt x="80311" y="19047"/>
                      <a:pt x="80311" y="15111"/>
                    </a:cubicBezTo>
                    <a:lnTo>
                      <a:pt x="80311" y="7238"/>
                    </a:lnTo>
                    <a:cubicBezTo>
                      <a:pt x="80311" y="3302"/>
                      <a:pt x="77139" y="0"/>
                      <a:pt x="73079" y="0"/>
                    </a:cubicBezTo>
                    <a:close/>
                  </a:path>
                </a:pathLst>
              </a:custGeom>
              <a:solidFill>
                <a:srgbClr val="7A7A7A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14" name="Forme libre 4813">
                <a:extLst>
                  <a:ext uri="{FF2B5EF4-FFF2-40B4-BE49-F238E27FC236}">
                    <a16:creationId xmlns:a16="http://schemas.microsoft.com/office/drawing/2014/main" id="{D07D8524-E0E8-7D80-3CC8-C0DCE2CEE8D9}"/>
                  </a:ext>
                </a:extLst>
              </p:cNvPr>
              <p:cNvSpPr/>
              <p:nvPr/>
            </p:nvSpPr>
            <p:spPr>
              <a:xfrm>
                <a:off x="4335990" y="4365995"/>
                <a:ext cx="137911" cy="103490"/>
              </a:xfrm>
              <a:custGeom>
                <a:avLst/>
                <a:gdLst>
                  <a:gd name="connsiteX0" fmla="*/ 128269 w 137911"/>
                  <a:gd name="connsiteY0" fmla="*/ 103490 h 103490"/>
                  <a:gd name="connsiteX1" fmla="*/ 9516 w 137911"/>
                  <a:gd name="connsiteY1" fmla="*/ 103490 h 103490"/>
                  <a:gd name="connsiteX2" fmla="*/ 0 w 137911"/>
                  <a:gd name="connsiteY2" fmla="*/ 93839 h 103490"/>
                  <a:gd name="connsiteX3" fmla="*/ 0 w 137911"/>
                  <a:gd name="connsiteY3" fmla="*/ 9524 h 103490"/>
                  <a:gd name="connsiteX4" fmla="*/ 9642 w 137911"/>
                  <a:gd name="connsiteY4" fmla="*/ 0 h 103490"/>
                  <a:gd name="connsiteX5" fmla="*/ 128396 w 137911"/>
                  <a:gd name="connsiteY5" fmla="*/ 0 h 103490"/>
                  <a:gd name="connsiteX6" fmla="*/ 137911 w 137911"/>
                  <a:gd name="connsiteY6" fmla="*/ 9650 h 103490"/>
                  <a:gd name="connsiteX7" fmla="*/ 137911 w 137911"/>
                  <a:gd name="connsiteY7" fmla="*/ 93966 h 103490"/>
                  <a:gd name="connsiteX8" fmla="*/ 128269 w 137911"/>
                  <a:gd name="connsiteY8" fmla="*/ 103490 h 1034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7911" h="103490">
                    <a:moveTo>
                      <a:pt x="128269" y="103490"/>
                    </a:moveTo>
                    <a:lnTo>
                      <a:pt x="9516" y="103490"/>
                    </a:lnTo>
                    <a:cubicBezTo>
                      <a:pt x="4187" y="103490"/>
                      <a:pt x="0" y="99046"/>
                      <a:pt x="0" y="93839"/>
                    </a:cubicBezTo>
                    <a:lnTo>
                      <a:pt x="0" y="9524"/>
                    </a:lnTo>
                    <a:cubicBezTo>
                      <a:pt x="0" y="4190"/>
                      <a:pt x="4441" y="0"/>
                      <a:pt x="9642" y="0"/>
                    </a:cubicBezTo>
                    <a:lnTo>
                      <a:pt x="128396" y="0"/>
                    </a:lnTo>
                    <a:cubicBezTo>
                      <a:pt x="133725" y="0"/>
                      <a:pt x="137911" y="4444"/>
                      <a:pt x="137911" y="9650"/>
                    </a:cubicBezTo>
                    <a:lnTo>
                      <a:pt x="137911" y="93966"/>
                    </a:lnTo>
                    <a:cubicBezTo>
                      <a:pt x="137911" y="99299"/>
                      <a:pt x="133471" y="103490"/>
                      <a:pt x="128269" y="103490"/>
                    </a:cubicBezTo>
                    <a:close/>
                  </a:path>
                </a:pathLst>
              </a:custGeom>
              <a:gradFill>
                <a:gsLst>
                  <a:gs pos="0">
                    <a:srgbClr val="727272"/>
                  </a:gs>
                  <a:gs pos="50000">
                    <a:srgbClr val="A2A2A2"/>
                  </a:gs>
                  <a:gs pos="100000">
                    <a:srgbClr val="D2D2D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15" name="Forme libre 4814">
                <a:extLst>
                  <a:ext uri="{FF2B5EF4-FFF2-40B4-BE49-F238E27FC236}">
                    <a16:creationId xmlns:a16="http://schemas.microsoft.com/office/drawing/2014/main" id="{EBEC775D-CD6B-55B7-27D8-3C396E924FD3}"/>
                  </a:ext>
                </a:extLst>
              </p:cNvPr>
              <p:cNvSpPr/>
              <p:nvPr/>
            </p:nvSpPr>
            <p:spPr>
              <a:xfrm>
                <a:off x="4404375" y="4365868"/>
                <a:ext cx="69653" cy="103490"/>
              </a:xfrm>
              <a:custGeom>
                <a:avLst/>
                <a:gdLst>
                  <a:gd name="connsiteX0" fmla="*/ 60011 w 69653"/>
                  <a:gd name="connsiteY0" fmla="*/ 127 h 103490"/>
                  <a:gd name="connsiteX1" fmla="*/ 0 w 69653"/>
                  <a:gd name="connsiteY1" fmla="*/ 127 h 103490"/>
                  <a:gd name="connsiteX2" fmla="*/ 0 w 69653"/>
                  <a:gd name="connsiteY2" fmla="*/ 103490 h 103490"/>
                  <a:gd name="connsiteX3" fmla="*/ 60011 w 69653"/>
                  <a:gd name="connsiteY3" fmla="*/ 103490 h 103490"/>
                  <a:gd name="connsiteX4" fmla="*/ 69654 w 69653"/>
                  <a:gd name="connsiteY4" fmla="*/ 93966 h 103490"/>
                  <a:gd name="connsiteX5" fmla="*/ 69654 w 69653"/>
                  <a:gd name="connsiteY5" fmla="*/ 9651 h 103490"/>
                  <a:gd name="connsiteX6" fmla="*/ 60138 w 69653"/>
                  <a:gd name="connsiteY6" fmla="*/ 0 h 1034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9653" h="103490">
                    <a:moveTo>
                      <a:pt x="60011" y="127"/>
                    </a:moveTo>
                    <a:lnTo>
                      <a:pt x="0" y="127"/>
                    </a:lnTo>
                    <a:cubicBezTo>
                      <a:pt x="0" y="127"/>
                      <a:pt x="0" y="103490"/>
                      <a:pt x="0" y="103490"/>
                    </a:cubicBezTo>
                    <a:lnTo>
                      <a:pt x="60011" y="103490"/>
                    </a:lnTo>
                    <a:cubicBezTo>
                      <a:pt x="65340" y="103490"/>
                      <a:pt x="69527" y="99300"/>
                      <a:pt x="69654" y="93966"/>
                    </a:cubicBezTo>
                    <a:lnTo>
                      <a:pt x="69654" y="9651"/>
                    </a:lnTo>
                    <a:cubicBezTo>
                      <a:pt x="69654" y="4317"/>
                      <a:pt x="65467" y="127"/>
                      <a:pt x="60138" y="0"/>
                    </a:cubicBezTo>
                    <a:close/>
                  </a:path>
                </a:pathLst>
              </a:custGeom>
              <a:solidFill>
                <a:srgbClr val="666666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16" name="Forme libre 4815">
                <a:extLst>
                  <a:ext uri="{FF2B5EF4-FFF2-40B4-BE49-F238E27FC236}">
                    <a16:creationId xmlns:a16="http://schemas.microsoft.com/office/drawing/2014/main" id="{6C9FEB76-6256-613D-F5E3-6C0646774CB9}"/>
                  </a:ext>
                </a:extLst>
              </p:cNvPr>
              <p:cNvSpPr/>
              <p:nvPr/>
            </p:nvSpPr>
            <p:spPr>
              <a:xfrm>
                <a:off x="4343856" y="4374249"/>
                <a:ext cx="122179" cy="86728"/>
              </a:xfrm>
              <a:custGeom>
                <a:avLst/>
                <a:gdLst>
                  <a:gd name="connsiteX0" fmla="*/ 0 w 122179"/>
                  <a:gd name="connsiteY0" fmla="*/ 0 h 86728"/>
                  <a:gd name="connsiteX1" fmla="*/ 122179 w 122179"/>
                  <a:gd name="connsiteY1" fmla="*/ 0 h 86728"/>
                  <a:gd name="connsiteX2" fmla="*/ 122179 w 122179"/>
                  <a:gd name="connsiteY2" fmla="*/ 86728 h 86728"/>
                  <a:gd name="connsiteX3" fmla="*/ 0 w 122179"/>
                  <a:gd name="connsiteY3" fmla="*/ 86728 h 86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179" h="86728">
                    <a:moveTo>
                      <a:pt x="0" y="0"/>
                    </a:moveTo>
                    <a:lnTo>
                      <a:pt x="122179" y="0"/>
                    </a:lnTo>
                    <a:lnTo>
                      <a:pt x="122179" y="86728"/>
                    </a:lnTo>
                    <a:lnTo>
                      <a:pt x="0" y="86728"/>
                    </a:lnTo>
                    <a:close/>
                  </a:path>
                </a:pathLst>
              </a:custGeom>
              <a:solidFill>
                <a:srgbClr val="D2D2D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17" name="Forme libre 4816">
                <a:extLst>
                  <a:ext uri="{FF2B5EF4-FFF2-40B4-BE49-F238E27FC236}">
                    <a16:creationId xmlns:a16="http://schemas.microsoft.com/office/drawing/2014/main" id="{9E3E33B5-095B-A324-5402-F15D63509C57}"/>
                  </a:ext>
                </a:extLst>
              </p:cNvPr>
              <p:cNvSpPr/>
              <p:nvPr/>
            </p:nvSpPr>
            <p:spPr>
              <a:xfrm>
                <a:off x="4404248" y="4374376"/>
                <a:ext cx="61787" cy="86728"/>
              </a:xfrm>
              <a:custGeom>
                <a:avLst/>
                <a:gdLst>
                  <a:gd name="connsiteX0" fmla="*/ 0 w 61787"/>
                  <a:gd name="connsiteY0" fmla="*/ 0 h 86728"/>
                  <a:gd name="connsiteX1" fmla="*/ 61787 w 61787"/>
                  <a:gd name="connsiteY1" fmla="*/ 0 h 86728"/>
                  <a:gd name="connsiteX2" fmla="*/ 61787 w 61787"/>
                  <a:gd name="connsiteY2" fmla="*/ 86729 h 86728"/>
                  <a:gd name="connsiteX3" fmla="*/ 0 w 61787"/>
                  <a:gd name="connsiteY3" fmla="*/ 86729 h 86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1787" h="86728">
                    <a:moveTo>
                      <a:pt x="0" y="0"/>
                    </a:moveTo>
                    <a:lnTo>
                      <a:pt x="61787" y="0"/>
                    </a:lnTo>
                    <a:lnTo>
                      <a:pt x="61787" y="86729"/>
                    </a:lnTo>
                    <a:lnTo>
                      <a:pt x="0" y="86729"/>
                    </a:lnTo>
                    <a:close/>
                  </a:path>
                </a:pathLst>
              </a:custGeom>
              <a:solidFill>
                <a:srgbClr val="8C8C8C">
                  <a:alpha val="50000"/>
                </a:srgbClr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18" name="Forme libre 4817">
                <a:extLst>
                  <a:ext uri="{FF2B5EF4-FFF2-40B4-BE49-F238E27FC236}">
                    <a16:creationId xmlns:a16="http://schemas.microsoft.com/office/drawing/2014/main" id="{D3663B96-275B-8EF3-55BC-D9A4FDD488ED}"/>
                  </a:ext>
                </a:extLst>
              </p:cNvPr>
              <p:cNvSpPr/>
              <p:nvPr/>
            </p:nvSpPr>
            <p:spPr>
              <a:xfrm>
                <a:off x="4324952" y="4454498"/>
                <a:ext cx="159987" cy="22229"/>
              </a:xfrm>
              <a:custGeom>
                <a:avLst/>
                <a:gdLst>
                  <a:gd name="connsiteX0" fmla="*/ 7232 w 159987"/>
                  <a:gd name="connsiteY0" fmla="*/ 22225 h 22229"/>
                  <a:gd name="connsiteX1" fmla="*/ 152756 w 159987"/>
                  <a:gd name="connsiteY1" fmla="*/ 22225 h 22229"/>
                  <a:gd name="connsiteX2" fmla="*/ 159987 w 159987"/>
                  <a:gd name="connsiteY2" fmla="*/ 15115 h 22229"/>
                  <a:gd name="connsiteX3" fmla="*/ 159987 w 159987"/>
                  <a:gd name="connsiteY3" fmla="*/ 7241 h 22229"/>
                  <a:gd name="connsiteX4" fmla="*/ 152756 w 159987"/>
                  <a:gd name="connsiteY4" fmla="*/ 4 h 22229"/>
                  <a:gd name="connsiteX5" fmla="*/ 7232 w 159987"/>
                  <a:gd name="connsiteY5" fmla="*/ 4 h 22229"/>
                  <a:gd name="connsiteX6" fmla="*/ 0 w 159987"/>
                  <a:gd name="connsiteY6" fmla="*/ 7115 h 22229"/>
                  <a:gd name="connsiteX7" fmla="*/ 0 w 159987"/>
                  <a:gd name="connsiteY7" fmla="*/ 14987 h 22229"/>
                  <a:gd name="connsiteX8" fmla="*/ 7232 w 159987"/>
                  <a:gd name="connsiteY8" fmla="*/ 22225 h 222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59987" h="22229">
                    <a:moveTo>
                      <a:pt x="7232" y="22225"/>
                    </a:moveTo>
                    <a:lnTo>
                      <a:pt x="152756" y="22225"/>
                    </a:lnTo>
                    <a:cubicBezTo>
                      <a:pt x="156689" y="22352"/>
                      <a:pt x="159987" y="19178"/>
                      <a:pt x="159987" y="15115"/>
                    </a:cubicBezTo>
                    <a:lnTo>
                      <a:pt x="159987" y="7241"/>
                    </a:lnTo>
                    <a:cubicBezTo>
                      <a:pt x="159987" y="3305"/>
                      <a:pt x="156816" y="4"/>
                      <a:pt x="152756" y="4"/>
                    </a:cubicBezTo>
                    <a:lnTo>
                      <a:pt x="7232" y="4"/>
                    </a:lnTo>
                    <a:cubicBezTo>
                      <a:pt x="3299" y="-123"/>
                      <a:pt x="0" y="3051"/>
                      <a:pt x="0" y="7115"/>
                    </a:cubicBezTo>
                    <a:lnTo>
                      <a:pt x="0" y="14987"/>
                    </a:lnTo>
                    <a:cubicBezTo>
                      <a:pt x="0" y="18924"/>
                      <a:pt x="3172" y="22225"/>
                      <a:pt x="7232" y="22225"/>
                    </a:cubicBezTo>
                    <a:close/>
                  </a:path>
                </a:pathLst>
              </a:custGeom>
              <a:gradFill>
                <a:gsLst>
                  <a:gs pos="0">
                    <a:srgbClr val="727272"/>
                  </a:gs>
                  <a:gs pos="50000">
                    <a:srgbClr val="A2A2A2"/>
                  </a:gs>
                  <a:gs pos="100000">
                    <a:srgbClr val="D2D2D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19" name="Forme libre 4818">
                <a:extLst>
                  <a:ext uri="{FF2B5EF4-FFF2-40B4-BE49-F238E27FC236}">
                    <a16:creationId xmlns:a16="http://schemas.microsoft.com/office/drawing/2014/main" id="{3190BD89-E18B-C159-776C-119F254331F8}"/>
                  </a:ext>
                </a:extLst>
              </p:cNvPr>
              <p:cNvSpPr/>
              <p:nvPr/>
            </p:nvSpPr>
            <p:spPr>
              <a:xfrm>
                <a:off x="4404248" y="4454628"/>
                <a:ext cx="80691" cy="22221"/>
              </a:xfrm>
              <a:custGeom>
                <a:avLst/>
                <a:gdLst>
                  <a:gd name="connsiteX0" fmla="*/ 73460 w 80691"/>
                  <a:gd name="connsiteY0" fmla="*/ 0 h 22221"/>
                  <a:gd name="connsiteX1" fmla="*/ 0 w 80691"/>
                  <a:gd name="connsiteY1" fmla="*/ 0 h 22221"/>
                  <a:gd name="connsiteX2" fmla="*/ 0 w 80691"/>
                  <a:gd name="connsiteY2" fmla="*/ 22222 h 22221"/>
                  <a:gd name="connsiteX3" fmla="*/ 73460 w 80691"/>
                  <a:gd name="connsiteY3" fmla="*/ 22222 h 22221"/>
                  <a:gd name="connsiteX4" fmla="*/ 80692 w 80691"/>
                  <a:gd name="connsiteY4" fmla="*/ 15111 h 22221"/>
                  <a:gd name="connsiteX5" fmla="*/ 80692 w 80691"/>
                  <a:gd name="connsiteY5" fmla="*/ 7238 h 22221"/>
                  <a:gd name="connsiteX6" fmla="*/ 73460 w 80691"/>
                  <a:gd name="connsiteY6" fmla="*/ 0 h 22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0691" h="22221">
                    <a:moveTo>
                      <a:pt x="73460" y="0"/>
                    </a:moveTo>
                    <a:lnTo>
                      <a:pt x="0" y="0"/>
                    </a:lnTo>
                    <a:cubicBezTo>
                      <a:pt x="0" y="0"/>
                      <a:pt x="0" y="22222"/>
                      <a:pt x="0" y="22222"/>
                    </a:cubicBezTo>
                    <a:lnTo>
                      <a:pt x="73460" y="22222"/>
                    </a:lnTo>
                    <a:cubicBezTo>
                      <a:pt x="77393" y="22222"/>
                      <a:pt x="80692" y="19047"/>
                      <a:pt x="80692" y="15111"/>
                    </a:cubicBezTo>
                    <a:lnTo>
                      <a:pt x="80692" y="7238"/>
                    </a:lnTo>
                    <a:cubicBezTo>
                      <a:pt x="80692" y="3302"/>
                      <a:pt x="77520" y="0"/>
                      <a:pt x="73460" y="0"/>
                    </a:cubicBezTo>
                    <a:close/>
                  </a:path>
                </a:pathLst>
              </a:custGeom>
              <a:solidFill>
                <a:srgbClr val="7A7A7A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20" name="Forme libre 4819">
                <a:extLst>
                  <a:ext uri="{FF2B5EF4-FFF2-40B4-BE49-F238E27FC236}">
                    <a16:creationId xmlns:a16="http://schemas.microsoft.com/office/drawing/2014/main" id="{E0747213-1C37-447B-2314-701FDAC5B025}"/>
                  </a:ext>
                </a:extLst>
              </p:cNvPr>
              <p:cNvSpPr/>
              <p:nvPr/>
            </p:nvSpPr>
            <p:spPr>
              <a:xfrm>
                <a:off x="4429622" y="4261616"/>
                <a:ext cx="129284" cy="79617"/>
              </a:xfrm>
              <a:custGeom>
                <a:avLst/>
                <a:gdLst>
                  <a:gd name="connsiteX0" fmla="*/ 107842 w 129284"/>
                  <a:gd name="connsiteY0" fmla="*/ 79617 h 79617"/>
                  <a:gd name="connsiteX1" fmla="*/ 129284 w 129284"/>
                  <a:gd name="connsiteY1" fmla="*/ 58157 h 79617"/>
                  <a:gd name="connsiteX2" fmla="*/ 111268 w 129284"/>
                  <a:gd name="connsiteY2" fmla="*/ 36952 h 79617"/>
                  <a:gd name="connsiteX3" fmla="*/ 71684 w 129284"/>
                  <a:gd name="connsiteY3" fmla="*/ 0 h 79617"/>
                  <a:gd name="connsiteX4" fmla="*/ 38950 w 129284"/>
                  <a:gd name="connsiteY4" fmla="*/ 17142 h 79617"/>
                  <a:gd name="connsiteX5" fmla="*/ 32860 w 129284"/>
                  <a:gd name="connsiteY5" fmla="*/ 15873 h 79617"/>
                  <a:gd name="connsiteX6" fmla="*/ 17001 w 129284"/>
                  <a:gd name="connsiteY6" fmla="*/ 31745 h 79617"/>
                  <a:gd name="connsiteX7" fmla="*/ 17001 w 129284"/>
                  <a:gd name="connsiteY7" fmla="*/ 32761 h 79617"/>
                  <a:gd name="connsiteX8" fmla="*/ 0 w 129284"/>
                  <a:gd name="connsiteY8" fmla="*/ 55618 h 79617"/>
                  <a:gd name="connsiteX9" fmla="*/ 23852 w 129284"/>
                  <a:gd name="connsiteY9" fmla="*/ 79490 h 79617"/>
                  <a:gd name="connsiteX10" fmla="*/ 107716 w 129284"/>
                  <a:gd name="connsiteY10" fmla="*/ 79490 h 79617"/>
                  <a:gd name="connsiteX11" fmla="*/ 107716 w 129284"/>
                  <a:gd name="connsiteY11" fmla="*/ 79490 h 796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29284" h="79617">
                    <a:moveTo>
                      <a:pt x="107842" y="79617"/>
                    </a:moveTo>
                    <a:cubicBezTo>
                      <a:pt x="119642" y="79617"/>
                      <a:pt x="129284" y="70094"/>
                      <a:pt x="129284" y="58157"/>
                    </a:cubicBezTo>
                    <a:cubicBezTo>
                      <a:pt x="129284" y="47491"/>
                      <a:pt x="121545" y="38602"/>
                      <a:pt x="111268" y="36952"/>
                    </a:cubicBezTo>
                    <a:cubicBezTo>
                      <a:pt x="109872" y="16254"/>
                      <a:pt x="92618" y="0"/>
                      <a:pt x="71684" y="0"/>
                    </a:cubicBezTo>
                    <a:cubicBezTo>
                      <a:pt x="58108" y="0"/>
                      <a:pt x="46182" y="6730"/>
                      <a:pt x="38950" y="17142"/>
                    </a:cubicBezTo>
                    <a:cubicBezTo>
                      <a:pt x="37047" y="16380"/>
                      <a:pt x="35017" y="15873"/>
                      <a:pt x="32860" y="15873"/>
                    </a:cubicBezTo>
                    <a:cubicBezTo>
                      <a:pt x="24106" y="15873"/>
                      <a:pt x="17001" y="22984"/>
                      <a:pt x="17001" y="31745"/>
                    </a:cubicBezTo>
                    <a:cubicBezTo>
                      <a:pt x="17001" y="32126"/>
                      <a:pt x="17001" y="32380"/>
                      <a:pt x="17001" y="32761"/>
                    </a:cubicBezTo>
                    <a:cubicBezTo>
                      <a:pt x="7232" y="35682"/>
                      <a:pt x="127" y="44825"/>
                      <a:pt x="0" y="55618"/>
                    </a:cubicBezTo>
                    <a:cubicBezTo>
                      <a:pt x="0" y="68824"/>
                      <a:pt x="10657" y="79490"/>
                      <a:pt x="23852" y="79490"/>
                    </a:cubicBezTo>
                    <a:lnTo>
                      <a:pt x="107716" y="79490"/>
                    </a:lnTo>
                    <a:cubicBezTo>
                      <a:pt x="107716" y="79490"/>
                      <a:pt x="107716" y="79490"/>
                      <a:pt x="107716" y="79490"/>
                    </a:cubicBezTo>
                    <a:close/>
                  </a:path>
                </a:pathLst>
              </a:custGeom>
              <a:solidFill>
                <a:srgbClr val="D2D2D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21" name="Forme libre 4820">
                <a:extLst>
                  <a:ext uri="{FF2B5EF4-FFF2-40B4-BE49-F238E27FC236}">
                    <a16:creationId xmlns:a16="http://schemas.microsoft.com/office/drawing/2014/main" id="{4FE68972-4F86-091A-7942-7FDA6B08028D}"/>
                  </a:ext>
                </a:extLst>
              </p:cNvPr>
              <p:cNvSpPr/>
              <p:nvPr/>
            </p:nvSpPr>
            <p:spPr>
              <a:xfrm>
                <a:off x="4494328" y="4261616"/>
                <a:ext cx="64578" cy="79617"/>
              </a:xfrm>
              <a:custGeom>
                <a:avLst/>
                <a:gdLst>
                  <a:gd name="connsiteX0" fmla="*/ 46563 w 64578"/>
                  <a:gd name="connsiteY0" fmla="*/ 36952 h 79617"/>
                  <a:gd name="connsiteX1" fmla="*/ 6978 w 64578"/>
                  <a:gd name="connsiteY1" fmla="*/ 0 h 79617"/>
                  <a:gd name="connsiteX2" fmla="*/ 0 w 64578"/>
                  <a:gd name="connsiteY2" fmla="*/ 635 h 79617"/>
                  <a:gd name="connsiteX3" fmla="*/ 0 w 64578"/>
                  <a:gd name="connsiteY3" fmla="*/ 79617 h 79617"/>
                  <a:gd name="connsiteX4" fmla="*/ 43137 w 64578"/>
                  <a:gd name="connsiteY4" fmla="*/ 79617 h 79617"/>
                  <a:gd name="connsiteX5" fmla="*/ 64579 w 64578"/>
                  <a:gd name="connsiteY5" fmla="*/ 58157 h 79617"/>
                  <a:gd name="connsiteX6" fmla="*/ 46563 w 64578"/>
                  <a:gd name="connsiteY6" fmla="*/ 36952 h 796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4578" h="79617">
                    <a:moveTo>
                      <a:pt x="46563" y="36952"/>
                    </a:moveTo>
                    <a:cubicBezTo>
                      <a:pt x="45167" y="16254"/>
                      <a:pt x="27912" y="0"/>
                      <a:pt x="6978" y="0"/>
                    </a:cubicBezTo>
                    <a:cubicBezTo>
                      <a:pt x="4567" y="0"/>
                      <a:pt x="2284" y="254"/>
                      <a:pt x="0" y="635"/>
                    </a:cubicBezTo>
                    <a:lnTo>
                      <a:pt x="0" y="79617"/>
                    </a:lnTo>
                    <a:cubicBezTo>
                      <a:pt x="0" y="79617"/>
                      <a:pt x="43137" y="79617"/>
                      <a:pt x="43137" y="79617"/>
                    </a:cubicBezTo>
                    <a:cubicBezTo>
                      <a:pt x="54936" y="79617"/>
                      <a:pt x="64579" y="70094"/>
                      <a:pt x="64579" y="58157"/>
                    </a:cubicBezTo>
                    <a:cubicBezTo>
                      <a:pt x="64579" y="47491"/>
                      <a:pt x="56839" y="38602"/>
                      <a:pt x="46563" y="36952"/>
                    </a:cubicBezTo>
                    <a:close/>
                  </a:path>
                </a:pathLst>
              </a:custGeom>
              <a:solidFill>
                <a:srgbClr val="8C8C8C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22" name="Forme libre 4821">
                <a:extLst>
                  <a:ext uri="{FF2B5EF4-FFF2-40B4-BE49-F238E27FC236}">
                    <a16:creationId xmlns:a16="http://schemas.microsoft.com/office/drawing/2014/main" id="{1634FD5B-02F6-4236-FD83-A66340633526}"/>
                  </a:ext>
                </a:extLst>
              </p:cNvPr>
              <p:cNvSpPr/>
              <p:nvPr/>
            </p:nvSpPr>
            <p:spPr>
              <a:xfrm>
                <a:off x="4269381" y="4171205"/>
                <a:ext cx="450400" cy="450785"/>
              </a:xfrm>
              <a:custGeom>
                <a:avLst/>
                <a:gdLst>
                  <a:gd name="connsiteX0" fmla="*/ 224947 w 450400"/>
                  <a:gd name="connsiteY0" fmla="*/ 450785 h 450785"/>
                  <a:gd name="connsiteX1" fmla="*/ 450401 w 450400"/>
                  <a:gd name="connsiteY1" fmla="*/ 225647 h 450785"/>
                  <a:gd name="connsiteX2" fmla="*/ 225454 w 450400"/>
                  <a:gd name="connsiteY2" fmla="*/ 0 h 450785"/>
                  <a:gd name="connsiteX3" fmla="*/ 0 w 450400"/>
                  <a:gd name="connsiteY3" fmla="*/ 225139 h 450785"/>
                  <a:gd name="connsiteX4" fmla="*/ 224947 w 450400"/>
                  <a:gd name="connsiteY4" fmla="*/ 450785 h 450785"/>
                  <a:gd name="connsiteX5" fmla="*/ 224947 w 450400"/>
                  <a:gd name="connsiteY5" fmla="*/ 450785 h 450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50400" h="450785">
                    <a:moveTo>
                      <a:pt x="224947" y="450785"/>
                    </a:moveTo>
                    <a:cubicBezTo>
                      <a:pt x="349029" y="450785"/>
                      <a:pt x="450274" y="349708"/>
                      <a:pt x="450401" y="225647"/>
                    </a:cubicBezTo>
                    <a:cubicBezTo>
                      <a:pt x="450528" y="101586"/>
                      <a:pt x="349410" y="127"/>
                      <a:pt x="225454" y="0"/>
                    </a:cubicBezTo>
                    <a:cubicBezTo>
                      <a:pt x="101372" y="0"/>
                      <a:pt x="127" y="101078"/>
                      <a:pt x="0" y="225139"/>
                    </a:cubicBezTo>
                    <a:cubicBezTo>
                      <a:pt x="-127" y="349200"/>
                      <a:pt x="100991" y="450658"/>
                      <a:pt x="224947" y="450785"/>
                    </a:cubicBezTo>
                    <a:lnTo>
                      <a:pt x="224947" y="450785"/>
                    </a:lnTo>
                    <a:close/>
                  </a:path>
                </a:pathLst>
              </a:custGeom>
              <a:noFill/>
              <a:ln w="11021" cap="flat">
                <a:gradFill>
                  <a:gsLst>
                    <a:gs pos="0">
                      <a:srgbClr val="D2D2D2"/>
                    </a:gs>
                    <a:gs pos="50000">
                      <a:srgbClr val="A2A2A2"/>
                    </a:gs>
                    <a:gs pos="100000">
                      <a:srgbClr val="727272"/>
                    </a:gs>
                  </a:gsLst>
                  <a:lin ang="5726391" scaled="1"/>
                </a:gradFill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</p:grpSp>
      </p:grpSp>
      <p:grpSp>
        <p:nvGrpSpPr>
          <p:cNvPr id="4823" name="Groupe 4822">
            <a:extLst>
              <a:ext uri="{FF2B5EF4-FFF2-40B4-BE49-F238E27FC236}">
                <a16:creationId xmlns:a16="http://schemas.microsoft.com/office/drawing/2014/main" id="{8A20C38A-7BAD-F11A-834F-6EA7FA428192}"/>
              </a:ext>
            </a:extLst>
          </p:cNvPr>
          <p:cNvGrpSpPr/>
          <p:nvPr/>
        </p:nvGrpSpPr>
        <p:grpSpPr>
          <a:xfrm>
            <a:off x="3867631" y="2562668"/>
            <a:ext cx="1366115" cy="1556474"/>
            <a:chOff x="3867631" y="2562668"/>
            <a:chExt cx="1366115" cy="1556474"/>
          </a:xfrm>
        </p:grpSpPr>
        <p:sp>
          <p:nvSpPr>
            <p:cNvPr id="4824" name="Forme libre 4823">
              <a:extLst>
                <a:ext uri="{FF2B5EF4-FFF2-40B4-BE49-F238E27FC236}">
                  <a16:creationId xmlns:a16="http://schemas.microsoft.com/office/drawing/2014/main" id="{6C90A3F0-5E43-3F6C-21F8-3A8990F8CB9D}"/>
                </a:ext>
              </a:extLst>
            </p:cNvPr>
            <p:cNvSpPr/>
            <p:nvPr/>
          </p:nvSpPr>
          <p:spPr>
            <a:xfrm>
              <a:off x="3867631" y="2562668"/>
              <a:ext cx="1366115" cy="1556474"/>
            </a:xfrm>
            <a:custGeom>
              <a:avLst/>
              <a:gdLst>
                <a:gd name="connsiteX0" fmla="*/ 459097 w 1366115"/>
                <a:gd name="connsiteY0" fmla="*/ 1100483 h 1556474"/>
                <a:gd name="connsiteX1" fmla="*/ 519616 w 1366115"/>
                <a:gd name="connsiteY1" fmla="*/ 1030643 h 1556474"/>
                <a:gd name="connsiteX2" fmla="*/ 557804 w 1366115"/>
                <a:gd name="connsiteY2" fmla="*/ 1002453 h 1556474"/>
                <a:gd name="connsiteX3" fmla="*/ 771586 w 1366115"/>
                <a:gd name="connsiteY3" fmla="*/ 978454 h 1556474"/>
                <a:gd name="connsiteX4" fmla="*/ 840479 w 1366115"/>
                <a:gd name="connsiteY4" fmla="*/ 1040802 h 1556474"/>
                <a:gd name="connsiteX5" fmla="*/ 834516 w 1366115"/>
                <a:gd name="connsiteY5" fmla="*/ 1135530 h 1556474"/>
                <a:gd name="connsiteX6" fmla="*/ 840859 w 1366115"/>
                <a:gd name="connsiteY6" fmla="*/ 1254512 h 1556474"/>
                <a:gd name="connsiteX7" fmla="*/ 925991 w 1366115"/>
                <a:gd name="connsiteY7" fmla="*/ 1290575 h 1556474"/>
                <a:gd name="connsiteX8" fmla="*/ 1366115 w 1366115"/>
                <a:gd name="connsiteY8" fmla="*/ 1147339 h 1556474"/>
                <a:gd name="connsiteX9" fmla="*/ 1366115 w 1366115"/>
                <a:gd name="connsiteY9" fmla="*/ 593445 h 1556474"/>
                <a:gd name="connsiteX10" fmla="*/ 925738 w 1366115"/>
                <a:gd name="connsiteY10" fmla="*/ 450337 h 1556474"/>
                <a:gd name="connsiteX11" fmla="*/ 878033 w 1366115"/>
                <a:gd name="connsiteY11" fmla="*/ 371100 h 1556474"/>
                <a:gd name="connsiteX12" fmla="*/ 942739 w 1366115"/>
                <a:gd name="connsiteY12" fmla="*/ 271165 h 1556474"/>
                <a:gd name="connsiteX13" fmla="*/ 1003130 w 1366115"/>
                <a:gd name="connsiteY13" fmla="*/ 198024 h 1556474"/>
                <a:gd name="connsiteX14" fmla="*/ 983972 w 1366115"/>
                <a:gd name="connsiteY14" fmla="*/ 107105 h 1556474"/>
                <a:gd name="connsiteX15" fmla="*/ 796834 w 1366115"/>
                <a:gd name="connsiteY15" fmla="*/ 694 h 1556474"/>
                <a:gd name="connsiteX16" fmla="*/ 749383 w 1366115"/>
                <a:gd name="connsiteY16" fmla="*/ 1075 h 1556474"/>
                <a:gd name="connsiteX17" fmla="*/ 659430 w 1366115"/>
                <a:gd name="connsiteY17" fmla="*/ 21900 h 1556474"/>
                <a:gd name="connsiteX18" fmla="*/ 590284 w 1366115"/>
                <a:gd name="connsiteY18" fmla="*/ 153072 h 1556474"/>
                <a:gd name="connsiteX19" fmla="*/ 604367 w 1366115"/>
                <a:gd name="connsiteY19" fmla="*/ 249959 h 1556474"/>
                <a:gd name="connsiteX20" fmla="*/ 506674 w 1366115"/>
                <a:gd name="connsiteY20" fmla="*/ 313958 h 1556474"/>
                <a:gd name="connsiteX21" fmla="*/ 108419 w 1366115"/>
                <a:gd name="connsiteY21" fmla="*/ 184564 h 1556474"/>
                <a:gd name="connsiteX22" fmla="*/ 108165 w 1366115"/>
                <a:gd name="connsiteY22" fmla="*/ 1556474 h 1556474"/>
                <a:gd name="connsiteX23" fmla="*/ 506801 w 1366115"/>
                <a:gd name="connsiteY23" fmla="*/ 1426699 h 1556474"/>
                <a:gd name="connsiteX24" fmla="*/ 548162 w 1366115"/>
                <a:gd name="connsiteY24" fmla="*/ 1317368 h 1556474"/>
                <a:gd name="connsiteX25" fmla="*/ 479904 w 1366115"/>
                <a:gd name="connsiteY25" fmla="*/ 1247274 h 1556474"/>
                <a:gd name="connsiteX26" fmla="*/ 458843 w 1366115"/>
                <a:gd name="connsiteY26" fmla="*/ 1100356 h 15564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366115" h="1556474">
                  <a:moveTo>
                    <a:pt x="459097" y="1100483"/>
                  </a:moveTo>
                  <a:cubicBezTo>
                    <a:pt x="475210" y="1073309"/>
                    <a:pt x="495636" y="1050706"/>
                    <a:pt x="519616" y="1030643"/>
                  </a:cubicBezTo>
                  <a:cubicBezTo>
                    <a:pt x="532303" y="1021119"/>
                    <a:pt x="544102" y="1010199"/>
                    <a:pt x="557804" y="1002453"/>
                  </a:cubicBezTo>
                  <a:cubicBezTo>
                    <a:pt x="625428" y="963724"/>
                    <a:pt x="697112" y="950899"/>
                    <a:pt x="771586" y="978454"/>
                  </a:cubicBezTo>
                  <a:cubicBezTo>
                    <a:pt x="801528" y="989501"/>
                    <a:pt x="826649" y="1007786"/>
                    <a:pt x="840479" y="1040802"/>
                  </a:cubicBezTo>
                  <a:cubicBezTo>
                    <a:pt x="852405" y="1069372"/>
                    <a:pt x="846442" y="1094515"/>
                    <a:pt x="834516" y="1135530"/>
                  </a:cubicBezTo>
                  <a:cubicBezTo>
                    <a:pt x="822589" y="1176545"/>
                    <a:pt x="816499" y="1214894"/>
                    <a:pt x="840859" y="1254512"/>
                  </a:cubicBezTo>
                  <a:cubicBezTo>
                    <a:pt x="857733" y="1281940"/>
                    <a:pt x="895288" y="1300733"/>
                    <a:pt x="925991" y="1290575"/>
                  </a:cubicBezTo>
                  <a:cubicBezTo>
                    <a:pt x="975979" y="1273940"/>
                    <a:pt x="1299380" y="1169053"/>
                    <a:pt x="1366115" y="1147339"/>
                  </a:cubicBezTo>
                  <a:cubicBezTo>
                    <a:pt x="1307119" y="965628"/>
                    <a:pt x="1308642" y="771346"/>
                    <a:pt x="1366115" y="593445"/>
                  </a:cubicBezTo>
                  <a:cubicBezTo>
                    <a:pt x="1299761" y="571858"/>
                    <a:pt x="975979" y="466209"/>
                    <a:pt x="925738" y="450337"/>
                  </a:cubicBezTo>
                  <a:cubicBezTo>
                    <a:pt x="894907" y="440559"/>
                    <a:pt x="875623" y="403226"/>
                    <a:pt x="878033" y="371100"/>
                  </a:cubicBezTo>
                  <a:cubicBezTo>
                    <a:pt x="881586" y="324752"/>
                    <a:pt x="909117" y="297324"/>
                    <a:pt x="942739" y="271165"/>
                  </a:cubicBezTo>
                  <a:cubicBezTo>
                    <a:pt x="976487" y="245007"/>
                    <a:pt x="996025" y="228246"/>
                    <a:pt x="1003130" y="198024"/>
                  </a:cubicBezTo>
                  <a:cubicBezTo>
                    <a:pt x="1011377" y="163231"/>
                    <a:pt x="1001735" y="133771"/>
                    <a:pt x="983972" y="107105"/>
                  </a:cubicBezTo>
                  <a:cubicBezTo>
                    <a:pt x="939820" y="40948"/>
                    <a:pt x="874354" y="9202"/>
                    <a:pt x="796834" y="694"/>
                  </a:cubicBezTo>
                  <a:cubicBezTo>
                    <a:pt x="781229" y="-956"/>
                    <a:pt x="765243" y="821"/>
                    <a:pt x="749383" y="1075"/>
                  </a:cubicBezTo>
                  <a:cubicBezTo>
                    <a:pt x="718299" y="3107"/>
                    <a:pt x="688357" y="9456"/>
                    <a:pt x="659430" y="21900"/>
                  </a:cubicBezTo>
                  <a:cubicBezTo>
                    <a:pt x="609061" y="43614"/>
                    <a:pt x="580134" y="98216"/>
                    <a:pt x="590284" y="153072"/>
                  </a:cubicBezTo>
                  <a:cubicBezTo>
                    <a:pt x="596120" y="185199"/>
                    <a:pt x="601703" y="217452"/>
                    <a:pt x="604367" y="249959"/>
                  </a:cubicBezTo>
                  <a:cubicBezTo>
                    <a:pt x="608427" y="298340"/>
                    <a:pt x="553110" y="328434"/>
                    <a:pt x="506674" y="313958"/>
                  </a:cubicBezTo>
                  <a:cubicBezTo>
                    <a:pt x="489800" y="308752"/>
                    <a:pt x="254577" y="232182"/>
                    <a:pt x="108419" y="184564"/>
                  </a:cubicBezTo>
                  <a:cubicBezTo>
                    <a:pt x="-34187" y="625318"/>
                    <a:pt x="-37993" y="1106451"/>
                    <a:pt x="108165" y="1556474"/>
                  </a:cubicBezTo>
                  <a:cubicBezTo>
                    <a:pt x="254323" y="1508983"/>
                    <a:pt x="490054" y="1432413"/>
                    <a:pt x="506801" y="1426699"/>
                  </a:cubicBezTo>
                  <a:cubicBezTo>
                    <a:pt x="552856" y="1411080"/>
                    <a:pt x="579881" y="1354193"/>
                    <a:pt x="548162" y="1317368"/>
                  </a:cubicBezTo>
                  <a:cubicBezTo>
                    <a:pt x="526847" y="1292733"/>
                    <a:pt x="503503" y="1269750"/>
                    <a:pt x="479904" y="1247274"/>
                  </a:cubicBezTo>
                  <a:cubicBezTo>
                    <a:pt x="439558" y="1208798"/>
                    <a:pt x="430931" y="1147593"/>
                    <a:pt x="458843" y="1100356"/>
                  </a:cubicBezTo>
                  <a:close/>
                </a:path>
              </a:pathLst>
            </a:custGeom>
            <a:gradFill>
              <a:gsLst>
                <a:gs pos="0">
                  <a:srgbClr val="B6B6B6"/>
                </a:gs>
                <a:gs pos="50000">
                  <a:srgbClr val="9B9B9B"/>
                </a:gs>
                <a:gs pos="100000">
                  <a:srgbClr val="808080"/>
                </a:gs>
              </a:gsLst>
              <a:lin ang="16200000" scaled="1"/>
            </a:gradFill>
            <a:ln w="17101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grpSp>
          <p:nvGrpSpPr>
            <p:cNvPr id="4825" name="Groupe 4824">
              <a:extLst>
                <a:ext uri="{FF2B5EF4-FFF2-40B4-BE49-F238E27FC236}">
                  <a16:creationId xmlns:a16="http://schemas.microsoft.com/office/drawing/2014/main" id="{195F6481-04F9-0C41-CE9D-FCCE33628BCF}"/>
                </a:ext>
              </a:extLst>
            </p:cNvPr>
            <p:cNvGrpSpPr/>
            <p:nvPr/>
          </p:nvGrpSpPr>
          <p:grpSpPr>
            <a:xfrm>
              <a:off x="3984736" y="3054401"/>
              <a:ext cx="461565" cy="461832"/>
              <a:chOff x="3931644" y="3054401"/>
              <a:chExt cx="461565" cy="461832"/>
            </a:xfrm>
          </p:grpSpPr>
          <p:sp>
            <p:nvSpPr>
              <p:cNvPr id="4826" name="Forme libre 4825">
                <a:extLst>
                  <a:ext uri="{FF2B5EF4-FFF2-40B4-BE49-F238E27FC236}">
                    <a16:creationId xmlns:a16="http://schemas.microsoft.com/office/drawing/2014/main" id="{633CCA15-B94C-773B-A868-BF5FF47D4F9F}"/>
                  </a:ext>
                </a:extLst>
              </p:cNvPr>
              <p:cNvSpPr/>
              <p:nvPr/>
            </p:nvSpPr>
            <p:spPr>
              <a:xfrm>
                <a:off x="3937226" y="3059988"/>
                <a:ext cx="450400" cy="450785"/>
              </a:xfrm>
              <a:custGeom>
                <a:avLst/>
                <a:gdLst>
                  <a:gd name="connsiteX0" fmla="*/ 224947 w 450400"/>
                  <a:gd name="connsiteY0" fmla="*/ 450785 h 450785"/>
                  <a:gd name="connsiteX1" fmla="*/ 450401 w 450400"/>
                  <a:gd name="connsiteY1" fmla="*/ 225646 h 450785"/>
                  <a:gd name="connsiteX2" fmla="*/ 225454 w 450400"/>
                  <a:gd name="connsiteY2" fmla="*/ 0 h 450785"/>
                  <a:gd name="connsiteX3" fmla="*/ 0 w 450400"/>
                  <a:gd name="connsiteY3" fmla="*/ 225139 h 450785"/>
                  <a:gd name="connsiteX4" fmla="*/ 224947 w 450400"/>
                  <a:gd name="connsiteY4" fmla="*/ 450785 h 450785"/>
                  <a:gd name="connsiteX5" fmla="*/ 224947 w 450400"/>
                  <a:gd name="connsiteY5" fmla="*/ 450785 h 450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50400" h="450785">
                    <a:moveTo>
                      <a:pt x="224947" y="450785"/>
                    </a:moveTo>
                    <a:cubicBezTo>
                      <a:pt x="349029" y="450785"/>
                      <a:pt x="450274" y="349708"/>
                      <a:pt x="450401" y="225646"/>
                    </a:cubicBezTo>
                    <a:cubicBezTo>
                      <a:pt x="450401" y="101458"/>
                      <a:pt x="349410" y="127"/>
                      <a:pt x="225454" y="0"/>
                    </a:cubicBezTo>
                    <a:cubicBezTo>
                      <a:pt x="101372" y="0"/>
                      <a:pt x="127" y="101077"/>
                      <a:pt x="0" y="225139"/>
                    </a:cubicBezTo>
                    <a:cubicBezTo>
                      <a:pt x="-127" y="349200"/>
                      <a:pt x="100991" y="450658"/>
                      <a:pt x="224947" y="450785"/>
                    </a:cubicBezTo>
                    <a:lnTo>
                      <a:pt x="224947" y="450785"/>
                    </a:lnTo>
                    <a:close/>
                  </a:path>
                </a:pathLst>
              </a:custGeom>
              <a:solidFill>
                <a:srgbClr val="FFFFFF"/>
              </a:solidFill>
              <a:ln w="11021" cap="flat">
                <a:gradFill>
                  <a:gsLst>
                    <a:gs pos="0">
                      <a:srgbClr val="D2D2D2"/>
                    </a:gs>
                    <a:gs pos="50000">
                      <a:srgbClr val="A2A2A2"/>
                    </a:gs>
                    <a:gs pos="100000">
                      <a:srgbClr val="727272"/>
                    </a:gs>
                  </a:gsLst>
                  <a:lin ang="5726391" scaled="1"/>
                </a:gradFill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27" name="Forme libre 4826">
                <a:extLst>
                  <a:ext uri="{FF2B5EF4-FFF2-40B4-BE49-F238E27FC236}">
                    <a16:creationId xmlns:a16="http://schemas.microsoft.com/office/drawing/2014/main" id="{40BC707F-B6AC-B104-6017-10A723C8E13B}"/>
                  </a:ext>
                </a:extLst>
              </p:cNvPr>
              <p:cNvSpPr/>
              <p:nvPr/>
            </p:nvSpPr>
            <p:spPr>
              <a:xfrm>
                <a:off x="4055599" y="3412108"/>
                <a:ext cx="56458" cy="83553"/>
              </a:xfrm>
              <a:custGeom>
                <a:avLst/>
                <a:gdLst>
                  <a:gd name="connsiteX0" fmla="*/ 0 w 56458"/>
                  <a:gd name="connsiteY0" fmla="*/ 70348 h 83553"/>
                  <a:gd name="connsiteX1" fmla="*/ 23091 w 56458"/>
                  <a:gd name="connsiteY1" fmla="*/ 83554 h 83553"/>
                  <a:gd name="connsiteX2" fmla="*/ 56459 w 56458"/>
                  <a:gd name="connsiteY2" fmla="*/ 11936 h 83553"/>
                  <a:gd name="connsiteX3" fmla="*/ 31338 w 56458"/>
                  <a:gd name="connsiteY3" fmla="*/ 0 h 83553"/>
                  <a:gd name="connsiteX4" fmla="*/ 0 w 56458"/>
                  <a:gd name="connsiteY4" fmla="*/ 70348 h 835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458" h="83553">
                    <a:moveTo>
                      <a:pt x="0" y="70348"/>
                    </a:moveTo>
                    <a:lnTo>
                      <a:pt x="23091" y="83554"/>
                    </a:lnTo>
                    <a:lnTo>
                      <a:pt x="56459" y="11936"/>
                    </a:lnTo>
                    <a:cubicBezTo>
                      <a:pt x="47704" y="8762"/>
                      <a:pt x="39204" y="4698"/>
                      <a:pt x="31338" y="0"/>
                    </a:cubicBezTo>
                    <a:lnTo>
                      <a:pt x="0" y="70348"/>
                    </a:lnTo>
                    <a:close/>
                  </a:path>
                </a:pathLst>
              </a:custGeom>
              <a:solidFill>
                <a:srgbClr val="E3E3E3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28" name="Forme libre 4827">
                <a:extLst>
                  <a:ext uri="{FF2B5EF4-FFF2-40B4-BE49-F238E27FC236}">
                    <a16:creationId xmlns:a16="http://schemas.microsoft.com/office/drawing/2014/main" id="{E3D2B1A1-5B34-04B7-27E1-6A1EAE8343F7}"/>
                  </a:ext>
                </a:extLst>
              </p:cNvPr>
              <p:cNvSpPr/>
              <p:nvPr/>
            </p:nvSpPr>
            <p:spPr>
              <a:xfrm>
                <a:off x="4212669" y="3412362"/>
                <a:ext cx="56331" cy="83553"/>
              </a:xfrm>
              <a:custGeom>
                <a:avLst/>
                <a:gdLst>
                  <a:gd name="connsiteX0" fmla="*/ 32099 w 56331"/>
                  <a:gd name="connsiteY0" fmla="*/ 83554 h 83553"/>
                  <a:gd name="connsiteX1" fmla="*/ 56332 w 56331"/>
                  <a:gd name="connsiteY1" fmla="*/ 70348 h 83553"/>
                  <a:gd name="connsiteX2" fmla="*/ 25121 w 56331"/>
                  <a:gd name="connsiteY2" fmla="*/ 0 h 83553"/>
                  <a:gd name="connsiteX3" fmla="*/ 0 w 56331"/>
                  <a:gd name="connsiteY3" fmla="*/ 11936 h 83553"/>
                  <a:gd name="connsiteX4" fmla="*/ 32099 w 56331"/>
                  <a:gd name="connsiteY4" fmla="*/ 83554 h 835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331" h="83553">
                    <a:moveTo>
                      <a:pt x="32099" y="83554"/>
                    </a:moveTo>
                    <a:lnTo>
                      <a:pt x="56332" y="70348"/>
                    </a:lnTo>
                    <a:lnTo>
                      <a:pt x="25121" y="0"/>
                    </a:lnTo>
                    <a:cubicBezTo>
                      <a:pt x="17128" y="4698"/>
                      <a:pt x="8754" y="8762"/>
                      <a:pt x="0" y="11936"/>
                    </a:cubicBezTo>
                    <a:lnTo>
                      <a:pt x="32099" y="83554"/>
                    </a:lnTo>
                    <a:close/>
                  </a:path>
                </a:pathLst>
              </a:custGeom>
              <a:solidFill>
                <a:srgbClr val="E3E3E3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29" name="Forme libre 4828">
                <a:extLst>
                  <a:ext uri="{FF2B5EF4-FFF2-40B4-BE49-F238E27FC236}">
                    <a16:creationId xmlns:a16="http://schemas.microsoft.com/office/drawing/2014/main" id="{326FF806-A8CB-6A39-BED8-B8EEA643FFD5}"/>
                  </a:ext>
                </a:extLst>
              </p:cNvPr>
              <p:cNvSpPr/>
              <p:nvPr/>
            </p:nvSpPr>
            <p:spPr>
              <a:xfrm>
                <a:off x="4015127" y="3138209"/>
                <a:ext cx="147426" cy="294851"/>
              </a:xfrm>
              <a:custGeom>
                <a:avLst/>
                <a:gdLst>
                  <a:gd name="connsiteX0" fmla="*/ 36793 w 147426"/>
                  <a:gd name="connsiteY0" fmla="*/ 147299 h 294851"/>
                  <a:gd name="connsiteX1" fmla="*/ 147427 w 147426"/>
                  <a:gd name="connsiteY1" fmla="*/ 36825 h 294851"/>
                  <a:gd name="connsiteX2" fmla="*/ 147427 w 147426"/>
                  <a:gd name="connsiteY2" fmla="*/ 0 h 294851"/>
                  <a:gd name="connsiteX3" fmla="*/ 0 w 147426"/>
                  <a:gd name="connsiteY3" fmla="*/ 147299 h 294851"/>
                  <a:gd name="connsiteX4" fmla="*/ 71810 w 147426"/>
                  <a:gd name="connsiteY4" fmla="*/ 274027 h 294851"/>
                  <a:gd name="connsiteX5" fmla="*/ 96931 w 147426"/>
                  <a:gd name="connsiteY5" fmla="*/ 285963 h 294851"/>
                  <a:gd name="connsiteX6" fmla="*/ 147173 w 147426"/>
                  <a:gd name="connsiteY6" fmla="*/ 294852 h 294851"/>
                  <a:gd name="connsiteX7" fmla="*/ 147173 w 147426"/>
                  <a:gd name="connsiteY7" fmla="*/ 258027 h 294851"/>
                  <a:gd name="connsiteX8" fmla="*/ 36793 w 147426"/>
                  <a:gd name="connsiteY8" fmla="*/ 147299 h 294851"/>
                  <a:gd name="connsiteX9" fmla="*/ 36793 w 147426"/>
                  <a:gd name="connsiteY9" fmla="*/ 147299 h 2948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47426" h="294851">
                    <a:moveTo>
                      <a:pt x="36793" y="147299"/>
                    </a:moveTo>
                    <a:cubicBezTo>
                      <a:pt x="36793" y="86221"/>
                      <a:pt x="86401" y="36825"/>
                      <a:pt x="147427" y="36825"/>
                    </a:cubicBezTo>
                    <a:lnTo>
                      <a:pt x="147427" y="0"/>
                    </a:lnTo>
                    <a:cubicBezTo>
                      <a:pt x="66101" y="0"/>
                      <a:pt x="127" y="65904"/>
                      <a:pt x="0" y="147299"/>
                    </a:cubicBezTo>
                    <a:cubicBezTo>
                      <a:pt x="0" y="201139"/>
                      <a:pt x="28800" y="248249"/>
                      <a:pt x="71810" y="274027"/>
                    </a:cubicBezTo>
                    <a:cubicBezTo>
                      <a:pt x="79677" y="278725"/>
                      <a:pt x="88177" y="282788"/>
                      <a:pt x="96931" y="285963"/>
                    </a:cubicBezTo>
                    <a:cubicBezTo>
                      <a:pt x="112664" y="291677"/>
                      <a:pt x="129538" y="294852"/>
                      <a:pt x="147173" y="294852"/>
                    </a:cubicBezTo>
                    <a:lnTo>
                      <a:pt x="147173" y="258027"/>
                    </a:lnTo>
                    <a:cubicBezTo>
                      <a:pt x="86147" y="258027"/>
                      <a:pt x="36793" y="208377"/>
                      <a:pt x="36793" y="147299"/>
                    </a:cubicBezTo>
                    <a:lnTo>
                      <a:pt x="36793" y="147299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30" name="Forme libre 4829">
                <a:extLst>
                  <a:ext uri="{FF2B5EF4-FFF2-40B4-BE49-F238E27FC236}">
                    <a16:creationId xmlns:a16="http://schemas.microsoft.com/office/drawing/2014/main" id="{1F7CB467-7321-621F-0B80-4E5F8319F7FC}"/>
                  </a:ext>
                </a:extLst>
              </p:cNvPr>
              <p:cNvSpPr/>
              <p:nvPr/>
            </p:nvSpPr>
            <p:spPr>
              <a:xfrm>
                <a:off x="4162681" y="3138082"/>
                <a:ext cx="82721" cy="60189"/>
              </a:xfrm>
              <a:custGeom>
                <a:avLst/>
                <a:gdLst>
                  <a:gd name="connsiteX0" fmla="*/ 67624 w 82721"/>
                  <a:gd name="connsiteY0" fmla="*/ 60189 h 60189"/>
                  <a:gd name="connsiteX1" fmla="*/ 74982 w 82721"/>
                  <a:gd name="connsiteY1" fmla="*/ 52824 h 60189"/>
                  <a:gd name="connsiteX2" fmla="*/ 78281 w 82721"/>
                  <a:gd name="connsiteY2" fmla="*/ 29968 h 60189"/>
                  <a:gd name="connsiteX3" fmla="*/ 82722 w 82721"/>
                  <a:gd name="connsiteY3" fmla="*/ 25523 h 60189"/>
                  <a:gd name="connsiteX4" fmla="*/ 0 w 82721"/>
                  <a:gd name="connsiteY4" fmla="*/ 0 h 60189"/>
                  <a:gd name="connsiteX5" fmla="*/ 0 w 82721"/>
                  <a:gd name="connsiteY5" fmla="*/ 36825 h 60189"/>
                  <a:gd name="connsiteX6" fmla="*/ 67750 w 82721"/>
                  <a:gd name="connsiteY6" fmla="*/ 60062 h 60189"/>
                  <a:gd name="connsiteX7" fmla="*/ 67750 w 82721"/>
                  <a:gd name="connsiteY7" fmla="*/ 60062 h 601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82721" h="60189">
                    <a:moveTo>
                      <a:pt x="67624" y="60189"/>
                    </a:moveTo>
                    <a:lnTo>
                      <a:pt x="74982" y="52824"/>
                    </a:lnTo>
                    <a:lnTo>
                      <a:pt x="78281" y="29968"/>
                    </a:lnTo>
                    <a:lnTo>
                      <a:pt x="82722" y="25523"/>
                    </a:lnTo>
                    <a:cubicBezTo>
                      <a:pt x="59123" y="9397"/>
                      <a:pt x="30703" y="0"/>
                      <a:pt x="0" y="0"/>
                    </a:cubicBezTo>
                    <a:lnTo>
                      <a:pt x="0" y="36825"/>
                    </a:lnTo>
                    <a:cubicBezTo>
                      <a:pt x="25502" y="36825"/>
                      <a:pt x="48973" y="45586"/>
                      <a:pt x="67750" y="60062"/>
                    </a:cubicBezTo>
                    <a:lnTo>
                      <a:pt x="67750" y="60062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31" name="Forme libre 4830">
                <a:extLst>
                  <a:ext uri="{FF2B5EF4-FFF2-40B4-BE49-F238E27FC236}">
                    <a16:creationId xmlns:a16="http://schemas.microsoft.com/office/drawing/2014/main" id="{8D42CFA2-6F44-C15F-2493-9C7F26AB5529}"/>
                  </a:ext>
                </a:extLst>
              </p:cNvPr>
              <p:cNvSpPr/>
              <p:nvPr/>
            </p:nvSpPr>
            <p:spPr>
              <a:xfrm>
                <a:off x="4162173" y="3202843"/>
                <a:ext cx="147553" cy="230090"/>
              </a:xfrm>
              <a:custGeom>
                <a:avLst/>
                <a:gdLst>
                  <a:gd name="connsiteX0" fmla="*/ 147554 w 147553"/>
                  <a:gd name="connsiteY0" fmla="*/ 82919 h 230090"/>
                  <a:gd name="connsiteX1" fmla="*/ 122179 w 147553"/>
                  <a:gd name="connsiteY1" fmla="*/ 0 h 230090"/>
                  <a:gd name="connsiteX2" fmla="*/ 117739 w 147553"/>
                  <a:gd name="connsiteY2" fmla="*/ 4444 h 230090"/>
                  <a:gd name="connsiteX3" fmla="*/ 94901 w 147553"/>
                  <a:gd name="connsiteY3" fmla="*/ 7619 h 230090"/>
                  <a:gd name="connsiteX4" fmla="*/ 87543 w 147553"/>
                  <a:gd name="connsiteY4" fmla="*/ 14984 h 230090"/>
                  <a:gd name="connsiteX5" fmla="*/ 110634 w 147553"/>
                  <a:gd name="connsiteY5" fmla="*/ 82792 h 230090"/>
                  <a:gd name="connsiteX6" fmla="*/ 0 w 147553"/>
                  <a:gd name="connsiteY6" fmla="*/ 193266 h 230090"/>
                  <a:gd name="connsiteX7" fmla="*/ 0 w 147553"/>
                  <a:gd name="connsiteY7" fmla="*/ 230091 h 230090"/>
                  <a:gd name="connsiteX8" fmla="*/ 50242 w 147553"/>
                  <a:gd name="connsiteY8" fmla="*/ 221329 h 230090"/>
                  <a:gd name="connsiteX9" fmla="*/ 75363 w 147553"/>
                  <a:gd name="connsiteY9" fmla="*/ 209393 h 230090"/>
                  <a:gd name="connsiteX10" fmla="*/ 147427 w 147553"/>
                  <a:gd name="connsiteY10" fmla="*/ 82792 h 230090"/>
                  <a:gd name="connsiteX11" fmla="*/ 147427 w 147553"/>
                  <a:gd name="connsiteY11" fmla="*/ 82792 h 2300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7553" h="230090">
                    <a:moveTo>
                      <a:pt x="147554" y="82919"/>
                    </a:moveTo>
                    <a:cubicBezTo>
                      <a:pt x="147554" y="52189"/>
                      <a:pt x="138165" y="23619"/>
                      <a:pt x="122179" y="0"/>
                    </a:cubicBezTo>
                    <a:lnTo>
                      <a:pt x="117739" y="4444"/>
                    </a:lnTo>
                    <a:lnTo>
                      <a:pt x="94901" y="7619"/>
                    </a:lnTo>
                    <a:lnTo>
                      <a:pt x="87543" y="14984"/>
                    </a:lnTo>
                    <a:cubicBezTo>
                      <a:pt x="102006" y="33777"/>
                      <a:pt x="110761" y="57269"/>
                      <a:pt x="110634" y="82792"/>
                    </a:cubicBezTo>
                    <a:cubicBezTo>
                      <a:pt x="110634" y="143870"/>
                      <a:pt x="61026" y="193266"/>
                      <a:pt x="0" y="193266"/>
                    </a:cubicBezTo>
                    <a:lnTo>
                      <a:pt x="0" y="230091"/>
                    </a:lnTo>
                    <a:cubicBezTo>
                      <a:pt x="17635" y="230091"/>
                      <a:pt x="34510" y="227043"/>
                      <a:pt x="50242" y="221329"/>
                    </a:cubicBezTo>
                    <a:cubicBezTo>
                      <a:pt x="58996" y="218155"/>
                      <a:pt x="67497" y="214091"/>
                      <a:pt x="75363" y="209393"/>
                    </a:cubicBezTo>
                    <a:cubicBezTo>
                      <a:pt x="118500" y="183743"/>
                      <a:pt x="147300" y="136632"/>
                      <a:pt x="147427" y="82792"/>
                    </a:cubicBezTo>
                    <a:lnTo>
                      <a:pt x="147427" y="82792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32" name="Forme libre 4831">
                <a:extLst>
                  <a:ext uri="{FF2B5EF4-FFF2-40B4-BE49-F238E27FC236}">
                    <a16:creationId xmlns:a16="http://schemas.microsoft.com/office/drawing/2014/main" id="{598D1F4D-59D4-26EF-3F9C-3F889ED72CDE}"/>
                  </a:ext>
                </a:extLst>
              </p:cNvPr>
              <p:cNvSpPr/>
              <p:nvPr/>
            </p:nvSpPr>
            <p:spPr>
              <a:xfrm>
                <a:off x="4051920" y="3175034"/>
                <a:ext cx="221013" cy="221202"/>
              </a:xfrm>
              <a:custGeom>
                <a:avLst/>
                <a:gdLst>
                  <a:gd name="connsiteX0" fmla="*/ 184220 w 221013"/>
                  <a:gd name="connsiteY0" fmla="*/ 110601 h 221202"/>
                  <a:gd name="connsiteX1" fmla="*/ 110507 w 221013"/>
                  <a:gd name="connsiteY1" fmla="*/ 184250 h 221202"/>
                  <a:gd name="connsiteX2" fmla="*/ 36920 w 221013"/>
                  <a:gd name="connsiteY2" fmla="*/ 110474 h 221202"/>
                  <a:gd name="connsiteX3" fmla="*/ 110634 w 221013"/>
                  <a:gd name="connsiteY3" fmla="*/ 36825 h 221202"/>
                  <a:gd name="connsiteX4" fmla="*/ 151994 w 221013"/>
                  <a:gd name="connsiteY4" fmla="*/ 49650 h 221202"/>
                  <a:gd name="connsiteX5" fmla="*/ 178384 w 221013"/>
                  <a:gd name="connsiteY5" fmla="*/ 23238 h 221202"/>
                  <a:gd name="connsiteX6" fmla="*/ 110634 w 221013"/>
                  <a:gd name="connsiteY6" fmla="*/ 0 h 221202"/>
                  <a:gd name="connsiteX7" fmla="*/ 0 w 221013"/>
                  <a:gd name="connsiteY7" fmla="*/ 110474 h 221202"/>
                  <a:gd name="connsiteX8" fmla="*/ 110380 w 221013"/>
                  <a:gd name="connsiteY8" fmla="*/ 221202 h 221202"/>
                  <a:gd name="connsiteX9" fmla="*/ 221014 w 221013"/>
                  <a:gd name="connsiteY9" fmla="*/ 110728 h 221202"/>
                  <a:gd name="connsiteX10" fmla="*/ 197923 w 221013"/>
                  <a:gd name="connsiteY10" fmla="*/ 42920 h 221202"/>
                  <a:gd name="connsiteX11" fmla="*/ 171533 w 221013"/>
                  <a:gd name="connsiteY11" fmla="*/ 69205 h 221202"/>
                  <a:gd name="connsiteX12" fmla="*/ 184220 w 221013"/>
                  <a:gd name="connsiteY12" fmla="*/ 110601 h 221202"/>
                  <a:gd name="connsiteX13" fmla="*/ 184220 w 221013"/>
                  <a:gd name="connsiteY13" fmla="*/ 110601 h 2212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21013" h="221202">
                    <a:moveTo>
                      <a:pt x="184220" y="110601"/>
                    </a:moveTo>
                    <a:cubicBezTo>
                      <a:pt x="184220" y="151362"/>
                      <a:pt x="151233" y="184250"/>
                      <a:pt x="110507" y="184250"/>
                    </a:cubicBezTo>
                    <a:cubicBezTo>
                      <a:pt x="69780" y="184250"/>
                      <a:pt x="36920" y="151108"/>
                      <a:pt x="36920" y="110474"/>
                    </a:cubicBezTo>
                    <a:cubicBezTo>
                      <a:pt x="36920" y="69840"/>
                      <a:pt x="69907" y="36825"/>
                      <a:pt x="110634" y="36825"/>
                    </a:cubicBezTo>
                    <a:cubicBezTo>
                      <a:pt x="125985" y="36825"/>
                      <a:pt x="140195" y="41523"/>
                      <a:pt x="151994" y="49650"/>
                    </a:cubicBezTo>
                    <a:lnTo>
                      <a:pt x="178384" y="23238"/>
                    </a:lnTo>
                    <a:cubicBezTo>
                      <a:pt x="159734" y="8635"/>
                      <a:pt x="136135" y="0"/>
                      <a:pt x="110634" y="0"/>
                    </a:cubicBezTo>
                    <a:cubicBezTo>
                      <a:pt x="49608" y="0"/>
                      <a:pt x="127" y="49396"/>
                      <a:pt x="0" y="110474"/>
                    </a:cubicBezTo>
                    <a:cubicBezTo>
                      <a:pt x="0" y="171552"/>
                      <a:pt x="49354" y="221075"/>
                      <a:pt x="110380" y="221202"/>
                    </a:cubicBezTo>
                    <a:cubicBezTo>
                      <a:pt x="171406" y="221202"/>
                      <a:pt x="220887" y="171806"/>
                      <a:pt x="221014" y="110728"/>
                    </a:cubicBezTo>
                    <a:cubicBezTo>
                      <a:pt x="221014" y="85205"/>
                      <a:pt x="212386" y="61586"/>
                      <a:pt x="197923" y="42920"/>
                    </a:cubicBezTo>
                    <a:lnTo>
                      <a:pt x="171533" y="69205"/>
                    </a:lnTo>
                    <a:cubicBezTo>
                      <a:pt x="179526" y="81014"/>
                      <a:pt x="184220" y="95236"/>
                      <a:pt x="184220" y="110601"/>
                    </a:cubicBezTo>
                    <a:lnTo>
                      <a:pt x="184220" y="110601"/>
                    </a:lnTo>
                    <a:close/>
                  </a:path>
                </a:pathLst>
              </a:custGeom>
              <a:solidFill>
                <a:srgbClr val="E3E3E3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 dirty="0"/>
              </a:p>
            </p:txBody>
          </p:sp>
          <p:sp>
            <p:nvSpPr>
              <p:cNvPr id="4833" name="Forme libre 4832">
                <a:extLst>
                  <a:ext uri="{FF2B5EF4-FFF2-40B4-BE49-F238E27FC236}">
                    <a16:creationId xmlns:a16="http://schemas.microsoft.com/office/drawing/2014/main" id="{54761DFC-5D8D-8EA5-D9F0-41A12393CF63}"/>
                  </a:ext>
                </a:extLst>
              </p:cNvPr>
              <p:cNvSpPr/>
              <p:nvPr/>
            </p:nvSpPr>
            <p:spPr>
              <a:xfrm>
                <a:off x="4088840" y="3211731"/>
                <a:ext cx="147300" cy="147552"/>
              </a:xfrm>
              <a:custGeom>
                <a:avLst/>
                <a:gdLst>
                  <a:gd name="connsiteX0" fmla="*/ 0 w 147300"/>
                  <a:gd name="connsiteY0" fmla="*/ 73776 h 147552"/>
                  <a:gd name="connsiteX1" fmla="*/ 73587 w 147300"/>
                  <a:gd name="connsiteY1" fmla="*/ 147553 h 147552"/>
                  <a:gd name="connsiteX2" fmla="*/ 147300 w 147300"/>
                  <a:gd name="connsiteY2" fmla="*/ 73903 h 147552"/>
                  <a:gd name="connsiteX3" fmla="*/ 134613 w 147300"/>
                  <a:gd name="connsiteY3" fmla="*/ 32507 h 147552"/>
                  <a:gd name="connsiteX4" fmla="*/ 107589 w 147300"/>
                  <a:gd name="connsiteY4" fmla="*/ 59554 h 147552"/>
                  <a:gd name="connsiteX5" fmla="*/ 110507 w 147300"/>
                  <a:gd name="connsiteY5" fmla="*/ 73903 h 147552"/>
                  <a:gd name="connsiteX6" fmla="*/ 73587 w 147300"/>
                  <a:gd name="connsiteY6" fmla="*/ 110728 h 147552"/>
                  <a:gd name="connsiteX7" fmla="*/ 36793 w 147300"/>
                  <a:gd name="connsiteY7" fmla="*/ 73776 h 147552"/>
                  <a:gd name="connsiteX8" fmla="*/ 73713 w 147300"/>
                  <a:gd name="connsiteY8" fmla="*/ 36952 h 147552"/>
                  <a:gd name="connsiteX9" fmla="*/ 88050 w 147300"/>
                  <a:gd name="connsiteY9" fmla="*/ 39872 h 147552"/>
                  <a:gd name="connsiteX10" fmla="*/ 115074 w 147300"/>
                  <a:gd name="connsiteY10" fmla="*/ 12825 h 147552"/>
                  <a:gd name="connsiteX11" fmla="*/ 73713 w 147300"/>
                  <a:gd name="connsiteY11" fmla="*/ 0 h 147552"/>
                  <a:gd name="connsiteX12" fmla="*/ 0 w 147300"/>
                  <a:gd name="connsiteY12" fmla="*/ 73649 h 147552"/>
                  <a:gd name="connsiteX13" fmla="*/ 0 w 147300"/>
                  <a:gd name="connsiteY13" fmla="*/ 73649 h 1475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47300" h="147552">
                    <a:moveTo>
                      <a:pt x="0" y="73776"/>
                    </a:moveTo>
                    <a:cubicBezTo>
                      <a:pt x="0" y="114538"/>
                      <a:pt x="32860" y="147553"/>
                      <a:pt x="73587" y="147553"/>
                    </a:cubicBezTo>
                    <a:cubicBezTo>
                      <a:pt x="114313" y="147553"/>
                      <a:pt x="147300" y="114664"/>
                      <a:pt x="147300" y="73903"/>
                    </a:cubicBezTo>
                    <a:cubicBezTo>
                      <a:pt x="147300" y="58539"/>
                      <a:pt x="142606" y="44317"/>
                      <a:pt x="134613" y="32507"/>
                    </a:cubicBezTo>
                    <a:lnTo>
                      <a:pt x="107589" y="59554"/>
                    </a:lnTo>
                    <a:cubicBezTo>
                      <a:pt x="109492" y="63999"/>
                      <a:pt x="110507" y="68824"/>
                      <a:pt x="110507" y="73903"/>
                    </a:cubicBezTo>
                    <a:cubicBezTo>
                      <a:pt x="110507" y="94220"/>
                      <a:pt x="94013" y="110728"/>
                      <a:pt x="73587" y="110728"/>
                    </a:cubicBezTo>
                    <a:cubicBezTo>
                      <a:pt x="53160" y="110728"/>
                      <a:pt x="36793" y="94220"/>
                      <a:pt x="36793" y="73776"/>
                    </a:cubicBezTo>
                    <a:cubicBezTo>
                      <a:pt x="36793" y="53332"/>
                      <a:pt x="53287" y="36952"/>
                      <a:pt x="73713" y="36952"/>
                    </a:cubicBezTo>
                    <a:cubicBezTo>
                      <a:pt x="78788" y="36952"/>
                      <a:pt x="83737" y="37968"/>
                      <a:pt x="88050" y="39872"/>
                    </a:cubicBezTo>
                    <a:lnTo>
                      <a:pt x="115074" y="12825"/>
                    </a:lnTo>
                    <a:cubicBezTo>
                      <a:pt x="103275" y="4825"/>
                      <a:pt x="89065" y="0"/>
                      <a:pt x="73713" y="0"/>
                    </a:cubicBezTo>
                    <a:cubicBezTo>
                      <a:pt x="32987" y="0"/>
                      <a:pt x="0" y="32888"/>
                      <a:pt x="0" y="73649"/>
                    </a:cubicBezTo>
                    <a:lnTo>
                      <a:pt x="0" y="73649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34" name="Forme libre 4833">
                <a:extLst>
                  <a:ext uri="{FF2B5EF4-FFF2-40B4-BE49-F238E27FC236}">
                    <a16:creationId xmlns:a16="http://schemas.microsoft.com/office/drawing/2014/main" id="{4ED743DA-D728-6FB3-FB05-7398528550E7}"/>
                  </a:ext>
                </a:extLst>
              </p:cNvPr>
              <p:cNvSpPr/>
              <p:nvPr/>
            </p:nvSpPr>
            <p:spPr>
              <a:xfrm>
                <a:off x="4125634" y="3248810"/>
                <a:ext cx="73713" cy="73650"/>
              </a:xfrm>
              <a:custGeom>
                <a:avLst/>
                <a:gdLst>
                  <a:gd name="connsiteX0" fmla="*/ 0 w 73713"/>
                  <a:gd name="connsiteY0" fmla="*/ 36698 h 73650"/>
                  <a:gd name="connsiteX1" fmla="*/ 36793 w 73713"/>
                  <a:gd name="connsiteY1" fmla="*/ 73649 h 73650"/>
                  <a:gd name="connsiteX2" fmla="*/ 73713 w 73713"/>
                  <a:gd name="connsiteY2" fmla="*/ 36825 h 73650"/>
                  <a:gd name="connsiteX3" fmla="*/ 70795 w 73713"/>
                  <a:gd name="connsiteY3" fmla="*/ 22476 h 73650"/>
                  <a:gd name="connsiteX4" fmla="*/ 50115 w 73713"/>
                  <a:gd name="connsiteY4" fmla="*/ 43047 h 73650"/>
                  <a:gd name="connsiteX5" fmla="*/ 30577 w 73713"/>
                  <a:gd name="connsiteY5" fmla="*/ 43047 h 73650"/>
                  <a:gd name="connsiteX6" fmla="*/ 30577 w 73713"/>
                  <a:gd name="connsiteY6" fmla="*/ 23492 h 73650"/>
                  <a:gd name="connsiteX7" fmla="*/ 51257 w 73713"/>
                  <a:gd name="connsiteY7" fmla="*/ 2921 h 73650"/>
                  <a:gd name="connsiteX8" fmla="*/ 36920 w 73713"/>
                  <a:gd name="connsiteY8" fmla="*/ 0 h 73650"/>
                  <a:gd name="connsiteX9" fmla="*/ 0 w 73713"/>
                  <a:gd name="connsiteY9" fmla="*/ 36825 h 73650"/>
                  <a:gd name="connsiteX10" fmla="*/ 0 w 73713"/>
                  <a:gd name="connsiteY10" fmla="*/ 36825 h 73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73713" h="73650">
                    <a:moveTo>
                      <a:pt x="0" y="36698"/>
                    </a:moveTo>
                    <a:cubicBezTo>
                      <a:pt x="0" y="57015"/>
                      <a:pt x="16494" y="73522"/>
                      <a:pt x="36793" y="73649"/>
                    </a:cubicBezTo>
                    <a:cubicBezTo>
                      <a:pt x="57093" y="73776"/>
                      <a:pt x="73587" y="57142"/>
                      <a:pt x="73713" y="36825"/>
                    </a:cubicBezTo>
                    <a:cubicBezTo>
                      <a:pt x="73713" y="31745"/>
                      <a:pt x="72698" y="26793"/>
                      <a:pt x="70795" y="22476"/>
                    </a:cubicBezTo>
                    <a:lnTo>
                      <a:pt x="50115" y="43047"/>
                    </a:lnTo>
                    <a:cubicBezTo>
                      <a:pt x="44659" y="48380"/>
                      <a:pt x="36032" y="48380"/>
                      <a:pt x="30577" y="43047"/>
                    </a:cubicBezTo>
                    <a:cubicBezTo>
                      <a:pt x="25248" y="37587"/>
                      <a:pt x="25248" y="28952"/>
                      <a:pt x="30577" y="23492"/>
                    </a:cubicBezTo>
                    <a:lnTo>
                      <a:pt x="51257" y="2921"/>
                    </a:lnTo>
                    <a:cubicBezTo>
                      <a:pt x="46816" y="1016"/>
                      <a:pt x="41995" y="0"/>
                      <a:pt x="36920" y="0"/>
                    </a:cubicBezTo>
                    <a:cubicBezTo>
                      <a:pt x="16620" y="0"/>
                      <a:pt x="127" y="16508"/>
                      <a:pt x="0" y="36825"/>
                    </a:cubicBezTo>
                    <a:lnTo>
                      <a:pt x="0" y="36825"/>
                    </a:lnTo>
                    <a:close/>
                  </a:path>
                </a:pathLst>
              </a:custGeom>
              <a:solidFill>
                <a:srgbClr val="E3E3E3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35" name="Forme libre 4834">
                <a:extLst>
                  <a:ext uri="{FF2B5EF4-FFF2-40B4-BE49-F238E27FC236}">
                    <a16:creationId xmlns:a16="http://schemas.microsoft.com/office/drawing/2014/main" id="{A5C08841-97BD-599E-CC3B-EE096CCEA509}"/>
                  </a:ext>
                </a:extLst>
              </p:cNvPr>
              <p:cNvSpPr/>
              <p:nvPr/>
            </p:nvSpPr>
            <p:spPr>
              <a:xfrm>
                <a:off x="4152118" y="3190906"/>
                <a:ext cx="105082" cy="105045"/>
              </a:xfrm>
              <a:custGeom>
                <a:avLst/>
                <a:gdLst>
                  <a:gd name="connsiteX0" fmla="*/ 82246 w 105082"/>
                  <a:gd name="connsiteY0" fmla="*/ 22857 h 105045"/>
                  <a:gd name="connsiteX1" fmla="*/ 85544 w 105082"/>
                  <a:gd name="connsiteY1" fmla="*/ 0 h 105045"/>
                  <a:gd name="connsiteX2" fmla="*/ 78186 w 105082"/>
                  <a:gd name="connsiteY2" fmla="*/ 7365 h 105045"/>
                  <a:gd name="connsiteX3" fmla="*/ 51796 w 105082"/>
                  <a:gd name="connsiteY3" fmla="*/ 33777 h 105045"/>
                  <a:gd name="connsiteX4" fmla="*/ 24772 w 105082"/>
                  <a:gd name="connsiteY4" fmla="*/ 60824 h 105045"/>
                  <a:gd name="connsiteX5" fmla="*/ 4092 w 105082"/>
                  <a:gd name="connsiteY5" fmla="*/ 81395 h 105045"/>
                  <a:gd name="connsiteX6" fmla="*/ 4092 w 105082"/>
                  <a:gd name="connsiteY6" fmla="*/ 100950 h 105045"/>
                  <a:gd name="connsiteX7" fmla="*/ 23630 w 105082"/>
                  <a:gd name="connsiteY7" fmla="*/ 100950 h 105045"/>
                  <a:gd name="connsiteX8" fmla="*/ 105083 w 105082"/>
                  <a:gd name="connsiteY8" fmla="*/ 19555 h 105045"/>
                  <a:gd name="connsiteX9" fmla="*/ 82246 w 105082"/>
                  <a:gd name="connsiteY9" fmla="*/ 22730 h 1050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5082" h="105045">
                    <a:moveTo>
                      <a:pt x="82246" y="22857"/>
                    </a:moveTo>
                    <a:lnTo>
                      <a:pt x="85544" y="0"/>
                    </a:lnTo>
                    <a:lnTo>
                      <a:pt x="78186" y="7365"/>
                    </a:lnTo>
                    <a:lnTo>
                      <a:pt x="51796" y="33777"/>
                    </a:lnTo>
                    <a:lnTo>
                      <a:pt x="24772" y="60824"/>
                    </a:lnTo>
                    <a:lnTo>
                      <a:pt x="4092" y="81395"/>
                    </a:lnTo>
                    <a:cubicBezTo>
                      <a:pt x="-1364" y="86729"/>
                      <a:pt x="-1364" y="95490"/>
                      <a:pt x="4092" y="100950"/>
                    </a:cubicBezTo>
                    <a:cubicBezTo>
                      <a:pt x="9420" y="106411"/>
                      <a:pt x="18175" y="106411"/>
                      <a:pt x="23630" y="100950"/>
                    </a:cubicBezTo>
                    <a:lnTo>
                      <a:pt x="105083" y="19555"/>
                    </a:lnTo>
                    <a:lnTo>
                      <a:pt x="82246" y="22730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36" name="Forme libre 4835">
                <a:extLst>
                  <a:ext uri="{FF2B5EF4-FFF2-40B4-BE49-F238E27FC236}">
                    <a16:creationId xmlns:a16="http://schemas.microsoft.com/office/drawing/2014/main" id="{B997DB0D-93EE-01B6-090C-58E111630D03}"/>
                  </a:ext>
                </a:extLst>
              </p:cNvPr>
              <p:cNvSpPr/>
              <p:nvPr/>
            </p:nvSpPr>
            <p:spPr>
              <a:xfrm>
                <a:off x="4234364" y="3129066"/>
                <a:ext cx="45674" cy="84696"/>
              </a:xfrm>
              <a:custGeom>
                <a:avLst/>
                <a:gdLst>
                  <a:gd name="connsiteX0" fmla="*/ 3299 w 45674"/>
                  <a:gd name="connsiteY0" fmla="*/ 61840 h 84696"/>
                  <a:gd name="connsiteX1" fmla="*/ 0 w 45674"/>
                  <a:gd name="connsiteY1" fmla="*/ 84697 h 84696"/>
                  <a:gd name="connsiteX2" fmla="*/ 39077 w 45674"/>
                  <a:gd name="connsiteY2" fmla="*/ 45586 h 84696"/>
                  <a:gd name="connsiteX3" fmla="*/ 45674 w 45674"/>
                  <a:gd name="connsiteY3" fmla="*/ 0 h 84696"/>
                  <a:gd name="connsiteX4" fmla="*/ 6597 w 45674"/>
                  <a:gd name="connsiteY4" fmla="*/ 39110 h 84696"/>
                  <a:gd name="connsiteX5" fmla="*/ 3299 w 45674"/>
                  <a:gd name="connsiteY5" fmla="*/ 61967 h 846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5674" h="84696">
                    <a:moveTo>
                      <a:pt x="3299" y="61840"/>
                    </a:moveTo>
                    <a:lnTo>
                      <a:pt x="0" y="84697"/>
                    </a:lnTo>
                    <a:lnTo>
                      <a:pt x="39077" y="45586"/>
                    </a:lnTo>
                    <a:lnTo>
                      <a:pt x="45674" y="0"/>
                    </a:lnTo>
                    <a:lnTo>
                      <a:pt x="6597" y="39110"/>
                    </a:lnTo>
                    <a:lnTo>
                      <a:pt x="3299" y="61967"/>
                    </a:lnTo>
                    <a:close/>
                  </a:path>
                </a:pathLst>
              </a:custGeom>
              <a:solidFill>
                <a:srgbClr val="D2D2D2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37" name="Forme libre 4836">
                <a:extLst>
                  <a:ext uri="{FF2B5EF4-FFF2-40B4-BE49-F238E27FC236}">
                    <a16:creationId xmlns:a16="http://schemas.microsoft.com/office/drawing/2014/main" id="{AEBEA1F2-F4AE-51CA-FFEA-3F54D973E2F8}"/>
                  </a:ext>
                </a:extLst>
              </p:cNvPr>
              <p:cNvSpPr/>
              <p:nvPr/>
            </p:nvSpPr>
            <p:spPr>
              <a:xfrm>
                <a:off x="4234364" y="3168304"/>
                <a:ext cx="84878" cy="45586"/>
              </a:xfrm>
              <a:custGeom>
                <a:avLst/>
                <a:gdLst>
                  <a:gd name="connsiteX0" fmla="*/ 0 w 84878"/>
                  <a:gd name="connsiteY0" fmla="*/ 45459 h 45586"/>
                  <a:gd name="connsiteX1" fmla="*/ 22837 w 84878"/>
                  <a:gd name="connsiteY1" fmla="*/ 42285 h 45586"/>
                  <a:gd name="connsiteX2" fmla="*/ 45674 w 84878"/>
                  <a:gd name="connsiteY2" fmla="*/ 39110 h 45586"/>
                  <a:gd name="connsiteX3" fmla="*/ 50115 w 84878"/>
                  <a:gd name="connsiteY3" fmla="*/ 34666 h 45586"/>
                  <a:gd name="connsiteX4" fmla="*/ 84878 w 84878"/>
                  <a:gd name="connsiteY4" fmla="*/ 0 h 45586"/>
                  <a:gd name="connsiteX5" fmla="*/ 39331 w 84878"/>
                  <a:gd name="connsiteY5" fmla="*/ 6476 h 45586"/>
                  <a:gd name="connsiteX6" fmla="*/ 254 w 84878"/>
                  <a:gd name="connsiteY6" fmla="*/ 45586 h 455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4878" h="45586">
                    <a:moveTo>
                      <a:pt x="0" y="45459"/>
                    </a:moveTo>
                    <a:lnTo>
                      <a:pt x="22837" y="42285"/>
                    </a:lnTo>
                    <a:lnTo>
                      <a:pt x="45674" y="39110"/>
                    </a:lnTo>
                    <a:lnTo>
                      <a:pt x="50115" y="34666"/>
                    </a:lnTo>
                    <a:lnTo>
                      <a:pt x="84878" y="0"/>
                    </a:lnTo>
                    <a:lnTo>
                      <a:pt x="39331" y="6476"/>
                    </a:lnTo>
                    <a:lnTo>
                      <a:pt x="254" y="45586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38" name="Forme libre 4837">
                <a:extLst>
                  <a:ext uri="{FF2B5EF4-FFF2-40B4-BE49-F238E27FC236}">
                    <a16:creationId xmlns:a16="http://schemas.microsoft.com/office/drawing/2014/main" id="{3AE9E3A0-5601-72EF-9415-953B7EA9CBC7}"/>
                  </a:ext>
                </a:extLst>
              </p:cNvPr>
              <p:cNvSpPr/>
              <p:nvPr/>
            </p:nvSpPr>
            <p:spPr>
              <a:xfrm>
                <a:off x="3931644" y="3054401"/>
                <a:ext cx="461565" cy="461832"/>
              </a:xfrm>
              <a:custGeom>
                <a:avLst/>
                <a:gdLst>
                  <a:gd name="connsiteX0" fmla="*/ 230783 w 461565"/>
                  <a:gd name="connsiteY0" fmla="*/ 461832 h 461832"/>
                  <a:gd name="connsiteX1" fmla="*/ 230529 w 461565"/>
                  <a:gd name="connsiteY1" fmla="*/ 461832 h 461832"/>
                  <a:gd name="connsiteX2" fmla="*/ 0 w 461565"/>
                  <a:gd name="connsiteY2" fmla="*/ 230726 h 461832"/>
                  <a:gd name="connsiteX3" fmla="*/ 230783 w 461565"/>
                  <a:gd name="connsiteY3" fmla="*/ 0 h 461832"/>
                  <a:gd name="connsiteX4" fmla="*/ 231037 w 461565"/>
                  <a:gd name="connsiteY4" fmla="*/ 0 h 461832"/>
                  <a:gd name="connsiteX5" fmla="*/ 461566 w 461565"/>
                  <a:gd name="connsiteY5" fmla="*/ 231107 h 461832"/>
                  <a:gd name="connsiteX6" fmla="*/ 230783 w 461565"/>
                  <a:gd name="connsiteY6" fmla="*/ 461832 h 461832"/>
                  <a:gd name="connsiteX7" fmla="*/ 230529 w 461565"/>
                  <a:gd name="connsiteY7" fmla="*/ 450912 h 461832"/>
                  <a:gd name="connsiteX8" fmla="*/ 230783 w 461565"/>
                  <a:gd name="connsiteY8" fmla="*/ 450912 h 461832"/>
                  <a:gd name="connsiteX9" fmla="*/ 450528 w 461565"/>
                  <a:gd name="connsiteY9" fmla="*/ 231234 h 461832"/>
                  <a:gd name="connsiteX10" fmla="*/ 231037 w 461565"/>
                  <a:gd name="connsiteY10" fmla="*/ 11047 h 461832"/>
                  <a:gd name="connsiteX11" fmla="*/ 230783 w 461565"/>
                  <a:gd name="connsiteY11" fmla="*/ 11047 h 461832"/>
                  <a:gd name="connsiteX12" fmla="*/ 11038 w 461565"/>
                  <a:gd name="connsiteY12" fmla="*/ 230726 h 461832"/>
                  <a:gd name="connsiteX13" fmla="*/ 230529 w 461565"/>
                  <a:gd name="connsiteY13" fmla="*/ 450912 h 461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461565" h="461832">
                    <a:moveTo>
                      <a:pt x="230783" y="461832"/>
                    </a:moveTo>
                    <a:lnTo>
                      <a:pt x="230529" y="461832"/>
                    </a:lnTo>
                    <a:cubicBezTo>
                      <a:pt x="103275" y="461706"/>
                      <a:pt x="-127" y="357962"/>
                      <a:pt x="0" y="230726"/>
                    </a:cubicBezTo>
                    <a:cubicBezTo>
                      <a:pt x="127" y="103490"/>
                      <a:pt x="103656" y="0"/>
                      <a:pt x="230783" y="0"/>
                    </a:cubicBezTo>
                    <a:lnTo>
                      <a:pt x="231037" y="0"/>
                    </a:lnTo>
                    <a:cubicBezTo>
                      <a:pt x="358291" y="127"/>
                      <a:pt x="461693" y="103871"/>
                      <a:pt x="461566" y="231107"/>
                    </a:cubicBezTo>
                    <a:cubicBezTo>
                      <a:pt x="461439" y="358342"/>
                      <a:pt x="357910" y="461832"/>
                      <a:pt x="230783" y="461832"/>
                    </a:cubicBezTo>
                    <a:close/>
                    <a:moveTo>
                      <a:pt x="230529" y="450912"/>
                    </a:moveTo>
                    <a:lnTo>
                      <a:pt x="230783" y="450912"/>
                    </a:lnTo>
                    <a:cubicBezTo>
                      <a:pt x="351820" y="450912"/>
                      <a:pt x="450401" y="352374"/>
                      <a:pt x="450528" y="231234"/>
                    </a:cubicBezTo>
                    <a:cubicBezTo>
                      <a:pt x="450528" y="109966"/>
                      <a:pt x="352201" y="11174"/>
                      <a:pt x="231037" y="11047"/>
                    </a:cubicBezTo>
                    <a:lnTo>
                      <a:pt x="230783" y="11047"/>
                    </a:lnTo>
                    <a:cubicBezTo>
                      <a:pt x="109746" y="11047"/>
                      <a:pt x="11165" y="109585"/>
                      <a:pt x="11038" y="230726"/>
                    </a:cubicBezTo>
                    <a:cubicBezTo>
                      <a:pt x="11038" y="351993"/>
                      <a:pt x="109365" y="450785"/>
                      <a:pt x="230529" y="450912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39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</p:grpSp>
      </p:grpSp>
      <p:grpSp>
        <p:nvGrpSpPr>
          <p:cNvPr id="4839" name="Groupe 4838">
            <a:extLst>
              <a:ext uri="{FF2B5EF4-FFF2-40B4-BE49-F238E27FC236}">
                <a16:creationId xmlns:a16="http://schemas.microsoft.com/office/drawing/2014/main" id="{F7442C4C-EEEE-1759-D0FE-59A7DF653790}"/>
              </a:ext>
            </a:extLst>
          </p:cNvPr>
          <p:cNvGrpSpPr/>
          <p:nvPr/>
        </p:nvGrpSpPr>
        <p:grpSpPr>
          <a:xfrm>
            <a:off x="3976050" y="1637031"/>
            <a:ext cx="1583127" cy="1518828"/>
            <a:chOff x="3976050" y="1637031"/>
            <a:chExt cx="1583127" cy="1518828"/>
          </a:xfrm>
        </p:grpSpPr>
        <p:sp>
          <p:nvSpPr>
            <p:cNvPr id="4840" name="Forme libre 4839">
              <a:extLst>
                <a:ext uri="{FF2B5EF4-FFF2-40B4-BE49-F238E27FC236}">
                  <a16:creationId xmlns:a16="http://schemas.microsoft.com/office/drawing/2014/main" id="{8303D824-6816-7764-29F3-E625F96EE770}"/>
                </a:ext>
              </a:extLst>
            </p:cNvPr>
            <p:cNvSpPr/>
            <p:nvPr/>
          </p:nvSpPr>
          <p:spPr>
            <a:xfrm>
              <a:off x="3976050" y="1637031"/>
              <a:ext cx="1583127" cy="1518828"/>
            </a:xfrm>
            <a:custGeom>
              <a:avLst/>
              <a:gdLst>
                <a:gd name="connsiteX0" fmla="*/ 551392 w 1583127"/>
                <a:gd name="connsiteY0" fmla="*/ 947284 h 1518828"/>
                <a:gd name="connsiteX1" fmla="*/ 641345 w 1583127"/>
                <a:gd name="connsiteY1" fmla="*/ 926459 h 1518828"/>
                <a:gd name="connsiteX2" fmla="*/ 688796 w 1583127"/>
                <a:gd name="connsiteY2" fmla="*/ 926078 h 1518828"/>
                <a:gd name="connsiteX3" fmla="*/ 875934 w 1583127"/>
                <a:gd name="connsiteY3" fmla="*/ 1032488 h 1518828"/>
                <a:gd name="connsiteX4" fmla="*/ 895092 w 1583127"/>
                <a:gd name="connsiteY4" fmla="*/ 1123407 h 1518828"/>
                <a:gd name="connsiteX5" fmla="*/ 834700 w 1583127"/>
                <a:gd name="connsiteY5" fmla="*/ 1196549 h 1518828"/>
                <a:gd name="connsiteX6" fmla="*/ 769868 w 1583127"/>
                <a:gd name="connsiteY6" fmla="*/ 1296483 h 1518828"/>
                <a:gd name="connsiteX7" fmla="*/ 817573 w 1583127"/>
                <a:gd name="connsiteY7" fmla="*/ 1375720 h 1518828"/>
                <a:gd name="connsiteX8" fmla="*/ 1257697 w 1583127"/>
                <a:gd name="connsiteY8" fmla="*/ 1518828 h 1518828"/>
                <a:gd name="connsiteX9" fmla="*/ 1583127 w 1583127"/>
                <a:gd name="connsiteY9" fmla="*/ 1070837 h 1518828"/>
                <a:gd name="connsiteX10" fmla="*/ 1310983 w 1583127"/>
                <a:gd name="connsiteY10" fmla="*/ 695987 h 1518828"/>
                <a:gd name="connsiteX11" fmla="*/ 1318976 w 1583127"/>
                <a:gd name="connsiteY11" fmla="*/ 603798 h 1518828"/>
                <a:gd name="connsiteX12" fmla="*/ 1430118 w 1583127"/>
                <a:gd name="connsiteY12" fmla="*/ 561005 h 1518828"/>
                <a:gd name="connsiteX13" fmla="*/ 1521974 w 1583127"/>
                <a:gd name="connsiteY13" fmla="*/ 537387 h 1518828"/>
                <a:gd name="connsiteX14" fmla="*/ 1559909 w 1583127"/>
                <a:gd name="connsiteY14" fmla="*/ 452563 h 1518828"/>
                <a:gd name="connsiteX15" fmla="*/ 1470971 w 1583127"/>
                <a:gd name="connsiteY15" fmla="*/ 256376 h 1518828"/>
                <a:gd name="connsiteX16" fmla="*/ 1432401 w 1583127"/>
                <a:gd name="connsiteY16" fmla="*/ 228821 h 1518828"/>
                <a:gd name="connsiteX17" fmla="*/ 1347396 w 1583127"/>
                <a:gd name="connsiteY17" fmla="*/ 192758 h 1518828"/>
                <a:gd name="connsiteX18" fmla="*/ 1214306 w 1583127"/>
                <a:gd name="connsiteY18" fmla="*/ 258154 h 1518828"/>
                <a:gd name="connsiteX19" fmla="*/ 1168758 w 1583127"/>
                <a:gd name="connsiteY19" fmla="*/ 344755 h 1518828"/>
                <a:gd name="connsiteX20" fmla="*/ 1052162 w 1583127"/>
                <a:gd name="connsiteY20" fmla="*/ 339041 h 1518828"/>
                <a:gd name="connsiteX21" fmla="*/ 806027 w 1583127"/>
                <a:gd name="connsiteY21" fmla="*/ 0 h 1518828"/>
                <a:gd name="connsiteX22" fmla="*/ 0 w 1583127"/>
                <a:gd name="connsiteY22" fmla="*/ 1109693 h 1518828"/>
                <a:gd name="connsiteX23" fmla="*/ 398636 w 1583127"/>
                <a:gd name="connsiteY23" fmla="*/ 1239342 h 1518828"/>
                <a:gd name="connsiteX24" fmla="*/ 496329 w 1583127"/>
                <a:gd name="connsiteY24" fmla="*/ 1175343 h 1518828"/>
                <a:gd name="connsiteX25" fmla="*/ 482246 w 1583127"/>
                <a:gd name="connsiteY25" fmla="*/ 1078456 h 1518828"/>
                <a:gd name="connsiteX26" fmla="*/ 551519 w 1583127"/>
                <a:gd name="connsiteY26" fmla="*/ 947284 h 15188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583127" h="1518828">
                  <a:moveTo>
                    <a:pt x="551392" y="947284"/>
                  </a:moveTo>
                  <a:cubicBezTo>
                    <a:pt x="580319" y="934712"/>
                    <a:pt x="610261" y="928490"/>
                    <a:pt x="641345" y="926459"/>
                  </a:cubicBezTo>
                  <a:cubicBezTo>
                    <a:pt x="657205" y="926205"/>
                    <a:pt x="673191" y="924427"/>
                    <a:pt x="688796" y="926078"/>
                  </a:cubicBezTo>
                  <a:cubicBezTo>
                    <a:pt x="766316" y="934585"/>
                    <a:pt x="831656" y="966331"/>
                    <a:pt x="875934" y="1032488"/>
                  </a:cubicBezTo>
                  <a:cubicBezTo>
                    <a:pt x="893697" y="1059028"/>
                    <a:pt x="903339" y="1088614"/>
                    <a:pt x="895092" y="1123407"/>
                  </a:cubicBezTo>
                  <a:cubicBezTo>
                    <a:pt x="887987" y="1153502"/>
                    <a:pt x="868449" y="1170391"/>
                    <a:pt x="834700" y="1196549"/>
                  </a:cubicBezTo>
                  <a:cubicBezTo>
                    <a:pt x="800952" y="1222707"/>
                    <a:pt x="773421" y="1250135"/>
                    <a:pt x="769868" y="1296483"/>
                  </a:cubicBezTo>
                  <a:cubicBezTo>
                    <a:pt x="767458" y="1328610"/>
                    <a:pt x="786742" y="1365942"/>
                    <a:pt x="817573" y="1375720"/>
                  </a:cubicBezTo>
                  <a:cubicBezTo>
                    <a:pt x="867814" y="1391720"/>
                    <a:pt x="1190961" y="1497115"/>
                    <a:pt x="1257697" y="1518828"/>
                  </a:cubicBezTo>
                  <a:cubicBezTo>
                    <a:pt x="1316693" y="1337117"/>
                    <a:pt x="1432021" y="1180930"/>
                    <a:pt x="1583127" y="1070837"/>
                  </a:cubicBezTo>
                  <a:cubicBezTo>
                    <a:pt x="1542147" y="1014203"/>
                    <a:pt x="1342321" y="738399"/>
                    <a:pt x="1310983" y="695987"/>
                  </a:cubicBezTo>
                  <a:cubicBezTo>
                    <a:pt x="1291826" y="669956"/>
                    <a:pt x="1298042" y="628433"/>
                    <a:pt x="1318976" y="603798"/>
                  </a:cubicBezTo>
                  <a:cubicBezTo>
                    <a:pt x="1349045" y="568370"/>
                    <a:pt x="1387488" y="562402"/>
                    <a:pt x="1430118" y="561005"/>
                  </a:cubicBezTo>
                  <a:cubicBezTo>
                    <a:pt x="1472747" y="559735"/>
                    <a:pt x="1498376" y="557577"/>
                    <a:pt x="1521974" y="537387"/>
                  </a:cubicBezTo>
                  <a:cubicBezTo>
                    <a:pt x="1549125" y="514149"/>
                    <a:pt x="1558640" y="484562"/>
                    <a:pt x="1559909" y="452563"/>
                  </a:cubicBezTo>
                  <a:cubicBezTo>
                    <a:pt x="1562954" y="373072"/>
                    <a:pt x="1528698" y="308947"/>
                    <a:pt x="1470971" y="256376"/>
                  </a:cubicBezTo>
                  <a:cubicBezTo>
                    <a:pt x="1459298" y="245837"/>
                    <a:pt x="1445343" y="237964"/>
                    <a:pt x="1432401" y="228821"/>
                  </a:cubicBezTo>
                  <a:cubicBezTo>
                    <a:pt x="1406012" y="212186"/>
                    <a:pt x="1378100" y="199615"/>
                    <a:pt x="1347396" y="192758"/>
                  </a:cubicBezTo>
                  <a:cubicBezTo>
                    <a:pt x="1293856" y="180695"/>
                    <a:pt x="1238412" y="207869"/>
                    <a:pt x="1214306" y="258154"/>
                  </a:cubicBezTo>
                  <a:cubicBezTo>
                    <a:pt x="1200223" y="287614"/>
                    <a:pt x="1185633" y="316946"/>
                    <a:pt x="1168758" y="344755"/>
                  </a:cubicBezTo>
                  <a:cubicBezTo>
                    <a:pt x="1143637" y="386278"/>
                    <a:pt x="1081089" y="378152"/>
                    <a:pt x="1052162" y="339041"/>
                  </a:cubicBezTo>
                  <a:cubicBezTo>
                    <a:pt x="1041631" y="324946"/>
                    <a:pt x="896234" y="124569"/>
                    <a:pt x="806027" y="0"/>
                  </a:cubicBezTo>
                  <a:cubicBezTo>
                    <a:pt x="431750" y="272630"/>
                    <a:pt x="146031" y="659670"/>
                    <a:pt x="0" y="1109693"/>
                  </a:cubicBezTo>
                  <a:cubicBezTo>
                    <a:pt x="146158" y="1157312"/>
                    <a:pt x="381889" y="1234008"/>
                    <a:pt x="398636" y="1239342"/>
                  </a:cubicBezTo>
                  <a:cubicBezTo>
                    <a:pt x="445072" y="1253818"/>
                    <a:pt x="500389" y="1223596"/>
                    <a:pt x="496329" y="1175343"/>
                  </a:cubicBezTo>
                  <a:cubicBezTo>
                    <a:pt x="493665" y="1142836"/>
                    <a:pt x="488209" y="1110582"/>
                    <a:pt x="482246" y="1078456"/>
                  </a:cubicBezTo>
                  <a:cubicBezTo>
                    <a:pt x="472223" y="1023600"/>
                    <a:pt x="501150" y="968998"/>
                    <a:pt x="551519" y="947284"/>
                  </a:cubicBezTo>
                  <a:close/>
                </a:path>
              </a:pathLst>
            </a:custGeom>
            <a:gradFill>
              <a:gsLst>
                <a:gs pos="0">
                  <a:srgbClr val="999999"/>
                </a:gs>
                <a:gs pos="50000">
                  <a:srgbClr val="919191"/>
                </a:gs>
                <a:gs pos="100000">
                  <a:srgbClr val="8A8A8A"/>
                </a:gs>
              </a:gsLst>
              <a:lin ang="19956224" scaled="1"/>
            </a:gradFill>
            <a:ln w="13428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fr-FR"/>
            </a:p>
          </p:txBody>
        </p:sp>
        <p:grpSp>
          <p:nvGrpSpPr>
            <p:cNvPr id="4841" name="Groupe 4840">
              <a:extLst>
                <a:ext uri="{FF2B5EF4-FFF2-40B4-BE49-F238E27FC236}">
                  <a16:creationId xmlns:a16="http://schemas.microsoft.com/office/drawing/2014/main" id="{AE58DE53-895F-E9A7-4812-792171CB333D}"/>
                </a:ext>
              </a:extLst>
            </p:cNvPr>
            <p:cNvGrpSpPr/>
            <p:nvPr/>
          </p:nvGrpSpPr>
          <p:grpSpPr>
            <a:xfrm>
              <a:off x="4444593" y="1974294"/>
              <a:ext cx="461565" cy="461832"/>
              <a:chOff x="4444593" y="1974294"/>
              <a:chExt cx="461565" cy="461832"/>
            </a:xfrm>
          </p:grpSpPr>
          <p:sp>
            <p:nvSpPr>
              <p:cNvPr id="4842" name="Forme libre 4841">
                <a:extLst>
                  <a:ext uri="{FF2B5EF4-FFF2-40B4-BE49-F238E27FC236}">
                    <a16:creationId xmlns:a16="http://schemas.microsoft.com/office/drawing/2014/main" id="{FCFA633A-1D03-B75F-6727-C02C76D2A59D}"/>
                  </a:ext>
                </a:extLst>
              </p:cNvPr>
              <p:cNvSpPr/>
              <p:nvPr/>
            </p:nvSpPr>
            <p:spPr>
              <a:xfrm>
                <a:off x="4450176" y="1979755"/>
                <a:ext cx="450400" cy="450785"/>
              </a:xfrm>
              <a:custGeom>
                <a:avLst/>
                <a:gdLst>
                  <a:gd name="connsiteX0" fmla="*/ 224947 w 450400"/>
                  <a:gd name="connsiteY0" fmla="*/ 450785 h 450785"/>
                  <a:gd name="connsiteX1" fmla="*/ 450401 w 450400"/>
                  <a:gd name="connsiteY1" fmla="*/ 225647 h 450785"/>
                  <a:gd name="connsiteX2" fmla="*/ 225454 w 450400"/>
                  <a:gd name="connsiteY2" fmla="*/ 0 h 450785"/>
                  <a:gd name="connsiteX3" fmla="*/ 0 w 450400"/>
                  <a:gd name="connsiteY3" fmla="*/ 225139 h 450785"/>
                  <a:gd name="connsiteX4" fmla="*/ 224947 w 450400"/>
                  <a:gd name="connsiteY4" fmla="*/ 450785 h 450785"/>
                  <a:gd name="connsiteX5" fmla="*/ 224947 w 450400"/>
                  <a:gd name="connsiteY5" fmla="*/ 450785 h 450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50400" h="450785">
                    <a:moveTo>
                      <a:pt x="224947" y="450785"/>
                    </a:moveTo>
                    <a:cubicBezTo>
                      <a:pt x="349029" y="450785"/>
                      <a:pt x="450274" y="349708"/>
                      <a:pt x="450401" y="225647"/>
                    </a:cubicBezTo>
                    <a:cubicBezTo>
                      <a:pt x="450401" y="101459"/>
                      <a:pt x="349410" y="127"/>
                      <a:pt x="225454" y="0"/>
                    </a:cubicBezTo>
                    <a:cubicBezTo>
                      <a:pt x="101499" y="-127"/>
                      <a:pt x="127" y="101078"/>
                      <a:pt x="0" y="225139"/>
                    </a:cubicBezTo>
                    <a:cubicBezTo>
                      <a:pt x="0" y="349327"/>
                      <a:pt x="100991" y="450658"/>
                      <a:pt x="224947" y="450785"/>
                    </a:cubicBezTo>
                    <a:lnTo>
                      <a:pt x="224947" y="450785"/>
                    </a:lnTo>
                    <a:close/>
                  </a:path>
                </a:pathLst>
              </a:custGeom>
              <a:solidFill>
                <a:srgbClr val="FFFFFF"/>
              </a:solidFill>
              <a:ln w="11021" cap="flat">
                <a:gradFill>
                  <a:gsLst>
                    <a:gs pos="0">
                      <a:srgbClr val="D2D2D2"/>
                    </a:gs>
                    <a:gs pos="50000">
                      <a:srgbClr val="A2A2A2"/>
                    </a:gs>
                    <a:gs pos="100000">
                      <a:srgbClr val="727272"/>
                    </a:gs>
                  </a:gsLst>
                  <a:lin ang="5726391" scaled="1"/>
                </a:gradFill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43" name="Forme libre 4842">
                <a:extLst>
                  <a:ext uri="{FF2B5EF4-FFF2-40B4-BE49-F238E27FC236}">
                    <a16:creationId xmlns:a16="http://schemas.microsoft.com/office/drawing/2014/main" id="{0BE88B30-38A8-77DC-7EE2-48D2880F4B4D}"/>
                  </a:ext>
                </a:extLst>
              </p:cNvPr>
              <p:cNvSpPr/>
              <p:nvPr/>
            </p:nvSpPr>
            <p:spPr>
              <a:xfrm>
                <a:off x="4444593" y="1974294"/>
                <a:ext cx="461565" cy="461832"/>
              </a:xfrm>
              <a:custGeom>
                <a:avLst/>
                <a:gdLst>
                  <a:gd name="connsiteX0" fmla="*/ 230783 w 461565"/>
                  <a:gd name="connsiteY0" fmla="*/ 461833 h 461832"/>
                  <a:gd name="connsiteX1" fmla="*/ 230529 w 461565"/>
                  <a:gd name="connsiteY1" fmla="*/ 461833 h 461832"/>
                  <a:gd name="connsiteX2" fmla="*/ 0 w 461565"/>
                  <a:gd name="connsiteY2" fmla="*/ 230726 h 461832"/>
                  <a:gd name="connsiteX3" fmla="*/ 230783 w 461565"/>
                  <a:gd name="connsiteY3" fmla="*/ 0 h 461832"/>
                  <a:gd name="connsiteX4" fmla="*/ 231037 w 461565"/>
                  <a:gd name="connsiteY4" fmla="*/ 0 h 461832"/>
                  <a:gd name="connsiteX5" fmla="*/ 461566 w 461565"/>
                  <a:gd name="connsiteY5" fmla="*/ 231107 h 461832"/>
                  <a:gd name="connsiteX6" fmla="*/ 230783 w 461565"/>
                  <a:gd name="connsiteY6" fmla="*/ 461833 h 461832"/>
                  <a:gd name="connsiteX7" fmla="*/ 230529 w 461565"/>
                  <a:gd name="connsiteY7" fmla="*/ 450785 h 461832"/>
                  <a:gd name="connsiteX8" fmla="*/ 230783 w 461565"/>
                  <a:gd name="connsiteY8" fmla="*/ 450785 h 461832"/>
                  <a:gd name="connsiteX9" fmla="*/ 450528 w 461565"/>
                  <a:gd name="connsiteY9" fmla="*/ 231107 h 461832"/>
                  <a:gd name="connsiteX10" fmla="*/ 231037 w 461565"/>
                  <a:gd name="connsiteY10" fmla="*/ 10920 h 461832"/>
                  <a:gd name="connsiteX11" fmla="*/ 230783 w 461565"/>
                  <a:gd name="connsiteY11" fmla="*/ 10920 h 461832"/>
                  <a:gd name="connsiteX12" fmla="*/ 11038 w 461565"/>
                  <a:gd name="connsiteY12" fmla="*/ 230599 h 461832"/>
                  <a:gd name="connsiteX13" fmla="*/ 230529 w 461565"/>
                  <a:gd name="connsiteY13" fmla="*/ 450785 h 461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461565" h="461832">
                    <a:moveTo>
                      <a:pt x="230783" y="461833"/>
                    </a:moveTo>
                    <a:lnTo>
                      <a:pt x="230529" y="461833"/>
                    </a:lnTo>
                    <a:cubicBezTo>
                      <a:pt x="103275" y="461706"/>
                      <a:pt x="-127" y="357962"/>
                      <a:pt x="0" y="230726"/>
                    </a:cubicBezTo>
                    <a:cubicBezTo>
                      <a:pt x="127" y="103490"/>
                      <a:pt x="103656" y="0"/>
                      <a:pt x="230783" y="0"/>
                    </a:cubicBezTo>
                    <a:lnTo>
                      <a:pt x="231037" y="0"/>
                    </a:lnTo>
                    <a:cubicBezTo>
                      <a:pt x="358291" y="127"/>
                      <a:pt x="461693" y="103871"/>
                      <a:pt x="461566" y="231107"/>
                    </a:cubicBezTo>
                    <a:cubicBezTo>
                      <a:pt x="461439" y="358342"/>
                      <a:pt x="357910" y="461833"/>
                      <a:pt x="230783" y="461833"/>
                    </a:cubicBezTo>
                    <a:close/>
                    <a:moveTo>
                      <a:pt x="230529" y="450785"/>
                    </a:moveTo>
                    <a:lnTo>
                      <a:pt x="230783" y="450785"/>
                    </a:lnTo>
                    <a:cubicBezTo>
                      <a:pt x="351820" y="450785"/>
                      <a:pt x="450401" y="352247"/>
                      <a:pt x="450528" y="231107"/>
                    </a:cubicBezTo>
                    <a:cubicBezTo>
                      <a:pt x="450528" y="109839"/>
                      <a:pt x="352201" y="11047"/>
                      <a:pt x="231037" y="10920"/>
                    </a:cubicBezTo>
                    <a:lnTo>
                      <a:pt x="230783" y="10920"/>
                    </a:lnTo>
                    <a:cubicBezTo>
                      <a:pt x="109746" y="10920"/>
                      <a:pt x="11165" y="109458"/>
                      <a:pt x="11038" y="230599"/>
                    </a:cubicBezTo>
                    <a:cubicBezTo>
                      <a:pt x="11038" y="351866"/>
                      <a:pt x="109365" y="450658"/>
                      <a:pt x="230529" y="450785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39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44" name="Forme libre 4843">
                <a:extLst>
                  <a:ext uri="{FF2B5EF4-FFF2-40B4-BE49-F238E27FC236}">
                    <a16:creationId xmlns:a16="http://schemas.microsoft.com/office/drawing/2014/main" id="{063A486C-B435-23D9-C21A-4FAA958F1379}"/>
                  </a:ext>
                </a:extLst>
              </p:cNvPr>
              <p:cNvSpPr/>
              <p:nvPr/>
            </p:nvSpPr>
            <p:spPr>
              <a:xfrm>
                <a:off x="4732850" y="2328954"/>
                <a:ext cx="1268" cy="1015"/>
              </a:xfrm>
              <a:custGeom>
                <a:avLst/>
                <a:gdLst>
                  <a:gd name="connsiteX0" fmla="*/ 1269 w 1268"/>
                  <a:gd name="connsiteY0" fmla="*/ 1016 h 1015"/>
                  <a:gd name="connsiteX1" fmla="*/ 0 w 1268"/>
                  <a:gd name="connsiteY1" fmla="*/ 0 h 1015"/>
                  <a:gd name="connsiteX2" fmla="*/ 1269 w 1268"/>
                  <a:gd name="connsiteY2" fmla="*/ 1016 h 10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68" h="1015">
                    <a:moveTo>
                      <a:pt x="1269" y="1016"/>
                    </a:moveTo>
                    <a:cubicBezTo>
                      <a:pt x="1269" y="1016"/>
                      <a:pt x="381" y="254"/>
                      <a:pt x="0" y="0"/>
                    </a:cubicBezTo>
                    <a:cubicBezTo>
                      <a:pt x="381" y="254"/>
                      <a:pt x="888" y="762"/>
                      <a:pt x="1269" y="1016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5496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45" name="Forme libre 4844">
                <a:extLst>
                  <a:ext uri="{FF2B5EF4-FFF2-40B4-BE49-F238E27FC236}">
                    <a16:creationId xmlns:a16="http://schemas.microsoft.com/office/drawing/2014/main" id="{A1DD4BE1-31B3-7479-0039-CBC7822F4FFB}"/>
                  </a:ext>
                </a:extLst>
              </p:cNvPr>
              <p:cNvSpPr/>
              <p:nvPr/>
            </p:nvSpPr>
            <p:spPr>
              <a:xfrm>
                <a:off x="4734119" y="2329970"/>
                <a:ext cx="253" cy="254"/>
              </a:xfrm>
              <a:custGeom>
                <a:avLst/>
                <a:gdLst>
                  <a:gd name="connsiteX0" fmla="*/ 254 w 253"/>
                  <a:gd name="connsiteY0" fmla="*/ 254 h 254"/>
                  <a:gd name="connsiteX1" fmla="*/ 0 w 253"/>
                  <a:gd name="connsiteY1" fmla="*/ 0 h 254"/>
                  <a:gd name="connsiteX2" fmla="*/ 254 w 253"/>
                  <a:gd name="connsiteY2" fmla="*/ 254 h 2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53" h="254">
                    <a:moveTo>
                      <a:pt x="254" y="254"/>
                    </a:moveTo>
                    <a:cubicBezTo>
                      <a:pt x="254" y="254"/>
                      <a:pt x="127" y="254"/>
                      <a:pt x="0" y="0"/>
                    </a:cubicBezTo>
                    <a:cubicBezTo>
                      <a:pt x="0" y="0"/>
                      <a:pt x="127" y="127"/>
                      <a:pt x="254" y="254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891406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46" name="Forme libre 4845">
                <a:extLst>
                  <a:ext uri="{FF2B5EF4-FFF2-40B4-BE49-F238E27FC236}">
                    <a16:creationId xmlns:a16="http://schemas.microsoft.com/office/drawing/2014/main" id="{E5A3FF58-2675-E3B0-C906-D32FF07A78BB}"/>
                  </a:ext>
                </a:extLst>
              </p:cNvPr>
              <p:cNvSpPr/>
              <p:nvPr/>
            </p:nvSpPr>
            <p:spPr>
              <a:xfrm>
                <a:off x="4734753" y="2330478"/>
                <a:ext cx="12687" cy="12698"/>
              </a:xfrm>
              <a:custGeom>
                <a:avLst/>
                <a:gdLst>
                  <a:gd name="connsiteX0" fmla="*/ 0 w 12687"/>
                  <a:gd name="connsiteY0" fmla="*/ 0 h 12698"/>
                  <a:gd name="connsiteX1" fmla="*/ 0 w 12687"/>
                  <a:gd name="connsiteY1" fmla="*/ 0 h 12698"/>
                  <a:gd name="connsiteX2" fmla="*/ 0 w 12687"/>
                  <a:gd name="connsiteY2" fmla="*/ 0 h 12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687" h="12698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6509697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47" name="Forme libre 4846">
                <a:extLst>
                  <a:ext uri="{FF2B5EF4-FFF2-40B4-BE49-F238E27FC236}">
                    <a16:creationId xmlns:a16="http://schemas.microsoft.com/office/drawing/2014/main" id="{7C2B0436-B81D-A1C4-CFD5-AFC58860E263}"/>
                  </a:ext>
                </a:extLst>
              </p:cNvPr>
              <p:cNvSpPr/>
              <p:nvPr/>
            </p:nvSpPr>
            <p:spPr>
              <a:xfrm>
                <a:off x="4734753" y="2330478"/>
                <a:ext cx="12687" cy="12698"/>
              </a:xfrm>
              <a:custGeom>
                <a:avLst/>
                <a:gdLst>
                  <a:gd name="connsiteX0" fmla="*/ 0 w 12687"/>
                  <a:gd name="connsiteY0" fmla="*/ 0 h 12698"/>
                  <a:gd name="connsiteX1" fmla="*/ 0 w 12687"/>
                  <a:gd name="connsiteY1" fmla="*/ 0 h 12698"/>
                  <a:gd name="connsiteX2" fmla="*/ 0 w 12687"/>
                  <a:gd name="connsiteY2" fmla="*/ 0 h 12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687" h="12698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40360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48" name="Forme libre 4847">
                <a:extLst>
                  <a:ext uri="{FF2B5EF4-FFF2-40B4-BE49-F238E27FC236}">
                    <a16:creationId xmlns:a16="http://schemas.microsoft.com/office/drawing/2014/main" id="{398B3861-3B01-133C-1F7E-E3EE84A03C77}"/>
                  </a:ext>
                </a:extLst>
              </p:cNvPr>
              <p:cNvSpPr/>
              <p:nvPr/>
            </p:nvSpPr>
            <p:spPr>
              <a:xfrm>
                <a:off x="4734499" y="2330224"/>
                <a:ext cx="126" cy="126"/>
              </a:xfrm>
              <a:custGeom>
                <a:avLst/>
                <a:gdLst>
                  <a:gd name="connsiteX0" fmla="*/ 127 w 126"/>
                  <a:gd name="connsiteY0" fmla="*/ 127 h 126"/>
                  <a:gd name="connsiteX1" fmla="*/ 0 w 126"/>
                  <a:gd name="connsiteY1" fmla="*/ 0 h 126"/>
                  <a:gd name="connsiteX2" fmla="*/ 127 w 126"/>
                  <a:gd name="connsiteY2" fmla="*/ 127 h 1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6" h="126">
                    <a:moveTo>
                      <a:pt x="127" y="127"/>
                    </a:moveTo>
                    <a:cubicBezTo>
                      <a:pt x="127" y="127"/>
                      <a:pt x="127" y="127"/>
                      <a:pt x="0" y="0"/>
                    </a:cubicBezTo>
                    <a:cubicBezTo>
                      <a:pt x="0" y="0"/>
                      <a:pt x="0" y="0"/>
                      <a:pt x="127" y="127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971339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49" name="Forme libre 4848">
                <a:extLst>
                  <a:ext uri="{FF2B5EF4-FFF2-40B4-BE49-F238E27FC236}">
                    <a16:creationId xmlns:a16="http://schemas.microsoft.com/office/drawing/2014/main" id="{0BD17A4E-C566-142E-4669-3A56D8B90643}"/>
                  </a:ext>
                </a:extLst>
              </p:cNvPr>
              <p:cNvSpPr/>
              <p:nvPr/>
            </p:nvSpPr>
            <p:spPr>
              <a:xfrm>
                <a:off x="4707212" y="2175563"/>
                <a:ext cx="99689" cy="70366"/>
              </a:xfrm>
              <a:custGeom>
                <a:avLst/>
                <a:gdLst>
                  <a:gd name="connsiteX0" fmla="*/ 35153 w 99689"/>
                  <a:gd name="connsiteY0" fmla="*/ 68567 h 70366"/>
                  <a:gd name="connsiteX1" fmla="*/ 39467 w 99689"/>
                  <a:gd name="connsiteY1" fmla="*/ 69964 h 70366"/>
                  <a:gd name="connsiteX2" fmla="*/ 40863 w 99689"/>
                  <a:gd name="connsiteY2" fmla="*/ 65647 h 70366"/>
                  <a:gd name="connsiteX3" fmla="*/ 28429 w 99689"/>
                  <a:gd name="connsiteY3" fmla="*/ 51552 h 70366"/>
                  <a:gd name="connsiteX4" fmla="*/ 28049 w 99689"/>
                  <a:gd name="connsiteY4" fmla="*/ 50536 h 70366"/>
                  <a:gd name="connsiteX5" fmla="*/ 28810 w 99689"/>
                  <a:gd name="connsiteY5" fmla="*/ 36568 h 70366"/>
                  <a:gd name="connsiteX6" fmla="*/ 38706 w 99689"/>
                  <a:gd name="connsiteY6" fmla="*/ 26282 h 70366"/>
                  <a:gd name="connsiteX7" fmla="*/ 41243 w 99689"/>
                  <a:gd name="connsiteY7" fmla="*/ 25267 h 70366"/>
                  <a:gd name="connsiteX8" fmla="*/ 54058 w 99689"/>
                  <a:gd name="connsiteY8" fmla="*/ 32377 h 70366"/>
                  <a:gd name="connsiteX9" fmla="*/ 54058 w 99689"/>
                  <a:gd name="connsiteY9" fmla="*/ 32377 h 70366"/>
                  <a:gd name="connsiteX10" fmla="*/ 57356 w 99689"/>
                  <a:gd name="connsiteY10" fmla="*/ 34917 h 70366"/>
                  <a:gd name="connsiteX11" fmla="*/ 59894 w 99689"/>
                  <a:gd name="connsiteY11" fmla="*/ 47488 h 70366"/>
                  <a:gd name="connsiteX12" fmla="*/ 62558 w 99689"/>
                  <a:gd name="connsiteY12" fmla="*/ 51171 h 70366"/>
                  <a:gd name="connsiteX13" fmla="*/ 66237 w 99689"/>
                  <a:gd name="connsiteY13" fmla="*/ 48504 h 70366"/>
                  <a:gd name="connsiteX14" fmla="*/ 60655 w 99689"/>
                  <a:gd name="connsiteY14" fmla="*/ 28949 h 70366"/>
                  <a:gd name="connsiteX15" fmla="*/ 72962 w 99689"/>
                  <a:gd name="connsiteY15" fmla="*/ 8378 h 70366"/>
                  <a:gd name="connsiteX16" fmla="*/ 93896 w 99689"/>
                  <a:gd name="connsiteY16" fmla="*/ 13711 h 70366"/>
                  <a:gd name="connsiteX17" fmla="*/ 98463 w 99689"/>
                  <a:gd name="connsiteY17" fmla="*/ 14219 h 70366"/>
                  <a:gd name="connsiteX18" fmla="*/ 98971 w 99689"/>
                  <a:gd name="connsiteY18" fmla="*/ 9648 h 70366"/>
                  <a:gd name="connsiteX19" fmla="*/ 70044 w 99689"/>
                  <a:gd name="connsiteY19" fmla="*/ 2537 h 70366"/>
                  <a:gd name="connsiteX20" fmla="*/ 55580 w 99689"/>
                  <a:gd name="connsiteY20" fmla="*/ 21711 h 70366"/>
                  <a:gd name="connsiteX21" fmla="*/ 39594 w 99689"/>
                  <a:gd name="connsiteY21" fmla="*/ 18917 h 70366"/>
                  <a:gd name="connsiteX22" fmla="*/ 36168 w 99689"/>
                  <a:gd name="connsiteY22" fmla="*/ 20187 h 70366"/>
                  <a:gd name="connsiteX23" fmla="*/ 22974 w 99689"/>
                  <a:gd name="connsiteY23" fmla="*/ 33774 h 70366"/>
                  <a:gd name="connsiteX24" fmla="*/ 21197 w 99689"/>
                  <a:gd name="connsiteY24" fmla="*/ 49139 h 70366"/>
                  <a:gd name="connsiteX25" fmla="*/ 1151 w 99689"/>
                  <a:gd name="connsiteY25" fmla="*/ 56377 h 70366"/>
                  <a:gd name="connsiteX26" fmla="*/ 771 w 99689"/>
                  <a:gd name="connsiteY26" fmla="*/ 60948 h 70366"/>
                  <a:gd name="connsiteX27" fmla="*/ 5338 w 99689"/>
                  <a:gd name="connsiteY27" fmla="*/ 61329 h 70366"/>
                  <a:gd name="connsiteX28" fmla="*/ 35027 w 99689"/>
                  <a:gd name="connsiteY28" fmla="*/ 68313 h 703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99689" h="70366">
                    <a:moveTo>
                      <a:pt x="35153" y="68567"/>
                    </a:moveTo>
                    <a:cubicBezTo>
                      <a:pt x="35915" y="70218"/>
                      <a:pt x="37945" y="70853"/>
                      <a:pt x="39467" y="69964"/>
                    </a:cubicBezTo>
                    <a:cubicBezTo>
                      <a:pt x="41117" y="69202"/>
                      <a:pt x="41751" y="67170"/>
                      <a:pt x="40863" y="65647"/>
                    </a:cubicBezTo>
                    <a:cubicBezTo>
                      <a:pt x="37057" y="58155"/>
                      <a:pt x="32743" y="53837"/>
                      <a:pt x="28429" y="51552"/>
                    </a:cubicBezTo>
                    <a:cubicBezTo>
                      <a:pt x="28302" y="51171"/>
                      <a:pt x="28175" y="50790"/>
                      <a:pt x="28049" y="50536"/>
                    </a:cubicBezTo>
                    <a:cubicBezTo>
                      <a:pt x="26653" y="45965"/>
                      <a:pt x="27034" y="41012"/>
                      <a:pt x="28810" y="36568"/>
                    </a:cubicBezTo>
                    <a:cubicBezTo>
                      <a:pt x="30713" y="32250"/>
                      <a:pt x="34012" y="28441"/>
                      <a:pt x="38706" y="26282"/>
                    </a:cubicBezTo>
                    <a:cubicBezTo>
                      <a:pt x="39594" y="25901"/>
                      <a:pt x="40355" y="25520"/>
                      <a:pt x="41243" y="25267"/>
                    </a:cubicBezTo>
                    <a:cubicBezTo>
                      <a:pt x="52028" y="21965"/>
                      <a:pt x="54058" y="32377"/>
                      <a:pt x="54058" y="32377"/>
                    </a:cubicBezTo>
                    <a:lnTo>
                      <a:pt x="54058" y="32377"/>
                    </a:lnTo>
                    <a:cubicBezTo>
                      <a:pt x="54311" y="33901"/>
                      <a:pt x="55707" y="34917"/>
                      <a:pt x="57356" y="34917"/>
                    </a:cubicBezTo>
                    <a:cubicBezTo>
                      <a:pt x="62177" y="34790"/>
                      <a:pt x="59894" y="47361"/>
                      <a:pt x="59894" y="47488"/>
                    </a:cubicBezTo>
                    <a:cubicBezTo>
                      <a:pt x="59640" y="49266"/>
                      <a:pt x="60782" y="50917"/>
                      <a:pt x="62558" y="51171"/>
                    </a:cubicBezTo>
                    <a:cubicBezTo>
                      <a:pt x="64334" y="51425"/>
                      <a:pt x="65984" y="50282"/>
                      <a:pt x="66237" y="48504"/>
                    </a:cubicBezTo>
                    <a:cubicBezTo>
                      <a:pt x="66237" y="48504"/>
                      <a:pt x="69282" y="31997"/>
                      <a:pt x="60655" y="28949"/>
                    </a:cubicBezTo>
                    <a:cubicBezTo>
                      <a:pt x="61162" y="23997"/>
                      <a:pt x="63446" y="13330"/>
                      <a:pt x="72962" y="8378"/>
                    </a:cubicBezTo>
                    <a:cubicBezTo>
                      <a:pt x="85015" y="2283"/>
                      <a:pt x="93769" y="13584"/>
                      <a:pt x="93896" y="13711"/>
                    </a:cubicBezTo>
                    <a:cubicBezTo>
                      <a:pt x="95038" y="15108"/>
                      <a:pt x="96941" y="15362"/>
                      <a:pt x="98463" y="14219"/>
                    </a:cubicBezTo>
                    <a:cubicBezTo>
                      <a:pt x="99859" y="13076"/>
                      <a:pt x="100113" y="11045"/>
                      <a:pt x="98971" y="9648"/>
                    </a:cubicBezTo>
                    <a:cubicBezTo>
                      <a:pt x="98971" y="9648"/>
                      <a:pt x="86918" y="-5971"/>
                      <a:pt x="70044" y="2537"/>
                    </a:cubicBezTo>
                    <a:cubicBezTo>
                      <a:pt x="61162" y="6981"/>
                      <a:pt x="57229" y="15235"/>
                      <a:pt x="55580" y="21711"/>
                    </a:cubicBezTo>
                    <a:cubicBezTo>
                      <a:pt x="52408" y="18663"/>
                      <a:pt x="47460" y="16505"/>
                      <a:pt x="39594" y="18917"/>
                    </a:cubicBezTo>
                    <a:cubicBezTo>
                      <a:pt x="38452" y="19298"/>
                      <a:pt x="37310" y="19679"/>
                      <a:pt x="36168" y="20187"/>
                    </a:cubicBezTo>
                    <a:cubicBezTo>
                      <a:pt x="29952" y="22981"/>
                      <a:pt x="25384" y="28060"/>
                      <a:pt x="22974" y="33774"/>
                    </a:cubicBezTo>
                    <a:cubicBezTo>
                      <a:pt x="20944" y="38600"/>
                      <a:pt x="20309" y="43933"/>
                      <a:pt x="21197" y="49139"/>
                    </a:cubicBezTo>
                    <a:cubicBezTo>
                      <a:pt x="10413" y="48123"/>
                      <a:pt x="1151" y="56377"/>
                      <a:pt x="1151" y="56377"/>
                    </a:cubicBezTo>
                    <a:cubicBezTo>
                      <a:pt x="-244" y="57520"/>
                      <a:pt x="-371" y="59552"/>
                      <a:pt x="771" y="60948"/>
                    </a:cubicBezTo>
                    <a:cubicBezTo>
                      <a:pt x="1913" y="62345"/>
                      <a:pt x="3943" y="62472"/>
                      <a:pt x="5338" y="61329"/>
                    </a:cubicBezTo>
                    <a:cubicBezTo>
                      <a:pt x="5338" y="61329"/>
                      <a:pt x="23481" y="45330"/>
                      <a:pt x="35027" y="68313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5544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50" name="Forme libre 4849">
                <a:extLst>
                  <a:ext uri="{FF2B5EF4-FFF2-40B4-BE49-F238E27FC236}">
                    <a16:creationId xmlns:a16="http://schemas.microsoft.com/office/drawing/2014/main" id="{FB5D49C7-1B7B-4A7C-A640-A5135D44448F}"/>
                  </a:ext>
                </a:extLst>
              </p:cNvPr>
              <p:cNvSpPr/>
              <p:nvPr/>
            </p:nvSpPr>
            <p:spPr>
              <a:xfrm>
                <a:off x="4755662" y="2287782"/>
                <a:ext cx="65188" cy="42825"/>
              </a:xfrm>
              <a:custGeom>
                <a:avLst/>
                <a:gdLst>
                  <a:gd name="connsiteX0" fmla="*/ 1548 w 65188"/>
                  <a:gd name="connsiteY0" fmla="*/ 26061 h 42825"/>
                  <a:gd name="connsiteX1" fmla="*/ 5988 w 65188"/>
                  <a:gd name="connsiteY1" fmla="*/ 24791 h 42825"/>
                  <a:gd name="connsiteX2" fmla="*/ 27557 w 65188"/>
                  <a:gd name="connsiteY2" fmla="*/ 15903 h 42825"/>
                  <a:gd name="connsiteX3" fmla="*/ 24385 w 65188"/>
                  <a:gd name="connsiteY3" fmla="*/ 37235 h 42825"/>
                  <a:gd name="connsiteX4" fmla="*/ 24258 w 65188"/>
                  <a:gd name="connsiteY4" fmla="*/ 41807 h 42825"/>
                  <a:gd name="connsiteX5" fmla="*/ 28826 w 65188"/>
                  <a:gd name="connsiteY5" fmla="*/ 41934 h 42825"/>
                  <a:gd name="connsiteX6" fmla="*/ 33901 w 65188"/>
                  <a:gd name="connsiteY6" fmla="*/ 13363 h 42825"/>
                  <a:gd name="connsiteX7" fmla="*/ 50140 w 65188"/>
                  <a:gd name="connsiteY7" fmla="*/ 6506 h 42825"/>
                  <a:gd name="connsiteX8" fmla="*/ 58768 w 65188"/>
                  <a:gd name="connsiteY8" fmla="*/ 13998 h 42825"/>
                  <a:gd name="connsiteX9" fmla="*/ 61559 w 65188"/>
                  <a:gd name="connsiteY9" fmla="*/ 17553 h 42825"/>
                  <a:gd name="connsiteX10" fmla="*/ 65111 w 65188"/>
                  <a:gd name="connsiteY10" fmla="*/ 14760 h 42825"/>
                  <a:gd name="connsiteX11" fmla="*/ 50394 w 65188"/>
                  <a:gd name="connsiteY11" fmla="*/ 30 h 42825"/>
                  <a:gd name="connsiteX12" fmla="*/ 29079 w 65188"/>
                  <a:gd name="connsiteY12" fmla="*/ 9173 h 42825"/>
                  <a:gd name="connsiteX13" fmla="*/ 406 w 65188"/>
                  <a:gd name="connsiteY13" fmla="*/ 21617 h 42825"/>
                  <a:gd name="connsiteX14" fmla="*/ 1675 w 65188"/>
                  <a:gd name="connsiteY14" fmla="*/ 25934 h 42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65188" h="42825">
                    <a:moveTo>
                      <a:pt x="1548" y="26061"/>
                    </a:moveTo>
                    <a:cubicBezTo>
                      <a:pt x="3070" y="26950"/>
                      <a:pt x="5100" y="26315"/>
                      <a:pt x="5988" y="24791"/>
                    </a:cubicBezTo>
                    <a:cubicBezTo>
                      <a:pt x="5988" y="24791"/>
                      <a:pt x="15504" y="7268"/>
                      <a:pt x="27557" y="15903"/>
                    </a:cubicBezTo>
                    <a:cubicBezTo>
                      <a:pt x="36819" y="25807"/>
                      <a:pt x="24385" y="37235"/>
                      <a:pt x="24385" y="37235"/>
                    </a:cubicBezTo>
                    <a:cubicBezTo>
                      <a:pt x="23116" y="38505"/>
                      <a:pt x="22989" y="40537"/>
                      <a:pt x="24258" y="41807"/>
                    </a:cubicBezTo>
                    <a:cubicBezTo>
                      <a:pt x="25527" y="43077"/>
                      <a:pt x="27557" y="43204"/>
                      <a:pt x="28826" y="41934"/>
                    </a:cubicBezTo>
                    <a:cubicBezTo>
                      <a:pt x="28826" y="41934"/>
                      <a:pt x="44558" y="27458"/>
                      <a:pt x="33901" y="13363"/>
                    </a:cubicBezTo>
                    <a:cubicBezTo>
                      <a:pt x="36438" y="10696"/>
                      <a:pt x="42020" y="6125"/>
                      <a:pt x="50140" y="6506"/>
                    </a:cubicBezTo>
                    <a:cubicBezTo>
                      <a:pt x="59783" y="7014"/>
                      <a:pt x="58768" y="13998"/>
                      <a:pt x="58768" y="13998"/>
                    </a:cubicBezTo>
                    <a:cubicBezTo>
                      <a:pt x="58514" y="15776"/>
                      <a:pt x="59783" y="17426"/>
                      <a:pt x="61559" y="17553"/>
                    </a:cubicBezTo>
                    <a:cubicBezTo>
                      <a:pt x="63335" y="17807"/>
                      <a:pt x="64984" y="16538"/>
                      <a:pt x="65111" y="14760"/>
                    </a:cubicBezTo>
                    <a:cubicBezTo>
                      <a:pt x="65111" y="14760"/>
                      <a:pt x="67141" y="792"/>
                      <a:pt x="50394" y="30"/>
                    </a:cubicBezTo>
                    <a:cubicBezTo>
                      <a:pt x="39610" y="-478"/>
                      <a:pt x="32378" y="5617"/>
                      <a:pt x="29079" y="9173"/>
                    </a:cubicBezTo>
                    <a:cubicBezTo>
                      <a:pt x="12332" y="-224"/>
                      <a:pt x="533" y="21617"/>
                      <a:pt x="406" y="21617"/>
                    </a:cubicBezTo>
                    <a:cubicBezTo>
                      <a:pt x="-482" y="23141"/>
                      <a:pt x="152" y="25172"/>
                      <a:pt x="1675" y="25934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039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51" name="Forme libre 4850">
                <a:extLst>
                  <a:ext uri="{FF2B5EF4-FFF2-40B4-BE49-F238E27FC236}">
                    <a16:creationId xmlns:a16="http://schemas.microsoft.com/office/drawing/2014/main" id="{90B807AF-01B7-EFED-F1F0-A6801F47F64A}"/>
                  </a:ext>
                </a:extLst>
              </p:cNvPr>
              <p:cNvSpPr/>
              <p:nvPr/>
            </p:nvSpPr>
            <p:spPr>
              <a:xfrm>
                <a:off x="4506266" y="2111104"/>
                <a:ext cx="339198" cy="260539"/>
              </a:xfrm>
              <a:custGeom>
                <a:avLst/>
                <a:gdLst>
                  <a:gd name="connsiteX0" fmla="*/ 326560 w 339198"/>
                  <a:gd name="connsiteY0" fmla="*/ 163883 h 260539"/>
                  <a:gd name="connsiteX1" fmla="*/ 326560 w 339198"/>
                  <a:gd name="connsiteY1" fmla="*/ 163883 h 260539"/>
                  <a:gd name="connsiteX2" fmla="*/ 326307 w 339198"/>
                  <a:gd name="connsiteY2" fmla="*/ 163756 h 260539"/>
                  <a:gd name="connsiteX3" fmla="*/ 326307 w 339198"/>
                  <a:gd name="connsiteY3" fmla="*/ 163756 h 260539"/>
                  <a:gd name="connsiteX4" fmla="*/ 325799 w 339198"/>
                  <a:gd name="connsiteY4" fmla="*/ 163375 h 260539"/>
                  <a:gd name="connsiteX5" fmla="*/ 325799 w 339198"/>
                  <a:gd name="connsiteY5" fmla="*/ 163375 h 260539"/>
                  <a:gd name="connsiteX6" fmla="*/ 325545 w 339198"/>
                  <a:gd name="connsiteY6" fmla="*/ 163121 h 260539"/>
                  <a:gd name="connsiteX7" fmla="*/ 325545 w 339198"/>
                  <a:gd name="connsiteY7" fmla="*/ 163121 h 260539"/>
                  <a:gd name="connsiteX8" fmla="*/ 325291 w 339198"/>
                  <a:gd name="connsiteY8" fmla="*/ 162994 h 260539"/>
                  <a:gd name="connsiteX9" fmla="*/ 325291 w 339198"/>
                  <a:gd name="connsiteY9" fmla="*/ 162994 h 260539"/>
                  <a:gd name="connsiteX10" fmla="*/ 325038 w 339198"/>
                  <a:gd name="connsiteY10" fmla="*/ 162740 h 260539"/>
                  <a:gd name="connsiteX11" fmla="*/ 325038 w 339198"/>
                  <a:gd name="connsiteY11" fmla="*/ 162740 h 260539"/>
                  <a:gd name="connsiteX12" fmla="*/ 324784 w 339198"/>
                  <a:gd name="connsiteY12" fmla="*/ 162486 h 260539"/>
                  <a:gd name="connsiteX13" fmla="*/ 324784 w 339198"/>
                  <a:gd name="connsiteY13" fmla="*/ 162486 h 260539"/>
                  <a:gd name="connsiteX14" fmla="*/ 324657 w 339198"/>
                  <a:gd name="connsiteY14" fmla="*/ 162232 h 260539"/>
                  <a:gd name="connsiteX15" fmla="*/ 324657 w 339198"/>
                  <a:gd name="connsiteY15" fmla="*/ 162232 h 260539"/>
                  <a:gd name="connsiteX16" fmla="*/ 324657 w 339198"/>
                  <a:gd name="connsiteY16" fmla="*/ 161978 h 260539"/>
                  <a:gd name="connsiteX17" fmla="*/ 324657 w 339198"/>
                  <a:gd name="connsiteY17" fmla="*/ 161724 h 260539"/>
                  <a:gd name="connsiteX18" fmla="*/ 324657 w 339198"/>
                  <a:gd name="connsiteY18" fmla="*/ 161724 h 260539"/>
                  <a:gd name="connsiteX19" fmla="*/ 324657 w 339198"/>
                  <a:gd name="connsiteY19" fmla="*/ 161470 h 260539"/>
                  <a:gd name="connsiteX20" fmla="*/ 324657 w 339198"/>
                  <a:gd name="connsiteY20" fmla="*/ 161343 h 260539"/>
                  <a:gd name="connsiteX21" fmla="*/ 324784 w 339198"/>
                  <a:gd name="connsiteY21" fmla="*/ 160962 h 260539"/>
                  <a:gd name="connsiteX22" fmla="*/ 324911 w 339198"/>
                  <a:gd name="connsiteY22" fmla="*/ 160708 h 260539"/>
                  <a:gd name="connsiteX23" fmla="*/ 324911 w 339198"/>
                  <a:gd name="connsiteY23" fmla="*/ 160581 h 260539"/>
                  <a:gd name="connsiteX24" fmla="*/ 325165 w 339198"/>
                  <a:gd name="connsiteY24" fmla="*/ 160200 h 260539"/>
                  <a:gd name="connsiteX25" fmla="*/ 325165 w 339198"/>
                  <a:gd name="connsiteY25" fmla="*/ 160200 h 260539"/>
                  <a:gd name="connsiteX26" fmla="*/ 326814 w 339198"/>
                  <a:gd name="connsiteY26" fmla="*/ 157534 h 260539"/>
                  <a:gd name="connsiteX27" fmla="*/ 327068 w 339198"/>
                  <a:gd name="connsiteY27" fmla="*/ 157153 h 260539"/>
                  <a:gd name="connsiteX28" fmla="*/ 327068 w 339198"/>
                  <a:gd name="connsiteY28" fmla="*/ 157153 h 260539"/>
                  <a:gd name="connsiteX29" fmla="*/ 316283 w 339198"/>
                  <a:gd name="connsiteY29" fmla="*/ 86805 h 260539"/>
                  <a:gd name="connsiteX30" fmla="*/ 315395 w 339198"/>
                  <a:gd name="connsiteY30" fmla="*/ 86170 h 260539"/>
                  <a:gd name="connsiteX31" fmla="*/ 313112 w 339198"/>
                  <a:gd name="connsiteY31" fmla="*/ 81599 h 260539"/>
                  <a:gd name="connsiteX32" fmla="*/ 313112 w 339198"/>
                  <a:gd name="connsiteY32" fmla="*/ 81599 h 260539"/>
                  <a:gd name="connsiteX33" fmla="*/ 106942 w 339198"/>
                  <a:gd name="connsiteY33" fmla="*/ 17854 h 260539"/>
                  <a:gd name="connsiteX34" fmla="*/ 103897 w 339198"/>
                  <a:gd name="connsiteY34" fmla="*/ 17600 h 260539"/>
                  <a:gd name="connsiteX35" fmla="*/ 103897 w 339198"/>
                  <a:gd name="connsiteY35" fmla="*/ 17600 h 260539"/>
                  <a:gd name="connsiteX36" fmla="*/ 103517 w 339198"/>
                  <a:gd name="connsiteY36" fmla="*/ 17600 h 260539"/>
                  <a:gd name="connsiteX37" fmla="*/ 103517 w 339198"/>
                  <a:gd name="connsiteY37" fmla="*/ 17600 h 260539"/>
                  <a:gd name="connsiteX38" fmla="*/ 40461 w 339198"/>
                  <a:gd name="connsiteY38" fmla="*/ 57091 h 260539"/>
                  <a:gd name="connsiteX39" fmla="*/ 40461 w 339198"/>
                  <a:gd name="connsiteY39" fmla="*/ 57091 h 260539"/>
                  <a:gd name="connsiteX40" fmla="*/ 39446 w 339198"/>
                  <a:gd name="connsiteY40" fmla="*/ 59250 h 260539"/>
                  <a:gd name="connsiteX41" fmla="*/ 39446 w 339198"/>
                  <a:gd name="connsiteY41" fmla="*/ 59250 h 260539"/>
                  <a:gd name="connsiteX42" fmla="*/ 38431 w 339198"/>
                  <a:gd name="connsiteY42" fmla="*/ 61536 h 260539"/>
                  <a:gd name="connsiteX43" fmla="*/ 35513 w 339198"/>
                  <a:gd name="connsiteY43" fmla="*/ 62805 h 260539"/>
                  <a:gd name="connsiteX44" fmla="*/ 35513 w 339198"/>
                  <a:gd name="connsiteY44" fmla="*/ 62805 h 260539"/>
                  <a:gd name="connsiteX45" fmla="*/ 5570 w 339198"/>
                  <a:gd name="connsiteY45" fmla="*/ 148518 h 260539"/>
                  <a:gd name="connsiteX46" fmla="*/ 17370 w 339198"/>
                  <a:gd name="connsiteY46" fmla="*/ 171756 h 260539"/>
                  <a:gd name="connsiteX47" fmla="*/ 17370 w 339198"/>
                  <a:gd name="connsiteY47" fmla="*/ 171756 h 260539"/>
                  <a:gd name="connsiteX48" fmla="*/ 17370 w 339198"/>
                  <a:gd name="connsiteY48" fmla="*/ 171883 h 260539"/>
                  <a:gd name="connsiteX49" fmla="*/ 83851 w 339198"/>
                  <a:gd name="connsiteY49" fmla="*/ 185089 h 260539"/>
                  <a:gd name="connsiteX50" fmla="*/ 83851 w 339198"/>
                  <a:gd name="connsiteY50" fmla="*/ 185343 h 260539"/>
                  <a:gd name="connsiteX51" fmla="*/ 84486 w 339198"/>
                  <a:gd name="connsiteY51" fmla="*/ 188263 h 260539"/>
                  <a:gd name="connsiteX52" fmla="*/ 84486 w 339198"/>
                  <a:gd name="connsiteY52" fmla="*/ 188263 h 260539"/>
                  <a:gd name="connsiteX53" fmla="*/ 170887 w 339198"/>
                  <a:gd name="connsiteY53" fmla="*/ 220136 h 260539"/>
                  <a:gd name="connsiteX54" fmla="*/ 170887 w 339198"/>
                  <a:gd name="connsiteY54" fmla="*/ 220136 h 260539"/>
                  <a:gd name="connsiteX55" fmla="*/ 173805 w 339198"/>
                  <a:gd name="connsiteY55" fmla="*/ 218739 h 260539"/>
                  <a:gd name="connsiteX56" fmla="*/ 176215 w 339198"/>
                  <a:gd name="connsiteY56" fmla="*/ 220898 h 260539"/>
                  <a:gd name="connsiteX57" fmla="*/ 176215 w 339198"/>
                  <a:gd name="connsiteY57" fmla="*/ 220898 h 260539"/>
                  <a:gd name="connsiteX58" fmla="*/ 199433 w 339198"/>
                  <a:gd name="connsiteY58" fmla="*/ 226612 h 260539"/>
                  <a:gd name="connsiteX59" fmla="*/ 226203 w 339198"/>
                  <a:gd name="connsiteY59" fmla="*/ 245532 h 260539"/>
                  <a:gd name="connsiteX60" fmla="*/ 244473 w 339198"/>
                  <a:gd name="connsiteY60" fmla="*/ 260516 h 260539"/>
                  <a:gd name="connsiteX61" fmla="*/ 256399 w 339198"/>
                  <a:gd name="connsiteY61" fmla="*/ 253151 h 260539"/>
                  <a:gd name="connsiteX62" fmla="*/ 236607 w 339198"/>
                  <a:gd name="connsiteY62" fmla="*/ 226104 h 260539"/>
                  <a:gd name="connsiteX63" fmla="*/ 236607 w 339198"/>
                  <a:gd name="connsiteY63" fmla="*/ 226104 h 260539"/>
                  <a:gd name="connsiteX64" fmla="*/ 228995 w 339198"/>
                  <a:gd name="connsiteY64" fmla="*/ 219882 h 260539"/>
                  <a:gd name="connsiteX65" fmla="*/ 252847 w 339198"/>
                  <a:gd name="connsiteY65" fmla="*/ 247564 h 260539"/>
                  <a:gd name="connsiteX66" fmla="*/ 239652 w 339198"/>
                  <a:gd name="connsiteY66" fmla="*/ 254675 h 260539"/>
                  <a:gd name="connsiteX67" fmla="*/ 201209 w 339198"/>
                  <a:gd name="connsiteY67" fmla="*/ 219628 h 260539"/>
                  <a:gd name="connsiteX68" fmla="*/ 201844 w 339198"/>
                  <a:gd name="connsiteY68" fmla="*/ 221406 h 260539"/>
                  <a:gd name="connsiteX69" fmla="*/ 201209 w 339198"/>
                  <a:gd name="connsiteY69" fmla="*/ 219628 h 260539"/>
                  <a:gd name="connsiteX70" fmla="*/ 179387 w 339198"/>
                  <a:gd name="connsiteY70" fmla="*/ 215311 h 260539"/>
                  <a:gd name="connsiteX71" fmla="*/ 181671 w 339198"/>
                  <a:gd name="connsiteY71" fmla="*/ 198803 h 260539"/>
                  <a:gd name="connsiteX72" fmla="*/ 179641 w 339198"/>
                  <a:gd name="connsiteY72" fmla="*/ 188517 h 260539"/>
                  <a:gd name="connsiteX73" fmla="*/ 173931 w 339198"/>
                  <a:gd name="connsiteY73" fmla="*/ 179375 h 260539"/>
                  <a:gd name="connsiteX74" fmla="*/ 173931 w 339198"/>
                  <a:gd name="connsiteY74" fmla="*/ 179375 h 260539"/>
                  <a:gd name="connsiteX75" fmla="*/ 156804 w 339198"/>
                  <a:gd name="connsiteY75" fmla="*/ 172645 h 260539"/>
                  <a:gd name="connsiteX76" fmla="*/ 156804 w 339198"/>
                  <a:gd name="connsiteY76" fmla="*/ 161470 h 260539"/>
                  <a:gd name="connsiteX77" fmla="*/ 191440 w 339198"/>
                  <a:gd name="connsiteY77" fmla="*/ 147375 h 260539"/>
                  <a:gd name="connsiteX78" fmla="*/ 195627 w 339198"/>
                  <a:gd name="connsiteY78" fmla="*/ 157661 h 260539"/>
                  <a:gd name="connsiteX79" fmla="*/ 199560 w 339198"/>
                  <a:gd name="connsiteY79" fmla="*/ 159947 h 260539"/>
                  <a:gd name="connsiteX80" fmla="*/ 201844 w 339198"/>
                  <a:gd name="connsiteY80" fmla="*/ 156010 h 260539"/>
                  <a:gd name="connsiteX81" fmla="*/ 166319 w 339198"/>
                  <a:gd name="connsiteY81" fmla="*/ 136836 h 260539"/>
                  <a:gd name="connsiteX82" fmla="*/ 165304 w 339198"/>
                  <a:gd name="connsiteY82" fmla="*/ 141280 h 260539"/>
                  <a:gd name="connsiteX83" fmla="*/ 169745 w 339198"/>
                  <a:gd name="connsiteY83" fmla="*/ 142296 h 260539"/>
                  <a:gd name="connsiteX84" fmla="*/ 186873 w 339198"/>
                  <a:gd name="connsiteY84" fmla="*/ 142296 h 260539"/>
                  <a:gd name="connsiteX85" fmla="*/ 154647 w 339198"/>
                  <a:gd name="connsiteY85" fmla="*/ 154486 h 260539"/>
                  <a:gd name="connsiteX86" fmla="*/ 152997 w 339198"/>
                  <a:gd name="connsiteY86" fmla="*/ 154359 h 260539"/>
                  <a:gd name="connsiteX87" fmla="*/ 143101 w 339198"/>
                  <a:gd name="connsiteY87" fmla="*/ 140772 h 260539"/>
                  <a:gd name="connsiteX88" fmla="*/ 140817 w 339198"/>
                  <a:gd name="connsiteY88" fmla="*/ 136836 h 260539"/>
                  <a:gd name="connsiteX89" fmla="*/ 136884 w 339198"/>
                  <a:gd name="connsiteY89" fmla="*/ 139122 h 260539"/>
                  <a:gd name="connsiteX90" fmla="*/ 150333 w 339198"/>
                  <a:gd name="connsiteY90" fmla="*/ 161089 h 260539"/>
                  <a:gd name="connsiteX91" fmla="*/ 150333 w 339198"/>
                  <a:gd name="connsiteY91" fmla="*/ 172518 h 260539"/>
                  <a:gd name="connsiteX92" fmla="*/ 133078 w 339198"/>
                  <a:gd name="connsiteY92" fmla="*/ 188390 h 260539"/>
                  <a:gd name="connsiteX93" fmla="*/ 136504 w 339198"/>
                  <a:gd name="connsiteY93" fmla="*/ 191311 h 260539"/>
                  <a:gd name="connsiteX94" fmla="*/ 139422 w 339198"/>
                  <a:gd name="connsiteY94" fmla="*/ 187882 h 260539"/>
                  <a:gd name="connsiteX95" fmla="*/ 152871 w 339198"/>
                  <a:gd name="connsiteY95" fmla="*/ 178994 h 260539"/>
                  <a:gd name="connsiteX96" fmla="*/ 153378 w 339198"/>
                  <a:gd name="connsiteY96" fmla="*/ 178994 h 260539"/>
                  <a:gd name="connsiteX97" fmla="*/ 153759 w 339198"/>
                  <a:gd name="connsiteY97" fmla="*/ 178994 h 260539"/>
                  <a:gd name="connsiteX98" fmla="*/ 169110 w 339198"/>
                  <a:gd name="connsiteY98" fmla="*/ 183819 h 260539"/>
                  <a:gd name="connsiteX99" fmla="*/ 169110 w 339198"/>
                  <a:gd name="connsiteY99" fmla="*/ 183819 h 260539"/>
                  <a:gd name="connsiteX100" fmla="*/ 169110 w 339198"/>
                  <a:gd name="connsiteY100" fmla="*/ 183819 h 260539"/>
                  <a:gd name="connsiteX101" fmla="*/ 173297 w 339198"/>
                  <a:gd name="connsiteY101" fmla="*/ 190549 h 260539"/>
                  <a:gd name="connsiteX102" fmla="*/ 174946 w 339198"/>
                  <a:gd name="connsiteY102" fmla="*/ 198930 h 260539"/>
                  <a:gd name="connsiteX103" fmla="*/ 173678 w 339198"/>
                  <a:gd name="connsiteY103" fmla="*/ 211501 h 260539"/>
                  <a:gd name="connsiteX104" fmla="*/ 86769 w 339198"/>
                  <a:gd name="connsiteY104" fmla="*/ 185851 h 260539"/>
                  <a:gd name="connsiteX105" fmla="*/ 86769 w 339198"/>
                  <a:gd name="connsiteY105" fmla="*/ 184073 h 260539"/>
                  <a:gd name="connsiteX106" fmla="*/ 92352 w 339198"/>
                  <a:gd name="connsiteY106" fmla="*/ 154994 h 260539"/>
                  <a:gd name="connsiteX107" fmla="*/ 113920 w 339198"/>
                  <a:gd name="connsiteY107" fmla="*/ 136328 h 260539"/>
                  <a:gd name="connsiteX108" fmla="*/ 115950 w 339198"/>
                  <a:gd name="connsiteY108" fmla="*/ 134423 h 260539"/>
                  <a:gd name="connsiteX109" fmla="*/ 134093 w 339198"/>
                  <a:gd name="connsiteY109" fmla="*/ 120709 h 260539"/>
                  <a:gd name="connsiteX110" fmla="*/ 162259 w 339198"/>
                  <a:gd name="connsiteY110" fmla="*/ 117154 h 260539"/>
                  <a:gd name="connsiteX111" fmla="*/ 195119 w 339198"/>
                  <a:gd name="connsiteY111" fmla="*/ 95440 h 260539"/>
                  <a:gd name="connsiteX112" fmla="*/ 236861 w 339198"/>
                  <a:gd name="connsiteY112" fmla="*/ 58488 h 260539"/>
                  <a:gd name="connsiteX113" fmla="*/ 264900 w 339198"/>
                  <a:gd name="connsiteY113" fmla="*/ 45282 h 260539"/>
                  <a:gd name="connsiteX114" fmla="*/ 263758 w 339198"/>
                  <a:gd name="connsiteY114" fmla="*/ 40838 h 260539"/>
                  <a:gd name="connsiteX115" fmla="*/ 259317 w 339198"/>
                  <a:gd name="connsiteY115" fmla="*/ 41980 h 260539"/>
                  <a:gd name="connsiteX116" fmla="*/ 236226 w 339198"/>
                  <a:gd name="connsiteY116" fmla="*/ 51885 h 260539"/>
                  <a:gd name="connsiteX117" fmla="*/ 207299 w 339198"/>
                  <a:gd name="connsiteY117" fmla="*/ 41092 h 260539"/>
                  <a:gd name="connsiteX118" fmla="*/ 206157 w 339198"/>
                  <a:gd name="connsiteY118" fmla="*/ 45536 h 260539"/>
                  <a:gd name="connsiteX119" fmla="*/ 210598 w 339198"/>
                  <a:gd name="connsiteY119" fmla="*/ 46679 h 260539"/>
                  <a:gd name="connsiteX120" fmla="*/ 230644 w 339198"/>
                  <a:gd name="connsiteY120" fmla="*/ 55187 h 260539"/>
                  <a:gd name="connsiteX121" fmla="*/ 194866 w 339198"/>
                  <a:gd name="connsiteY121" fmla="*/ 88964 h 260539"/>
                  <a:gd name="connsiteX122" fmla="*/ 163528 w 339198"/>
                  <a:gd name="connsiteY122" fmla="*/ 75885 h 260539"/>
                  <a:gd name="connsiteX123" fmla="*/ 162513 w 339198"/>
                  <a:gd name="connsiteY123" fmla="*/ 80329 h 260539"/>
                  <a:gd name="connsiteX124" fmla="*/ 166953 w 339198"/>
                  <a:gd name="connsiteY124" fmla="*/ 81345 h 260539"/>
                  <a:gd name="connsiteX125" fmla="*/ 189156 w 339198"/>
                  <a:gd name="connsiteY125" fmla="*/ 92646 h 260539"/>
                  <a:gd name="connsiteX126" fmla="*/ 161371 w 339198"/>
                  <a:gd name="connsiteY126" fmla="*/ 110424 h 260539"/>
                  <a:gd name="connsiteX127" fmla="*/ 157692 w 339198"/>
                  <a:gd name="connsiteY127" fmla="*/ 112328 h 260539"/>
                  <a:gd name="connsiteX128" fmla="*/ 136504 w 339198"/>
                  <a:gd name="connsiteY128" fmla="*/ 114614 h 260539"/>
                  <a:gd name="connsiteX129" fmla="*/ 135996 w 339198"/>
                  <a:gd name="connsiteY129" fmla="*/ 114360 h 260539"/>
                  <a:gd name="connsiteX130" fmla="*/ 133586 w 339198"/>
                  <a:gd name="connsiteY130" fmla="*/ 113979 h 260539"/>
                  <a:gd name="connsiteX131" fmla="*/ 139802 w 339198"/>
                  <a:gd name="connsiteY131" fmla="*/ 95567 h 260539"/>
                  <a:gd name="connsiteX132" fmla="*/ 142974 w 339198"/>
                  <a:gd name="connsiteY132" fmla="*/ 92265 h 260539"/>
                  <a:gd name="connsiteX133" fmla="*/ 139676 w 339198"/>
                  <a:gd name="connsiteY133" fmla="*/ 89091 h 260539"/>
                  <a:gd name="connsiteX134" fmla="*/ 127115 w 339198"/>
                  <a:gd name="connsiteY134" fmla="*/ 114614 h 260539"/>
                  <a:gd name="connsiteX135" fmla="*/ 110875 w 339198"/>
                  <a:gd name="connsiteY135" fmla="*/ 130360 h 260539"/>
                  <a:gd name="connsiteX136" fmla="*/ 97046 w 339198"/>
                  <a:gd name="connsiteY136" fmla="*/ 125154 h 260539"/>
                  <a:gd name="connsiteX137" fmla="*/ 97046 w 339198"/>
                  <a:gd name="connsiteY137" fmla="*/ 125154 h 260539"/>
                  <a:gd name="connsiteX138" fmla="*/ 93874 w 339198"/>
                  <a:gd name="connsiteY138" fmla="*/ 122741 h 260539"/>
                  <a:gd name="connsiteX139" fmla="*/ 85754 w 339198"/>
                  <a:gd name="connsiteY139" fmla="*/ 114233 h 260539"/>
                  <a:gd name="connsiteX140" fmla="*/ 82456 w 339198"/>
                  <a:gd name="connsiteY140" fmla="*/ 111059 h 260539"/>
                  <a:gd name="connsiteX141" fmla="*/ 79284 w 339198"/>
                  <a:gd name="connsiteY141" fmla="*/ 114360 h 260539"/>
                  <a:gd name="connsiteX142" fmla="*/ 91717 w 339198"/>
                  <a:gd name="connsiteY142" fmla="*/ 129217 h 260539"/>
                  <a:gd name="connsiteX143" fmla="*/ 100218 w 339198"/>
                  <a:gd name="connsiteY143" fmla="*/ 136582 h 260539"/>
                  <a:gd name="connsiteX144" fmla="*/ 86896 w 339198"/>
                  <a:gd name="connsiteY144" fmla="*/ 151693 h 260539"/>
                  <a:gd name="connsiteX145" fmla="*/ 79918 w 339198"/>
                  <a:gd name="connsiteY145" fmla="*/ 181026 h 260539"/>
                  <a:gd name="connsiteX146" fmla="*/ 23586 w 339198"/>
                  <a:gd name="connsiteY146" fmla="*/ 171883 h 260539"/>
                  <a:gd name="connsiteX147" fmla="*/ 30184 w 339198"/>
                  <a:gd name="connsiteY147" fmla="*/ 152709 h 260539"/>
                  <a:gd name="connsiteX148" fmla="*/ 43759 w 339198"/>
                  <a:gd name="connsiteY148" fmla="*/ 145217 h 260539"/>
                  <a:gd name="connsiteX149" fmla="*/ 50864 w 339198"/>
                  <a:gd name="connsiteY149" fmla="*/ 161597 h 260539"/>
                  <a:gd name="connsiteX150" fmla="*/ 51118 w 339198"/>
                  <a:gd name="connsiteY150" fmla="*/ 161724 h 260539"/>
                  <a:gd name="connsiteX151" fmla="*/ 58604 w 339198"/>
                  <a:gd name="connsiteY151" fmla="*/ 164645 h 260539"/>
                  <a:gd name="connsiteX152" fmla="*/ 66216 w 339198"/>
                  <a:gd name="connsiteY152" fmla="*/ 163502 h 260539"/>
                  <a:gd name="connsiteX153" fmla="*/ 76873 w 339198"/>
                  <a:gd name="connsiteY153" fmla="*/ 150677 h 260539"/>
                  <a:gd name="connsiteX154" fmla="*/ 74463 w 339198"/>
                  <a:gd name="connsiteY154" fmla="*/ 146867 h 260539"/>
                  <a:gd name="connsiteX155" fmla="*/ 70656 w 339198"/>
                  <a:gd name="connsiteY155" fmla="*/ 149280 h 260539"/>
                  <a:gd name="connsiteX156" fmla="*/ 63805 w 339198"/>
                  <a:gd name="connsiteY156" fmla="*/ 157534 h 260539"/>
                  <a:gd name="connsiteX157" fmla="*/ 59111 w 339198"/>
                  <a:gd name="connsiteY157" fmla="*/ 158296 h 260539"/>
                  <a:gd name="connsiteX158" fmla="*/ 54924 w 339198"/>
                  <a:gd name="connsiteY158" fmla="*/ 156645 h 260539"/>
                  <a:gd name="connsiteX159" fmla="*/ 54797 w 339198"/>
                  <a:gd name="connsiteY159" fmla="*/ 156645 h 260539"/>
                  <a:gd name="connsiteX160" fmla="*/ 50230 w 339198"/>
                  <a:gd name="connsiteY160" fmla="*/ 144709 h 260539"/>
                  <a:gd name="connsiteX161" fmla="*/ 50230 w 339198"/>
                  <a:gd name="connsiteY161" fmla="*/ 144709 h 260539"/>
                  <a:gd name="connsiteX162" fmla="*/ 60253 w 339198"/>
                  <a:gd name="connsiteY162" fmla="*/ 138995 h 260539"/>
                  <a:gd name="connsiteX163" fmla="*/ 57462 w 339198"/>
                  <a:gd name="connsiteY163" fmla="*/ 133026 h 260539"/>
                  <a:gd name="connsiteX164" fmla="*/ 58096 w 339198"/>
                  <a:gd name="connsiteY164" fmla="*/ 110424 h 260539"/>
                  <a:gd name="connsiteX165" fmla="*/ 57715 w 339198"/>
                  <a:gd name="connsiteY165" fmla="*/ 105852 h 260539"/>
                  <a:gd name="connsiteX166" fmla="*/ 53148 w 339198"/>
                  <a:gd name="connsiteY166" fmla="*/ 106233 h 260539"/>
                  <a:gd name="connsiteX167" fmla="*/ 52260 w 339198"/>
                  <a:gd name="connsiteY167" fmla="*/ 136582 h 260539"/>
                  <a:gd name="connsiteX168" fmla="*/ 53909 w 339198"/>
                  <a:gd name="connsiteY168" fmla="*/ 139122 h 260539"/>
                  <a:gd name="connsiteX169" fmla="*/ 50103 w 339198"/>
                  <a:gd name="connsiteY169" fmla="*/ 138233 h 260539"/>
                  <a:gd name="connsiteX170" fmla="*/ 25363 w 339198"/>
                  <a:gd name="connsiteY170" fmla="*/ 148645 h 260539"/>
                  <a:gd name="connsiteX171" fmla="*/ 18131 w 339198"/>
                  <a:gd name="connsiteY171" fmla="*/ 165534 h 260539"/>
                  <a:gd name="connsiteX172" fmla="*/ 3540 w 339198"/>
                  <a:gd name="connsiteY172" fmla="*/ 108773 h 260539"/>
                  <a:gd name="connsiteX173" fmla="*/ 39319 w 339198"/>
                  <a:gd name="connsiteY173" fmla="*/ 64456 h 260539"/>
                  <a:gd name="connsiteX174" fmla="*/ 39953 w 339198"/>
                  <a:gd name="connsiteY174" fmla="*/ 64202 h 260539"/>
                  <a:gd name="connsiteX175" fmla="*/ 42871 w 339198"/>
                  <a:gd name="connsiteY175" fmla="*/ 62932 h 260539"/>
                  <a:gd name="connsiteX176" fmla="*/ 55305 w 339198"/>
                  <a:gd name="connsiteY176" fmla="*/ 62425 h 260539"/>
                  <a:gd name="connsiteX177" fmla="*/ 67485 w 339198"/>
                  <a:gd name="connsiteY177" fmla="*/ 70678 h 260539"/>
                  <a:gd name="connsiteX178" fmla="*/ 69134 w 339198"/>
                  <a:gd name="connsiteY178" fmla="*/ 73726 h 260539"/>
                  <a:gd name="connsiteX179" fmla="*/ 51245 w 339198"/>
                  <a:gd name="connsiteY179" fmla="*/ 91884 h 260539"/>
                  <a:gd name="connsiteX180" fmla="*/ 54036 w 339198"/>
                  <a:gd name="connsiteY180" fmla="*/ 95440 h 260539"/>
                  <a:gd name="connsiteX181" fmla="*/ 57589 w 339198"/>
                  <a:gd name="connsiteY181" fmla="*/ 92646 h 260539"/>
                  <a:gd name="connsiteX182" fmla="*/ 73067 w 339198"/>
                  <a:gd name="connsiteY182" fmla="*/ 79567 h 260539"/>
                  <a:gd name="connsiteX183" fmla="*/ 84993 w 339198"/>
                  <a:gd name="connsiteY183" fmla="*/ 93281 h 260539"/>
                  <a:gd name="connsiteX184" fmla="*/ 88419 w 339198"/>
                  <a:gd name="connsiteY184" fmla="*/ 96202 h 260539"/>
                  <a:gd name="connsiteX185" fmla="*/ 91337 w 339198"/>
                  <a:gd name="connsiteY185" fmla="*/ 92773 h 260539"/>
                  <a:gd name="connsiteX186" fmla="*/ 75985 w 339198"/>
                  <a:gd name="connsiteY186" fmla="*/ 73853 h 260539"/>
                  <a:gd name="connsiteX187" fmla="*/ 72813 w 339198"/>
                  <a:gd name="connsiteY187" fmla="*/ 67250 h 260539"/>
                  <a:gd name="connsiteX188" fmla="*/ 56574 w 339198"/>
                  <a:gd name="connsiteY188" fmla="*/ 56202 h 260539"/>
                  <a:gd name="connsiteX189" fmla="*/ 45535 w 339198"/>
                  <a:gd name="connsiteY189" fmla="*/ 55822 h 260539"/>
                  <a:gd name="connsiteX190" fmla="*/ 101360 w 339198"/>
                  <a:gd name="connsiteY190" fmla="*/ 21790 h 260539"/>
                  <a:gd name="connsiteX191" fmla="*/ 102375 w 339198"/>
                  <a:gd name="connsiteY191" fmla="*/ 67250 h 260539"/>
                  <a:gd name="connsiteX192" fmla="*/ 106308 w 339198"/>
                  <a:gd name="connsiteY192" fmla="*/ 66742 h 260539"/>
                  <a:gd name="connsiteX193" fmla="*/ 145385 w 339198"/>
                  <a:gd name="connsiteY193" fmla="*/ 62044 h 260539"/>
                  <a:gd name="connsiteX194" fmla="*/ 148176 w 339198"/>
                  <a:gd name="connsiteY194" fmla="*/ 62932 h 260539"/>
                  <a:gd name="connsiteX195" fmla="*/ 164543 w 339198"/>
                  <a:gd name="connsiteY195" fmla="*/ 48203 h 260539"/>
                  <a:gd name="connsiteX196" fmla="*/ 181924 w 339198"/>
                  <a:gd name="connsiteY196" fmla="*/ 48711 h 260539"/>
                  <a:gd name="connsiteX197" fmla="*/ 186492 w 339198"/>
                  <a:gd name="connsiteY197" fmla="*/ 48203 h 260539"/>
                  <a:gd name="connsiteX198" fmla="*/ 186873 w 339198"/>
                  <a:gd name="connsiteY198" fmla="*/ 44774 h 260539"/>
                  <a:gd name="connsiteX199" fmla="*/ 186873 w 339198"/>
                  <a:gd name="connsiteY199" fmla="*/ 44774 h 260539"/>
                  <a:gd name="connsiteX200" fmla="*/ 197022 w 339198"/>
                  <a:gd name="connsiteY200" fmla="*/ 25346 h 260539"/>
                  <a:gd name="connsiteX201" fmla="*/ 199306 w 339198"/>
                  <a:gd name="connsiteY201" fmla="*/ 21409 h 260539"/>
                  <a:gd name="connsiteX202" fmla="*/ 195373 w 339198"/>
                  <a:gd name="connsiteY202" fmla="*/ 19124 h 260539"/>
                  <a:gd name="connsiteX203" fmla="*/ 178753 w 339198"/>
                  <a:gd name="connsiteY203" fmla="*/ 39695 h 260539"/>
                  <a:gd name="connsiteX204" fmla="*/ 163401 w 339198"/>
                  <a:gd name="connsiteY204" fmla="*/ 41346 h 260539"/>
                  <a:gd name="connsiteX205" fmla="*/ 132444 w 339198"/>
                  <a:gd name="connsiteY205" fmla="*/ 27886 h 260539"/>
                  <a:gd name="connsiteX206" fmla="*/ 130160 w 339198"/>
                  <a:gd name="connsiteY206" fmla="*/ 31822 h 260539"/>
                  <a:gd name="connsiteX207" fmla="*/ 134093 w 339198"/>
                  <a:gd name="connsiteY207" fmla="*/ 34108 h 260539"/>
                  <a:gd name="connsiteX208" fmla="*/ 157945 w 339198"/>
                  <a:gd name="connsiteY208" fmla="*/ 47060 h 260539"/>
                  <a:gd name="connsiteX209" fmla="*/ 157945 w 339198"/>
                  <a:gd name="connsiteY209" fmla="*/ 47060 h 260539"/>
                  <a:gd name="connsiteX210" fmla="*/ 148557 w 339198"/>
                  <a:gd name="connsiteY210" fmla="*/ 56202 h 260539"/>
                  <a:gd name="connsiteX211" fmla="*/ 103644 w 339198"/>
                  <a:gd name="connsiteY211" fmla="*/ 60393 h 260539"/>
                  <a:gd name="connsiteX212" fmla="*/ 109860 w 339198"/>
                  <a:gd name="connsiteY212" fmla="*/ 19378 h 260539"/>
                  <a:gd name="connsiteX213" fmla="*/ 109860 w 339198"/>
                  <a:gd name="connsiteY213" fmla="*/ 19378 h 260539"/>
                  <a:gd name="connsiteX214" fmla="*/ 309940 w 339198"/>
                  <a:gd name="connsiteY214" fmla="*/ 83504 h 260539"/>
                  <a:gd name="connsiteX215" fmla="*/ 299029 w 339198"/>
                  <a:gd name="connsiteY215" fmla="*/ 96583 h 260539"/>
                  <a:gd name="connsiteX216" fmla="*/ 300551 w 339198"/>
                  <a:gd name="connsiteY216" fmla="*/ 100900 h 260539"/>
                  <a:gd name="connsiteX217" fmla="*/ 304865 w 339198"/>
                  <a:gd name="connsiteY217" fmla="*/ 99376 h 260539"/>
                  <a:gd name="connsiteX218" fmla="*/ 312731 w 339198"/>
                  <a:gd name="connsiteY218" fmla="*/ 89472 h 260539"/>
                  <a:gd name="connsiteX219" fmla="*/ 334426 w 339198"/>
                  <a:gd name="connsiteY219" fmla="*/ 109916 h 260539"/>
                  <a:gd name="connsiteX220" fmla="*/ 307529 w 339198"/>
                  <a:gd name="connsiteY220" fmla="*/ 118804 h 260539"/>
                  <a:gd name="connsiteX221" fmla="*/ 296364 w 339198"/>
                  <a:gd name="connsiteY221" fmla="*/ 117281 h 260539"/>
                  <a:gd name="connsiteX222" fmla="*/ 276572 w 339198"/>
                  <a:gd name="connsiteY222" fmla="*/ 106741 h 260539"/>
                  <a:gd name="connsiteX223" fmla="*/ 274669 w 339198"/>
                  <a:gd name="connsiteY223" fmla="*/ 110932 h 260539"/>
                  <a:gd name="connsiteX224" fmla="*/ 278856 w 339198"/>
                  <a:gd name="connsiteY224" fmla="*/ 112836 h 260539"/>
                  <a:gd name="connsiteX225" fmla="*/ 290401 w 339198"/>
                  <a:gd name="connsiteY225" fmla="*/ 119947 h 260539"/>
                  <a:gd name="connsiteX226" fmla="*/ 271751 w 339198"/>
                  <a:gd name="connsiteY226" fmla="*/ 138487 h 260539"/>
                  <a:gd name="connsiteX227" fmla="*/ 274542 w 339198"/>
                  <a:gd name="connsiteY227" fmla="*/ 142042 h 260539"/>
                  <a:gd name="connsiteX228" fmla="*/ 278095 w 339198"/>
                  <a:gd name="connsiteY228" fmla="*/ 139249 h 260539"/>
                  <a:gd name="connsiteX229" fmla="*/ 294334 w 339198"/>
                  <a:gd name="connsiteY229" fmla="*/ 125534 h 260539"/>
                  <a:gd name="connsiteX230" fmla="*/ 296111 w 339198"/>
                  <a:gd name="connsiteY230" fmla="*/ 124773 h 260539"/>
                  <a:gd name="connsiteX231" fmla="*/ 304992 w 339198"/>
                  <a:gd name="connsiteY231" fmla="*/ 124773 h 260539"/>
                  <a:gd name="connsiteX232" fmla="*/ 305372 w 339198"/>
                  <a:gd name="connsiteY232" fmla="*/ 146740 h 260539"/>
                  <a:gd name="connsiteX233" fmla="*/ 279363 w 339198"/>
                  <a:gd name="connsiteY233" fmla="*/ 155502 h 260539"/>
                  <a:gd name="connsiteX234" fmla="*/ 278983 w 339198"/>
                  <a:gd name="connsiteY234" fmla="*/ 156010 h 260539"/>
                  <a:gd name="connsiteX235" fmla="*/ 245996 w 339198"/>
                  <a:gd name="connsiteY235" fmla="*/ 163248 h 260539"/>
                  <a:gd name="connsiteX236" fmla="*/ 216053 w 339198"/>
                  <a:gd name="connsiteY236" fmla="*/ 142677 h 260539"/>
                  <a:gd name="connsiteX237" fmla="*/ 213389 w 339198"/>
                  <a:gd name="connsiteY237" fmla="*/ 146359 h 260539"/>
                  <a:gd name="connsiteX238" fmla="*/ 217068 w 339198"/>
                  <a:gd name="connsiteY238" fmla="*/ 149026 h 260539"/>
                  <a:gd name="connsiteX239" fmla="*/ 239398 w 339198"/>
                  <a:gd name="connsiteY239" fmla="*/ 162359 h 260539"/>
                  <a:gd name="connsiteX240" fmla="*/ 209964 w 339198"/>
                  <a:gd name="connsiteY240" fmla="*/ 188009 h 260539"/>
                  <a:gd name="connsiteX241" fmla="*/ 212501 w 339198"/>
                  <a:gd name="connsiteY241" fmla="*/ 191819 h 260539"/>
                  <a:gd name="connsiteX242" fmla="*/ 216307 w 339198"/>
                  <a:gd name="connsiteY242" fmla="*/ 189279 h 260539"/>
                  <a:gd name="connsiteX243" fmla="*/ 242063 w 339198"/>
                  <a:gd name="connsiteY243" fmla="*/ 168581 h 260539"/>
                  <a:gd name="connsiteX244" fmla="*/ 284438 w 339198"/>
                  <a:gd name="connsiteY244" fmla="*/ 159439 h 260539"/>
                  <a:gd name="connsiteX245" fmla="*/ 309559 w 339198"/>
                  <a:gd name="connsiteY245" fmla="*/ 155121 h 260539"/>
                  <a:gd name="connsiteX246" fmla="*/ 312224 w 339198"/>
                  <a:gd name="connsiteY246" fmla="*/ 155248 h 260539"/>
                  <a:gd name="connsiteX247" fmla="*/ 312224 w 339198"/>
                  <a:gd name="connsiteY247" fmla="*/ 155248 h 260539"/>
                  <a:gd name="connsiteX248" fmla="*/ 320851 w 339198"/>
                  <a:gd name="connsiteY248" fmla="*/ 159312 h 260539"/>
                  <a:gd name="connsiteX249" fmla="*/ 319202 w 339198"/>
                  <a:gd name="connsiteY249" fmla="*/ 166296 h 260539"/>
                  <a:gd name="connsiteX250" fmla="*/ 324403 w 339198"/>
                  <a:gd name="connsiteY250" fmla="*/ 171883 h 260539"/>
                  <a:gd name="connsiteX251" fmla="*/ 232928 w 339198"/>
                  <a:gd name="connsiteY251" fmla="*/ 219882 h 260539"/>
                  <a:gd name="connsiteX252" fmla="*/ 228614 w 339198"/>
                  <a:gd name="connsiteY252" fmla="*/ 219882 h 260539"/>
                  <a:gd name="connsiteX253" fmla="*/ 228614 w 339198"/>
                  <a:gd name="connsiteY253" fmla="*/ 219882 h 260539"/>
                  <a:gd name="connsiteX254" fmla="*/ 228614 w 339198"/>
                  <a:gd name="connsiteY254" fmla="*/ 219882 h 260539"/>
                  <a:gd name="connsiteX255" fmla="*/ 228614 w 339198"/>
                  <a:gd name="connsiteY255" fmla="*/ 219882 h 260539"/>
                  <a:gd name="connsiteX256" fmla="*/ 228614 w 339198"/>
                  <a:gd name="connsiteY256" fmla="*/ 219882 h 260539"/>
                  <a:gd name="connsiteX257" fmla="*/ 236226 w 339198"/>
                  <a:gd name="connsiteY257" fmla="*/ 226104 h 260539"/>
                  <a:gd name="connsiteX258" fmla="*/ 317679 w 339198"/>
                  <a:gd name="connsiteY258" fmla="*/ 208454 h 260539"/>
                  <a:gd name="connsiteX259" fmla="*/ 326687 w 339198"/>
                  <a:gd name="connsiteY259" fmla="*/ 164264 h 260539"/>
                  <a:gd name="connsiteX260" fmla="*/ 312477 w 339198"/>
                  <a:gd name="connsiteY260" fmla="*/ 148010 h 260539"/>
                  <a:gd name="connsiteX261" fmla="*/ 311335 w 339198"/>
                  <a:gd name="connsiteY261" fmla="*/ 124519 h 260539"/>
                  <a:gd name="connsiteX262" fmla="*/ 311462 w 339198"/>
                  <a:gd name="connsiteY262" fmla="*/ 124138 h 260539"/>
                  <a:gd name="connsiteX263" fmla="*/ 336076 w 339198"/>
                  <a:gd name="connsiteY263" fmla="*/ 116392 h 260539"/>
                  <a:gd name="connsiteX264" fmla="*/ 325418 w 339198"/>
                  <a:gd name="connsiteY264" fmla="*/ 152709 h 260539"/>
                  <a:gd name="connsiteX265" fmla="*/ 312477 w 339198"/>
                  <a:gd name="connsiteY265" fmla="*/ 148010 h 2605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</a:cxnLst>
                <a:rect l="l" t="t" r="r" b="b"/>
                <a:pathLst>
                  <a:path w="339198" h="260539">
                    <a:moveTo>
                      <a:pt x="326560" y="163883"/>
                    </a:moveTo>
                    <a:cubicBezTo>
                      <a:pt x="326560" y="163883"/>
                      <a:pt x="326560" y="163883"/>
                      <a:pt x="326560" y="163883"/>
                    </a:cubicBezTo>
                    <a:cubicBezTo>
                      <a:pt x="326560" y="163883"/>
                      <a:pt x="326433" y="163883"/>
                      <a:pt x="326307" y="163756"/>
                    </a:cubicBezTo>
                    <a:cubicBezTo>
                      <a:pt x="326307" y="163756"/>
                      <a:pt x="326307" y="163756"/>
                      <a:pt x="326307" y="163756"/>
                    </a:cubicBezTo>
                    <a:cubicBezTo>
                      <a:pt x="326180" y="163756"/>
                      <a:pt x="325926" y="163502"/>
                      <a:pt x="325799" y="163375"/>
                    </a:cubicBezTo>
                    <a:cubicBezTo>
                      <a:pt x="325799" y="163375"/>
                      <a:pt x="325799" y="163375"/>
                      <a:pt x="325799" y="163375"/>
                    </a:cubicBezTo>
                    <a:cubicBezTo>
                      <a:pt x="325799" y="163375"/>
                      <a:pt x="325545" y="163248"/>
                      <a:pt x="325545" y="163121"/>
                    </a:cubicBezTo>
                    <a:cubicBezTo>
                      <a:pt x="325545" y="163121"/>
                      <a:pt x="325545" y="163121"/>
                      <a:pt x="325545" y="163121"/>
                    </a:cubicBezTo>
                    <a:cubicBezTo>
                      <a:pt x="325545" y="163121"/>
                      <a:pt x="325418" y="163121"/>
                      <a:pt x="325291" y="162994"/>
                    </a:cubicBezTo>
                    <a:cubicBezTo>
                      <a:pt x="325291" y="162994"/>
                      <a:pt x="325291" y="162994"/>
                      <a:pt x="325291" y="162994"/>
                    </a:cubicBezTo>
                    <a:cubicBezTo>
                      <a:pt x="325291" y="162994"/>
                      <a:pt x="325165" y="162867"/>
                      <a:pt x="325038" y="162740"/>
                    </a:cubicBezTo>
                    <a:cubicBezTo>
                      <a:pt x="325038" y="162740"/>
                      <a:pt x="325038" y="162740"/>
                      <a:pt x="325038" y="162740"/>
                    </a:cubicBezTo>
                    <a:cubicBezTo>
                      <a:pt x="325038" y="162740"/>
                      <a:pt x="324911" y="162613"/>
                      <a:pt x="324784" y="162486"/>
                    </a:cubicBezTo>
                    <a:cubicBezTo>
                      <a:pt x="324784" y="162486"/>
                      <a:pt x="324784" y="162486"/>
                      <a:pt x="324784" y="162486"/>
                    </a:cubicBezTo>
                    <a:cubicBezTo>
                      <a:pt x="324784" y="162486"/>
                      <a:pt x="324784" y="162359"/>
                      <a:pt x="324657" y="162232"/>
                    </a:cubicBezTo>
                    <a:cubicBezTo>
                      <a:pt x="324657" y="162232"/>
                      <a:pt x="324657" y="162232"/>
                      <a:pt x="324657" y="162232"/>
                    </a:cubicBezTo>
                    <a:cubicBezTo>
                      <a:pt x="324657" y="162232"/>
                      <a:pt x="324657" y="162105"/>
                      <a:pt x="324657" y="161978"/>
                    </a:cubicBezTo>
                    <a:cubicBezTo>
                      <a:pt x="324657" y="161978"/>
                      <a:pt x="324657" y="161851"/>
                      <a:pt x="324657" y="161724"/>
                    </a:cubicBezTo>
                    <a:cubicBezTo>
                      <a:pt x="324657" y="161724"/>
                      <a:pt x="324657" y="161724"/>
                      <a:pt x="324657" y="161724"/>
                    </a:cubicBezTo>
                    <a:cubicBezTo>
                      <a:pt x="324657" y="161724"/>
                      <a:pt x="324657" y="161597"/>
                      <a:pt x="324657" y="161470"/>
                    </a:cubicBezTo>
                    <a:cubicBezTo>
                      <a:pt x="324657" y="161470"/>
                      <a:pt x="324657" y="161470"/>
                      <a:pt x="324657" y="161343"/>
                    </a:cubicBezTo>
                    <a:cubicBezTo>
                      <a:pt x="324657" y="161343"/>
                      <a:pt x="324657" y="161089"/>
                      <a:pt x="324784" y="160962"/>
                    </a:cubicBezTo>
                    <a:cubicBezTo>
                      <a:pt x="324784" y="160962"/>
                      <a:pt x="324784" y="160708"/>
                      <a:pt x="324911" y="160708"/>
                    </a:cubicBezTo>
                    <a:cubicBezTo>
                      <a:pt x="324911" y="160708"/>
                      <a:pt x="324911" y="160708"/>
                      <a:pt x="324911" y="160581"/>
                    </a:cubicBezTo>
                    <a:cubicBezTo>
                      <a:pt x="324911" y="160581"/>
                      <a:pt x="325038" y="160327"/>
                      <a:pt x="325165" y="160200"/>
                    </a:cubicBezTo>
                    <a:cubicBezTo>
                      <a:pt x="325165" y="160200"/>
                      <a:pt x="325165" y="160200"/>
                      <a:pt x="325165" y="160200"/>
                    </a:cubicBezTo>
                    <a:cubicBezTo>
                      <a:pt x="325545" y="159439"/>
                      <a:pt x="326180" y="158550"/>
                      <a:pt x="326814" y="157534"/>
                    </a:cubicBezTo>
                    <a:cubicBezTo>
                      <a:pt x="326814" y="157407"/>
                      <a:pt x="326941" y="157280"/>
                      <a:pt x="327068" y="157153"/>
                    </a:cubicBezTo>
                    <a:cubicBezTo>
                      <a:pt x="327068" y="157153"/>
                      <a:pt x="327068" y="157153"/>
                      <a:pt x="327068" y="157153"/>
                    </a:cubicBezTo>
                    <a:cubicBezTo>
                      <a:pt x="334934" y="144709"/>
                      <a:pt x="354726" y="112455"/>
                      <a:pt x="316283" y="86805"/>
                    </a:cubicBezTo>
                    <a:cubicBezTo>
                      <a:pt x="316030" y="86551"/>
                      <a:pt x="315649" y="86424"/>
                      <a:pt x="315395" y="86170"/>
                    </a:cubicBezTo>
                    <a:cubicBezTo>
                      <a:pt x="315395" y="86170"/>
                      <a:pt x="314634" y="84519"/>
                      <a:pt x="313112" y="81599"/>
                    </a:cubicBezTo>
                    <a:cubicBezTo>
                      <a:pt x="313112" y="81599"/>
                      <a:pt x="313112" y="81599"/>
                      <a:pt x="313112" y="81599"/>
                    </a:cubicBezTo>
                    <a:cubicBezTo>
                      <a:pt x="301059" y="58615"/>
                      <a:pt x="240159" y="-39796"/>
                      <a:pt x="106942" y="17854"/>
                    </a:cubicBezTo>
                    <a:cubicBezTo>
                      <a:pt x="106942" y="17854"/>
                      <a:pt x="105800" y="17727"/>
                      <a:pt x="103897" y="17600"/>
                    </a:cubicBezTo>
                    <a:cubicBezTo>
                      <a:pt x="103897" y="17600"/>
                      <a:pt x="103897" y="17600"/>
                      <a:pt x="103897" y="17600"/>
                    </a:cubicBezTo>
                    <a:cubicBezTo>
                      <a:pt x="103897" y="17600"/>
                      <a:pt x="103644" y="17600"/>
                      <a:pt x="103517" y="17600"/>
                    </a:cubicBezTo>
                    <a:cubicBezTo>
                      <a:pt x="103517" y="17600"/>
                      <a:pt x="103517" y="17600"/>
                      <a:pt x="103517" y="17600"/>
                    </a:cubicBezTo>
                    <a:cubicBezTo>
                      <a:pt x="92732" y="17219"/>
                      <a:pt x="59618" y="19378"/>
                      <a:pt x="40461" y="57091"/>
                    </a:cubicBezTo>
                    <a:lnTo>
                      <a:pt x="40461" y="57091"/>
                    </a:lnTo>
                    <a:cubicBezTo>
                      <a:pt x="40080" y="57726"/>
                      <a:pt x="39699" y="58488"/>
                      <a:pt x="39446" y="59250"/>
                    </a:cubicBezTo>
                    <a:cubicBezTo>
                      <a:pt x="39446" y="59250"/>
                      <a:pt x="39446" y="59250"/>
                      <a:pt x="39446" y="59250"/>
                    </a:cubicBezTo>
                    <a:cubicBezTo>
                      <a:pt x="39065" y="60012"/>
                      <a:pt x="38684" y="60774"/>
                      <a:pt x="38431" y="61536"/>
                    </a:cubicBezTo>
                    <a:cubicBezTo>
                      <a:pt x="38431" y="61536"/>
                      <a:pt x="37289" y="61917"/>
                      <a:pt x="35513" y="62805"/>
                    </a:cubicBezTo>
                    <a:cubicBezTo>
                      <a:pt x="35513" y="62805"/>
                      <a:pt x="35513" y="62805"/>
                      <a:pt x="35513" y="62805"/>
                    </a:cubicBezTo>
                    <a:cubicBezTo>
                      <a:pt x="24221" y="68266"/>
                      <a:pt x="-14222" y="91503"/>
                      <a:pt x="5570" y="148518"/>
                    </a:cubicBezTo>
                    <a:cubicBezTo>
                      <a:pt x="8869" y="158169"/>
                      <a:pt x="12929" y="165788"/>
                      <a:pt x="17370" y="171756"/>
                    </a:cubicBezTo>
                    <a:cubicBezTo>
                      <a:pt x="17370" y="171756"/>
                      <a:pt x="17370" y="171756"/>
                      <a:pt x="17370" y="171756"/>
                    </a:cubicBezTo>
                    <a:cubicBezTo>
                      <a:pt x="17370" y="171756"/>
                      <a:pt x="17370" y="171756"/>
                      <a:pt x="17370" y="171883"/>
                    </a:cubicBezTo>
                    <a:cubicBezTo>
                      <a:pt x="43506" y="206803"/>
                      <a:pt x="83851" y="185089"/>
                      <a:pt x="83851" y="185089"/>
                    </a:cubicBezTo>
                    <a:cubicBezTo>
                      <a:pt x="83851" y="185089"/>
                      <a:pt x="83851" y="185216"/>
                      <a:pt x="83851" y="185343"/>
                    </a:cubicBezTo>
                    <a:cubicBezTo>
                      <a:pt x="83978" y="186359"/>
                      <a:pt x="84232" y="187248"/>
                      <a:pt x="84486" y="188263"/>
                    </a:cubicBezTo>
                    <a:lnTo>
                      <a:pt x="84486" y="188263"/>
                    </a:lnTo>
                    <a:cubicBezTo>
                      <a:pt x="93621" y="225850"/>
                      <a:pt x="137646" y="235628"/>
                      <a:pt x="170887" y="220136"/>
                    </a:cubicBezTo>
                    <a:cubicBezTo>
                      <a:pt x="170887" y="220136"/>
                      <a:pt x="170887" y="220136"/>
                      <a:pt x="170887" y="220136"/>
                    </a:cubicBezTo>
                    <a:cubicBezTo>
                      <a:pt x="171902" y="219628"/>
                      <a:pt x="172790" y="219247"/>
                      <a:pt x="173805" y="218739"/>
                    </a:cubicBezTo>
                    <a:cubicBezTo>
                      <a:pt x="173805" y="218739"/>
                      <a:pt x="174693" y="219628"/>
                      <a:pt x="176215" y="220898"/>
                    </a:cubicBezTo>
                    <a:cubicBezTo>
                      <a:pt x="176215" y="220898"/>
                      <a:pt x="176215" y="220898"/>
                      <a:pt x="176215" y="220898"/>
                    </a:cubicBezTo>
                    <a:cubicBezTo>
                      <a:pt x="180275" y="224326"/>
                      <a:pt x="189156" y="230167"/>
                      <a:pt x="199433" y="226612"/>
                    </a:cubicBezTo>
                    <a:cubicBezTo>
                      <a:pt x="202605" y="229533"/>
                      <a:pt x="216180" y="236897"/>
                      <a:pt x="226203" y="245532"/>
                    </a:cubicBezTo>
                    <a:cubicBezTo>
                      <a:pt x="238256" y="255945"/>
                      <a:pt x="236353" y="260008"/>
                      <a:pt x="244473" y="260516"/>
                    </a:cubicBezTo>
                    <a:cubicBezTo>
                      <a:pt x="248533" y="260770"/>
                      <a:pt x="257160" y="258992"/>
                      <a:pt x="256399" y="253151"/>
                    </a:cubicBezTo>
                    <a:cubicBezTo>
                      <a:pt x="255130" y="242739"/>
                      <a:pt x="236607" y="226104"/>
                      <a:pt x="236607" y="226104"/>
                    </a:cubicBezTo>
                    <a:cubicBezTo>
                      <a:pt x="236607" y="226104"/>
                      <a:pt x="236607" y="226104"/>
                      <a:pt x="236607" y="226104"/>
                    </a:cubicBezTo>
                    <a:lnTo>
                      <a:pt x="228995" y="219882"/>
                    </a:lnTo>
                    <a:cubicBezTo>
                      <a:pt x="228995" y="219882"/>
                      <a:pt x="250182" y="240453"/>
                      <a:pt x="252847" y="247564"/>
                    </a:cubicBezTo>
                    <a:cubicBezTo>
                      <a:pt x="255511" y="254802"/>
                      <a:pt x="245234" y="261024"/>
                      <a:pt x="239652" y="254675"/>
                    </a:cubicBezTo>
                    <a:cubicBezTo>
                      <a:pt x="234069" y="248326"/>
                      <a:pt x="206538" y="225596"/>
                      <a:pt x="201209" y="219628"/>
                    </a:cubicBezTo>
                    <a:cubicBezTo>
                      <a:pt x="201463" y="220263"/>
                      <a:pt x="201717" y="220898"/>
                      <a:pt x="201844" y="221406"/>
                    </a:cubicBezTo>
                    <a:cubicBezTo>
                      <a:pt x="201717" y="220898"/>
                      <a:pt x="201463" y="220263"/>
                      <a:pt x="201209" y="219628"/>
                    </a:cubicBezTo>
                    <a:cubicBezTo>
                      <a:pt x="190171" y="225469"/>
                      <a:pt x="183066" y="220009"/>
                      <a:pt x="179387" y="215311"/>
                    </a:cubicBezTo>
                    <a:cubicBezTo>
                      <a:pt x="181036" y="210866"/>
                      <a:pt x="182051" y="204898"/>
                      <a:pt x="181671" y="198803"/>
                    </a:cubicBezTo>
                    <a:cubicBezTo>
                      <a:pt x="181417" y="195374"/>
                      <a:pt x="180783" y="191819"/>
                      <a:pt x="179641" y="188517"/>
                    </a:cubicBezTo>
                    <a:cubicBezTo>
                      <a:pt x="178372" y="185089"/>
                      <a:pt x="176596" y="182041"/>
                      <a:pt x="173931" y="179375"/>
                    </a:cubicBezTo>
                    <a:lnTo>
                      <a:pt x="173931" y="179375"/>
                    </a:lnTo>
                    <a:cubicBezTo>
                      <a:pt x="169998" y="175438"/>
                      <a:pt x="164416" y="172772"/>
                      <a:pt x="156804" y="172645"/>
                    </a:cubicBezTo>
                    <a:lnTo>
                      <a:pt x="156804" y="161470"/>
                    </a:lnTo>
                    <a:cubicBezTo>
                      <a:pt x="164797" y="162867"/>
                      <a:pt x="182432" y="163629"/>
                      <a:pt x="191440" y="147375"/>
                    </a:cubicBezTo>
                    <a:cubicBezTo>
                      <a:pt x="193089" y="149915"/>
                      <a:pt x="194485" y="153344"/>
                      <a:pt x="195627" y="157661"/>
                    </a:cubicBezTo>
                    <a:cubicBezTo>
                      <a:pt x="196134" y="159439"/>
                      <a:pt x="197784" y="160454"/>
                      <a:pt x="199560" y="159947"/>
                    </a:cubicBezTo>
                    <a:cubicBezTo>
                      <a:pt x="201336" y="159439"/>
                      <a:pt x="202351" y="157788"/>
                      <a:pt x="201844" y="156010"/>
                    </a:cubicBezTo>
                    <a:cubicBezTo>
                      <a:pt x="192455" y="120074"/>
                      <a:pt x="166319" y="136836"/>
                      <a:pt x="166319" y="136836"/>
                    </a:cubicBezTo>
                    <a:cubicBezTo>
                      <a:pt x="164797" y="137725"/>
                      <a:pt x="164416" y="139756"/>
                      <a:pt x="165304" y="141280"/>
                    </a:cubicBezTo>
                    <a:cubicBezTo>
                      <a:pt x="166192" y="142804"/>
                      <a:pt x="168222" y="143185"/>
                      <a:pt x="169745" y="142296"/>
                    </a:cubicBezTo>
                    <a:cubicBezTo>
                      <a:pt x="169745" y="142296"/>
                      <a:pt x="178880" y="136455"/>
                      <a:pt x="186873" y="142296"/>
                    </a:cubicBezTo>
                    <a:cubicBezTo>
                      <a:pt x="178372" y="160581"/>
                      <a:pt x="156804" y="154994"/>
                      <a:pt x="154647" y="154486"/>
                    </a:cubicBezTo>
                    <a:cubicBezTo>
                      <a:pt x="154139" y="154359"/>
                      <a:pt x="153632" y="154232"/>
                      <a:pt x="152997" y="154359"/>
                    </a:cubicBezTo>
                    <a:cubicBezTo>
                      <a:pt x="138914" y="156899"/>
                      <a:pt x="143101" y="140899"/>
                      <a:pt x="143101" y="140772"/>
                    </a:cubicBezTo>
                    <a:cubicBezTo>
                      <a:pt x="143482" y="138995"/>
                      <a:pt x="142467" y="137344"/>
                      <a:pt x="140817" y="136836"/>
                    </a:cubicBezTo>
                    <a:cubicBezTo>
                      <a:pt x="139041" y="136455"/>
                      <a:pt x="137392" y="137471"/>
                      <a:pt x="136884" y="139122"/>
                    </a:cubicBezTo>
                    <a:cubicBezTo>
                      <a:pt x="136884" y="139122"/>
                      <a:pt x="130794" y="162105"/>
                      <a:pt x="150333" y="161089"/>
                    </a:cubicBezTo>
                    <a:lnTo>
                      <a:pt x="150333" y="172518"/>
                    </a:lnTo>
                    <a:cubicBezTo>
                      <a:pt x="144116" y="172518"/>
                      <a:pt x="131936" y="174422"/>
                      <a:pt x="133078" y="188390"/>
                    </a:cubicBezTo>
                    <a:cubicBezTo>
                      <a:pt x="133205" y="190168"/>
                      <a:pt x="134728" y="191438"/>
                      <a:pt x="136504" y="191311"/>
                    </a:cubicBezTo>
                    <a:cubicBezTo>
                      <a:pt x="138280" y="191184"/>
                      <a:pt x="139549" y="189660"/>
                      <a:pt x="139422" y="187882"/>
                    </a:cubicBezTo>
                    <a:cubicBezTo>
                      <a:pt x="138534" y="177724"/>
                      <a:pt x="151475" y="178867"/>
                      <a:pt x="152871" y="178994"/>
                    </a:cubicBezTo>
                    <a:cubicBezTo>
                      <a:pt x="152997" y="178994"/>
                      <a:pt x="153251" y="178994"/>
                      <a:pt x="153378" y="178994"/>
                    </a:cubicBezTo>
                    <a:cubicBezTo>
                      <a:pt x="153505" y="178994"/>
                      <a:pt x="153632" y="178994"/>
                      <a:pt x="153759" y="178994"/>
                    </a:cubicBezTo>
                    <a:cubicBezTo>
                      <a:pt x="160990" y="178613"/>
                      <a:pt x="165938" y="180645"/>
                      <a:pt x="169110" y="183819"/>
                    </a:cubicBezTo>
                    <a:lnTo>
                      <a:pt x="169110" y="183819"/>
                    </a:lnTo>
                    <a:cubicBezTo>
                      <a:pt x="169110" y="183819"/>
                      <a:pt x="169110" y="183819"/>
                      <a:pt x="169110" y="183819"/>
                    </a:cubicBezTo>
                    <a:cubicBezTo>
                      <a:pt x="171013" y="185724"/>
                      <a:pt x="172282" y="188009"/>
                      <a:pt x="173297" y="190549"/>
                    </a:cubicBezTo>
                    <a:cubicBezTo>
                      <a:pt x="174312" y="193216"/>
                      <a:pt x="174820" y="196136"/>
                      <a:pt x="174946" y="198930"/>
                    </a:cubicBezTo>
                    <a:cubicBezTo>
                      <a:pt x="175200" y="203628"/>
                      <a:pt x="174566" y="208200"/>
                      <a:pt x="173678" y="211501"/>
                    </a:cubicBezTo>
                    <a:cubicBezTo>
                      <a:pt x="146273" y="230802"/>
                      <a:pt x="100218" y="218739"/>
                      <a:pt x="86769" y="185851"/>
                    </a:cubicBezTo>
                    <a:cubicBezTo>
                      <a:pt x="86896" y="185343"/>
                      <a:pt x="87023" y="184708"/>
                      <a:pt x="86769" y="184073"/>
                    </a:cubicBezTo>
                    <a:cubicBezTo>
                      <a:pt x="85247" y="178105"/>
                      <a:pt x="86135" y="166042"/>
                      <a:pt x="92352" y="154994"/>
                    </a:cubicBezTo>
                    <a:cubicBezTo>
                      <a:pt x="96666" y="147375"/>
                      <a:pt x="103517" y="140391"/>
                      <a:pt x="113920" y="136328"/>
                    </a:cubicBezTo>
                    <a:cubicBezTo>
                      <a:pt x="114935" y="136074"/>
                      <a:pt x="115570" y="135312"/>
                      <a:pt x="115950" y="134423"/>
                    </a:cubicBezTo>
                    <a:cubicBezTo>
                      <a:pt x="116838" y="132645"/>
                      <a:pt x="123943" y="118297"/>
                      <a:pt x="134093" y="120709"/>
                    </a:cubicBezTo>
                    <a:cubicBezTo>
                      <a:pt x="136504" y="121725"/>
                      <a:pt x="155154" y="128328"/>
                      <a:pt x="162259" y="117154"/>
                    </a:cubicBezTo>
                    <a:cubicBezTo>
                      <a:pt x="169618" y="117916"/>
                      <a:pt x="191567" y="118424"/>
                      <a:pt x="195119" y="95440"/>
                    </a:cubicBezTo>
                    <a:cubicBezTo>
                      <a:pt x="204381" y="94297"/>
                      <a:pt x="234323" y="88202"/>
                      <a:pt x="236861" y="58488"/>
                    </a:cubicBezTo>
                    <a:cubicBezTo>
                      <a:pt x="243458" y="59250"/>
                      <a:pt x="256653" y="58996"/>
                      <a:pt x="264900" y="45282"/>
                    </a:cubicBezTo>
                    <a:cubicBezTo>
                      <a:pt x="265788" y="43758"/>
                      <a:pt x="265280" y="41727"/>
                      <a:pt x="263758" y="40838"/>
                    </a:cubicBezTo>
                    <a:cubicBezTo>
                      <a:pt x="262235" y="39949"/>
                      <a:pt x="260205" y="40457"/>
                      <a:pt x="259317" y="41980"/>
                    </a:cubicBezTo>
                    <a:cubicBezTo>
                      <a:pt x="252339" y="53663"/>
                      <a:pt x="240413" y="52774"/>
                      <a:pt x="236226" y="51885"/>
                    </a:cubicBezTo>
                    <a:cubicBezTo>
                      <a:pt x="227599" y="29028"/>
                      <a:pt x="207299" y="40965"/>
                      <a:pt x="207299" y="41092"/>
                    </a:cubicBezTo>
                    <a:cubicBezTo>
                      <a:pt x="205777" y="41980"/>
                      <a:pt x="205269" y="43885"/>
                      <a:pt x="206157" y="45536"/>
                    </a:cubicBezTo>
                    <a:cubicBezTo>
                      <a:pt x="207045" y="47060"/>
                      <a:pt x="208949" y="47568"/>
                      <a:pt x="210598" y="46679"/>
                    </a:cubicBezTo>
                    <a:cubicBezTo>
                      <a:pt x="210598" y="46679"/>
                      <a:pt x="224681" y="38298"/>
                      <a:pt x="230644" y="55187"/>
                    </a:cubicBezTo>
                    <a:cubicBezTo>
                      <a:pt x="230263" y="82234"/>
                      <a:pt x="203493" y="87821"/>
                      <a:pt x="194866" y="88964"/>
                    </a:cubicBezTo>
                    <a:cubicBezTo>
                      <a:pt x="187126" y="60520"/>
                      <a:pt x="163528" y="75758"/>
                      <a:pt x="163528" y="75885"/>
                    </a:cubicBezTo>
                    <a:cubicBezTo>
                      <a:pt x="162005" y="76773"/>
                      <a:pt x="161625" y="78805"/>
                      <a:pt x="162513" y="80329"/>
                    </a:cubicBezTo>
                    <a:cubicBezTo>
                      <a:pt x="163401" y="81853"/>
                      <a:pt x="165431" y="82234"/>
                      <a:pt x="166953" y="81345"/>
                    </a:cubicBezTo>
                    <a:cubicBezTo>
                      <a:pt x="166953" y="81345"/>
                      <a:pt x="184081" y="70170"/>
                      <a:pt x="189156" y="92646"/>
                    </a:cubicBezTo>
                    <a:cubicBezTo>
                      <a:pt x="186999" y="114868"/>
                      <a:pt x="163020" y="110805"/>
                      <a:pt x="161371" y="110424"/>
                    </a:cubicBezTo>
                    <a:cubicBezTo>
                      <a:pt x="159848" y="110043"/>
                      <a:pt x="158326" y="110805"/>
                      <a:pt x="157692" y="112328"/>
                    </a:cubicBezTo>
                    <a:cubicBezTo>
                      <a:pt x="153885" y="121217"/>
                      <a:pt x="138153" y="115249"/>
                      <a:pt x="136504" y="114614"/>
                    </a:cubicBezTo>
                    <a:cubicBezTo>
                      <a:pt x="136377" y="114614"/>
                      <a:pt x="136123" y="114487"/>
                      <a:pt x="135996" y="114360"/>
                    </a:cubicBezTo>
                    <a:cubicBezTo>
                      <a:pt x="135235" y="114106"/>
                      <a:pt x="134347" y="113979"/>
                      <a:pt x="133586" y="113979"/>
                    </a:cubicBezTo>
                    <a:cubicBezTo>
                      <a:pt x="128765" y="95440"/>
                      <a:pt x="139676" y="95567"/>
                      <a:pt x="139802" y="95567"/>
                    </a:cubicBezTo>
                    <a:cubicBezTo>
                      <a:pt x="141579" y="95567"/>
                      <a:pt x="142974" y="94043"/>
                      <a:pt x="142974" y="92265"/>
                    </a:cubicBezTo>
                    <a:cubicBezTo>
                      <a:pt x="142974" y="90488"/>
                      <a:pt x="141452" y="89091"/>
                      <a:pt x="139676" y="89091"/>
                    </a:cubicBezTo>
                    <a:cubicBezTo>
                      <a:pt x="139676" y="89091"/>
                      <a:pt x="120898" y="89091"/>
                      <a:pt x="127115" y="114614"/>
                    </a:cubicBezTo>
                    <a:cubicBezTo>
                      <a:pt x="118488" y="117408"/>
                      <a:pt x="112778" y="126804"/>
                      <a:pt x="110875" y="130360"/>
                    </a:cubicBezTo>
                    <a:cubicBezTo>
                      <a:pt x="99076" y="133153"/>
                      <a:pt x="97046" y="125154"/>
                      <a:pt x="97046" y="125154"/>
                    </a:cubicBezTo>
                    <a:lnTo>
                      <a:pt x="97046" y="125154"/>
                    </a:lnTo>
                    <a:cubicBezTo>
                      <a:pt x="96666" y="123757"/>
                      <a:pt x="95397" y="122741"/>
                      <a:pt x="93874" y="122741"/>
                    </a:cubicBezTo>
                    <a:cubicBezTo>
                      <a:pt x="85754" y="122995"/>
                      <a:pt x="85754" y="114233"/>
                      <a:pt x="85754" y="114233"/>
                    </a:cubicBezTo>
                    <a:cubicBezTo>
                      <a:pt x="85754" y="112455"/>
                      <a:pt x="84232" y="111059"/>
                      <a:pt x="82456" y="111059"/>
                    </a:cubicBezTo>
                    <a:cubicBezTo>
                      <a:pt x="80679" y="111059"/>
                      <a:pt x="79284" y="112582"/>
                      <a:pt x="79284" y="114360"/>
                    </a:cubicBezTo>
                    <a:cubicBezTo>
                      <a:pt x="79284" y="114360"/>
                      <a:pt x="79284" y="128074"/>
                      <a:pt x="91717" y="129217"/>
                    </a:cubicBezTo>
                    <a:cubicBezTo>
                      <a:pt x="92859" y="131503"/>
                      <a:pt x="95397" y="135058"/>
                      <a:pt x="100218" y="136582"/>
                    </a:cubicBezTo>
                    <a:cubicBezTo>
                      <a:pt x="94382" y="140899"/>
                      <a:pt x="90068" y="146232"/>
                      <a:pt x="86896" y="151693"/>
                    </a:cubicBezTo>
                    <a:cubicBezTo>
                      <a:pt x="81060" y="161978"/>
                      <a:pt x="79284" y="173280"/>
                      <a:pt x="79918" y="181026"/>
                    </a:cubicBezTo>
                    <a:cubicBezTo>
                      <a:pt x="57715" y="190422"/>
                      <a:pt x="37669" y="185724"/>
                      <a:pt x="23586" y="171883"/>
                    </a:cubicBezTo>
                    <a:cubicBezTo>
                      <a:pt x="24221" y="163756"/>
                      <a:pt x="26251" y="157280"/>
                      <a:pt x="30184" y="152709"/>
                    </a:cubicBezTo>
                    <a:cubicBezTo>
                      <a:pt x="33356" y="148899"/>
                      <a:pt x="37796" y="146359"/>
                      <a:pt x="43759" y="145217"/>
                    </a:cubicBezTo>
                    <a:cubicBezTo>
                      <a:pt x="44140" y="153217"/>
                      <a:pt x="47058" y="158550"/>
                      <a:pt x="50864" y="161597"/>
                    </a:cubicBezTo>
                    <a:cubicBezTo>
                      <a:pt x="50864" y="161597"/>
                      <a:pt x="50991" y="161597"/>
                      <a:pt x="51118" y="161724"/>
                    </a:cubicBezTo>
                    <a:cubicBezTo>
                      <a:pt x="53402" y="163502"/>
                      <a:pt x="55939" y="164391"/>
                      <a:pt x="58604" y="164645"/>
                    </a:cubicBezTo>
                    <a:cubicBezTo>
                      <a:pt x="61141" y="164899"/>
                      <a:pt x="63805" y="164518"/>
                      <a:pt x="66216" y="163502"/>
                    </a:cubicBezTo>
                    <a:cubicBezTo>
                      <a:pt x="71291" y="161470"/>
                      <a:pt x="75605" y="156899"/>
                      <a:pt x="76873" y="150677"/>
                    </a:cubicBezTo>
                    <a:cubicBezTo>
                      <a:pt x="77254" y="148899"/>
                      <a:pt x="76112" y="147248"/>
                      <a:pt x="74463" y="146867"/>
                    </a:cubicBezTo>
                    <a:cubicBezTo>
                      <a:pt x="72686" y="146486"/>
                      <a:pt x="71037" y="147629"/>
                      <a:pt x="70656" y="149280"/>
                    </a:cubicBezTo>
                    <a:cubicBezTo>
                      <a:pt x="69768" y="153217"/>
                      <a:pt x="67104" y="156137"/>
                      <a:pt x="63805" y="157534"/>
                    </a:cubicBezTo>
                    <a:cubicBezTo>
                      <a:pt x="62283" y="158169"/>
                      <a:pt x="60760" y="158423"/>
                      <a:pt x="59111" y="158296"/>
                    </a:cubicBezTo>
                    <a:cubicBezTo>
                      <a:pt x="57589" y="158169"/>
                      <a:pt x="56193" y="157661"/>
                      <a:pt x="54924" y="156645"/>
                    </a:cubicBezTo>
                    <a:cubicBezTo>
                      <a:pt x="54924" y="156645"/>
                      <a:pt x="54924" y="156645"/>
                      <a:pt x="54797" y="156645"/>
                    </a:cubicBezTo>
                    <a:cubicBezTo>
                      <a:pt x="52260" y="154613"/>
                      <a:pt x="50484" y="150804"/>
                      <a:pt x="50230" y="144709"/>
                    </a:cubicBezTo>
                    <a:lnTo>
                      <a:pt x="50230" y="144709"/>
                    </a:lnTo>
                    <a:cubicBezTo>
                      <a:pt x="57842" y="144455"/>
                      <a:pt x="60380" y="142677"/>
                      <a:pt x="60253" y="138995"/>
                    </a:cubicBezTo>
                    <a:cubicBezTo>
                      <a:pt x="60253" y="136963"/>
                      <a:pt x="58984" y="135185"/>
                      <a:pt x="57462" y="133026"/>
                    </a:cubicBezTo>
                    <a:cubicBezTo>
                      <a:pt x="54290" y="128455"/>
                      <a:pt x="49215" y="120963"/>
                      <a:pt x="58096" y="110424"/>
                    </a:cubicBezTo>
                    <a:cubicBezTo>
                      <a:pt x="59238" y="109027"/>
                      <a:pt x="58984" y="106995"/>
                      <a:pt x="57715" y="105852"/>
                    </a:cubicBezTo>
                    <a:cubicBezTo>
                      <a:pt x="56320" y="104709"/>
                      <a:pt x="54290" y="104963"/>
                      <a:pt x="53148" y="106233"/>
                    </a:cubicBezTo>
                    <a:cubicBezTo>
                      <a:pt x="41222" y="120582"/>
                      <a:pt x="48073" y="130487"/>
                      <a:pt x="52260" y="136582"/>
                    </a:cubicBezTo>
                    <a:cubicBezTo>
                      <a:pt x="53148" y="137979"/>
                      <a:pt x="53909" y="138995"/>
                      <a:pt x="53909" y="139122"/>
                    </a:cubicBezTo>
                    <a:cubicBezTo>
                      <a:pt x="53909" y="139756"/>
                      <a:pt x="52894" y="138106"/>
                      <a:pt x="50103" y="138233"/>
                    </a:cubicBezTo>
                    <a:cubicBezTo>
                      <a:pt x="38811" y="138487"/>
                      <a:pt x="30818" y="142169"/>
                      <a:pt x="25363" y="148645"/>
                    </a:cubicBezTo>
                    <a:cubicBezTo>
                      <a:pt x="21683" y="153090"/>
                      <a:pt x="19273" y="158677"/>
                      <a:pt x="18131" y="165534"/>
                    </a:cubicBezTo>
                    <a:cubicBezTo>
                      <a:pt x="7600" y="151566"/>
                      <a:pt x="1891" y="131503"/>
                      <a:pt x="3540" y="108773"/>
                    </a:cubicBezTo>
                    <a:cubicBezTo>
                      <a:pt x="5697" y="79694"/>
                      <a:pt x="30057" y="68266"/>
                      <a:pt x="39319" y="64456"/>
                    </a:cubicBezTo>
                    <a:cubicBezTo>
                      <a:pt x="39573" y="64456"/>
                      <a:pt x="39699" y="64329"/>
                      <a:pt x="39953" y="64202"/>
                    </a:cubicBezTo>
                    <a:cubicBezTo>
                      <a:pt x="41729" y="63440"/>
                      <a:pt x="42744" y="63060"/>
                      <a:pt x="42871" y="62932"/>
                    </a:cubicBezTo>
                    <a:cubicBezTo>
                      <a:pt x="46043" y="61917"/>
                      <a:pt x="50610" y="61409"/>
                      <a:pt x="55305" y="62425"/>
                    </a:cubicBezTo>
                    <a:cubicBezTo>
                      <a:pt x="59745" y="63440"/>
                      <a:pt x="64313" y="65853"/>
                      <a:pt x="67485" y="70678"/>
                    </a:cubicBezTo>
                    <a:cubicBezTo>
                      <a:pt x="68119" y="71567"/>
                      <a:pt x="68626" y="72583"/>
                      <a:pt x="69134" y="73726"/>
                    </a:cubicBezTo>
                    <a:cubicBezTo>
                      <a:pt x="63171" y="74996"/>
                      <a:pt x="52767" y="79186"/>
                      <a:pt x="51245" y="91884"/>
                    </a:cubicBezTo>
                    <a:cubicBezTo>
                      <a:pt x="50991" y="93662"/>
                      <a:pt x="52260" y="95313"/>
                      <a:pt x="54036" y="95440"/>
                    </a:cubicBezTo>
                    <a:cubicBezTo>
                      <a:pt x="55812" y="95694"/>
                      <a:pt x="57462" y="94424"/>
                      <a:pt x="57589" y="92646"/>
                    </a:cubicBezTo>
                    <a:cubicBezTo>
                      <a:pt x="58984" y="81345"/>
                      <a:pt x="70530" y="79694"/>
                      <a:pt x="73067" y="79567"/>
                    </a:cubicBezTo>
                    <a:cubicBezTo>
                      <a:pt x="84232" y="83123"/>
                      <a:pt x="84993" y="93154"/>
                      <a:pt x="84993" y="93281"/>
                    </a:cubicBezTo>
                    <a:cubicBezTo>
                      <a:pt x="85120" y="95059"/>
                      <a:pt x="86643" y="96329"/>
                      <a:pt x="88419" y="96202"/>
                    </a:cubicBezTo>
                    <a:cubicBezTo>
                      <a:pt x="90195" y="96075"/>
                      <a:pt x="91464" y="94551"/>
                      <a:pt x="91337" y="92773"/>
                    </a:cubicBezTo>
                    <a:cubicBezTo>
                      <a:pt x="91337" y="92773"/>
                      <a:pt x="90322" y="78932"/>
                      <a:pt x="75985" y="73853"/>
                    </a:cubicBezTo>
                    <a:cubicBezTo>
                      <a:pt x="75097" y="71313"/>
                      <a:pt x="73955" y="69155"/>
                      <a:pt x="72813" y="67250"/>
                    </a:cubicBezTo>
                    <a:cubicBezTo>
                      <a:pt x="68500" y="60647"/>
                      <a:pt x="62537" y="57472"/>
                      <a:pt x="56574" y="56202"/>
                    </a:cubicBezTo>
                    <a:cubicBezTo>
                      <a:pt x="52767" y="55441"/>
                      <a:pt x="48834" y="55441"/>
                      <a:pt x="45535" y="55822"/>
                    </a:cubicBezTo>
                    <a:cubicBezTo>
                      <a:pt x="50991" y="43758"/>
                      <a:pt x="65835" y="21028"/>
                      <a:pt x="101360" y="21790"/>
                    </a:cubicBezTo>
                    <a:cubicBezTo>
                      <a:pt x="96031" y="33092"/>
                      <a:pt x="86643" y="57980"/>
                      <a:pt x="102375" y="67250"/>
                    </a:cubicBezTo>
                    <a:cubicBezTo>
                      <a:pt x="103644" y="68012"/>
                      <a:pt x="105293" y="67758"/>
                      <a:pt x="106308" y="66742"/>
                    </a:cubicBezTo>
                    <a:cubicBezTo>
                      <a:pt x="106308" y="66742"/>
                      <a:pt x="126861" y="44520"/>
                      <a:pt x="145385" y="62044"/>
                    </a:cubicBezTo>
                    <a:cubicBezTo>
                      <a:pt x="146146" y="62805"/>
                      <a:pt x="147161" y="63060"/>
                      <a:pt x="148176" y="62932"/>
                    </a:cubicBezTo>
                    <a:cubicBezTo>
                      <a:pt x="148176" y="62932"/>
                      <a:pt x="164416" y="60266"/>
                      <a:pt x="164543" y="48203"/>
                    </a:cubicBezTo>
                    <a:cubicBezTo>
                      <a:pt x="167080" y="46298"/>
                      <a:pt x="174058" y="42361"/>
                      <a:pt x="181924" y="48711"/>
                    </a:cubicBezTo>
                    <a:cubicBezTo>
                      <a:pt x="183320" y="49853"/>
                      <a:pt x="185350" y="49599"/>
                      <a:pt x="186492" y="48203"/>
                    </a:cubicBezTo>
                    <a:cubicBezTo>
                      <a:pt x="187253" y="47187"/>
                      <a:pt x="187380" y="45917"/>
                      <a:pt x="186873" y="44774"/>
                    </a:cubicBezTo>
                    <a:lnTo>
                      <a:pt x="186873" y="44774"/>
                    </a:lnTo>
                    <a:cubicBezTo>
                      <a:pt x="186873" y="44774"/>
                      <a:pt x="179387" y="29790"/>
                      <a:pt x="197022" y="25346"/>
                    </a:cubicBezTo>
                    <a:cubicBezTo>
                      <a:pt x="198799" y="24965"/>
                      <a:pt x="199814" y="23187"/>
                      <a:pt x="199306" y="21409"/>
                    </a:cubicBezTo>
                    <a:cubicBezTo>
                      <a:pt x="198926" y="19632"/>
                      <a:pt x="197149" y="18616"/>
                      <a:pt x="195373" y="19124"/>
                    </a:cubicBezTo>
                    <a:cubicBezTo>
                      <a:pt x="179895" y="23060"/>
                      <a:pt x="177991" y="32711"/>
                      <a:pt x="178753" y="39695"/>
                    </a:cubicBezTo>
                    <a:cubicBezTo>
                      <a:pt x="172409" y="37536"/>
                      <a:pt x="166953" y="39314"/>
                      <a:pt x="163401" y="41346"/>
                    </a:cubicBezTo>
                    <a:cubicBezTo>
                      <a:pt x="157565" y="20902"/>
                      <a:pt x="132571" y="27886"/>
                      <a:pt x="132444" y="27886"/>
                    </a:cubicBezTo>
                    <a:cubicBezTo>
                      <a:pt x="130668" y="28393"/>
                      <a:pt x="129779" y="30171"/>
                      <a:pt x="130160" y="31822"/>
                    </a:cubicBezTo>
                    <a:cubicBezTo>
                      <a:pt x="130668" y="33473"/>
                      <a:pt x="132444" y="34489"/>
                      <a:pt x="134093" y="34108"/>
                    </a:cubicBezTo>
                    <a:cubicBezTo>
                      <a:pt x="134093" y="34108"/>
                      <a:pt x="155915" y="28013"/>
                      <a:pt x="157945" y="47060"/>
                    </a:cubicBezTo>
                    <a:lnTo>
                      <a:pt x="157945" y="47060"/>
                    </a:lnTo>
                    <a:cubicBezTo>
                      <a:pt x="158580" y="53028"/>
                      <a:pt x="151602" y="55441"/>
                      <a:pt x="148557" y="56202"/>
                    </a:cubicBezTo>
                    <a:cubicBezTo>
                      <a:pt x="129653" y="39822"/>
                      <a:pt x="109987" y="54679"/>
                      <a:pt x="103644" y="60393"/>
                    </a:cubicBezTo>
                    <a:cubicBezTo>
                      <a:pt x="92352" y="49853"/>
                      <a:pt x="109860" y="19505"/>
                      <a:pt x="109860" y="19378"/>
                    </a:cubicBezTo>
                    <a:cubicBezTo>
                      <a:pt x="109860" y="19378"/>
                      <a:pt x="109860" y="19378"/>
                      <a:pt x="109860" y="19378"/>
                    </a:cubicBezTo>
                    <a:cubicBezTo>
                      <a:pt x="191821" y="-21129"/>
                      <a:pt x="273654" y="10489"/>
                      <a:pt x="309940" y="83504"/>
                    </a:cubicBezTo>
                    <a:cubicBezTo>
                      <a:pt x="302708" y="88583"/>
                      <a:pt x="299029" y="96583"/>
                      <a:pt x="299029" y="96583"/>
                    </a:cubicBezTo>
                    <a:cubicBezTo>
                      <a:pt x="298267" y="98233"/>
                      <a:pt x="299029" y="100138"/>
                      <a:pt x="300551" y="100900"/>
                    </a:cubicBezTo>
                    <a:cubicBezTo>
                      <a:pt x="302201" y="101662"/>
                      <a:pt x="304104" y="100900"/>
                      <a:pt x="304865" y="99376"/>
                    </a:cubicBezTo>
                    <a:cubicBezTo>
                      <a:pt x="304865" y="99376"/>
                      <a:pt x="307656" y="93535"/>
                      <a:pt x="312731" y="89472"/>
                    </a:cubicBezTo>
                    <a:cubicBezTo>
                      <a:pt x="324150" y="95059"/>
                      <a:pt x="331001" y="102170"/>
                      <a:pt x="334426" y="109916"/>
                    </a:cubicBezTo>
                    <a:cubicBezTo>
                      <a:pt x="327322" y="109027"/>
                      <a:pt x="313619" y="108773"/>
                      <a:pt x="307529" y="118804"/>
                    </a:cubicBezTo>
                    <a:cubicBezTo>
                      <a:pt x="304738" y="117154"/>
                      <a:pt x="300805" y="115757"/>
                      <a:pt x="296364" y="117281"/>
                    </a:cubicBezTo>
                    <a:cubicBezTo>
                      <a:pt x="292178" y="100646"/>
                      <a:pt x="276572" y="106741"/>
                      <a:pt x="276572" y="106741"/>
                    </a:cubicBezTo>
                    <a:cubicBezTo>
                      <a:pt x="274923" y="107376"/>
                      <a:pt x="274035" y="109154"/>
                      <a:pt x="274669" y="110932"/>
                    </a:cubicBezTo>
                    <a:cubicBezTo>
                      <a:pt x="275303" y="112582"/>
                      <a:pt x="277080" y="113471"/>
                      <a:pt x="278856" y="112836"/>
                    </a:cubicBezTo>
                    <a:cubicBezTo>
                      <a:pt x="278856" y="112836"/>
                      <a:pt x="287991" y="109281"/>
                      <a:pt x="290401" y="119947"/>
                    </a:cubicBezTo>
                    <a:cubicBezTo>
                      <a:pt x="284819" y="121471"/>
                      <a:pt x="273400" y="126169"/>
                      <a:pt x="271751" y="138487"/>
                    </a:cubicBezTo>
                    <a:cubicBezTo>
                      <a:pt x="271497" y="140264"/>
                      <a:pt x="272766" y="141915"/>
                      <a:pt x="274542" y="142042"/>
                    </a:cubicBezTo>
                    <a:cubicBezTo>
                      <a:pt x="276318" y="142296"/>
                      <a:pt x="277968" y="141026"/>
                      <a:pt x="278095" y="139249"/>
                    </a:cubicBezTo>
                    <a:cubicBezTo>
                      <a:pt x="279490" y="128328"/>
                      <a:pt x="292939" y="125788"/>
                      <a:pt x="294334" y="125534"/>
                    </a:cubicBezTo>
                    <a:cubicBezTo>
                      <a:pt x="294969" y="125534"/>
                      <a:pt x="295603" y="125154"/>
                      <a:pt x="296111" y="124773"/>
                    </a:cubicBezTo>
                    <a:cubicBezTo>
                      <a:pt x="299536" y="121852"/>
                      <a:pt x="303089" y="123503"/>
                      <a:pt x="304992" y="124773"/>
                    </a:cubicBezTo>
                    <a:cubicBezTo>
                      <a:pt x="302581" y="133661"/>
                      <a:pt x="303723" y="141534"/>
                      <a:pt x="305372" y="146740"/>
                    </a:cubicBezTo>
                    <a:cubicBezTo>
                      <a:pt x="289767" y="143058"/>
                      <a:pt x="280505" y="153851"/>
                      <a:pt x="279363" y="155502"/>
                    </a:cubicBezTo>
                    <a:cubicBezTo>
                      <a:pt x="279363" y="155629"/>
                      <a:pt x="279110" y="155756"/>
                      <a:pt x="278983" y="156010"/>
                    </a:cubicBezTo>
                    <a:cubicBezTo>
                      <a:pt x="269975" y="171756"/>
                      <a:pt x="251705" y="165661"/>
                      <a:pt x="245996" y="163248"/>
                    </a:cubicBezTo>
                    <a:cubicBezTo>
                      <a:pt x="245488" y="137471"/>
                      <a:pt x="216180" y="142677"/>
                      <a:pt x="216053" y="142677"/>
                    </a:cubicBezTo>
                    <a:cubicBezTo>
                      <a:pt x="214277" y="142931"/>
                      <a:pt x="213135" y="144709"/>
                      <a:pt x="213389" y="146359"/>
                    </a:cubicBezTo>
                    <a:cubicBezTo>
                      <a:pt x="213643" y="148137"/>
                      <a:pt x="215419" y="149280"/>
                      <a:pt x="217068" y="149026"/>
                    </a:cubicBezTo>
                    <a:cubicBezTo>
                      <a:pt x="217068" y="149026"/>
                      <a:pt x="238003" y="145217"/>
                      <a:pt x="239398" y="162359"/>
                    </a:cubicBezTo>
                    <a:cubicBezTo>
                      <a:pt x="214404" y="165534"/>
                      <a:pt x="209964" y="187882"/>
                      <a:pt x="209964" y="188009"/>
                    </a:cubicBezTo>
                    <a:cubicBezTo>
                      <a:pt x="209583" y="189787"/>
                      <a:pt x="210725" y="191438"/>
                      <a:pt x="212501" y="191819"/>
                    </a:cubicBezTo>
                    <a:cubicBezTo>
                      <a:pt x="214277" y="192200"/>
                      <a:pt x="215927" y="191057"/>
                      <a:pt x="216307" y="189279"/>
                    </a:cubicBezTo>
                    <a:cubicBezTo>
                      <a:pt x="216307" y="189279"/>
                      <a:pt x="220113" y="170359"/>
                      <a:pt x="242063" y="168581"/>
                    </a:cubicBezTo>
                    <a:cubicBezTo>
                      <a:pt x="246884" y="170867"/>
                      <a:pt x="271878" y="181026"/>
                      <a:pt x="284438" y="159439"/>
                    </a:cubicBezTo>
                    <a:cubicBezTo>
                      <a:pt x="285453" y="158169"/>
                      <a:pt x="294208" y="147756"/>
                      <a:pt x="309559" y="155121"/>
                    </a:cubicBezTo>
                    <a:cubicBezTo>
                      <a:pt x="310320" y="155502"/>
                      <a:pt x="311335" y="155629"/>
                      <a:pt x="312224" y="155248"/>
                    </a:cubicBezTo>
                    <a:lnTo>
                      <a:pt x="312224" y="155248"/>
                    </a:lnTo>
                    <a:cubicBezTo>
                      <a:pt x="312224" y="155248"/>
                      <a:pt x="319328" y="152328"/>
                      <a:pt x="320851" y="159312"/>
                    </a:cubicBezTo>
                    <a:cubicBezTo>
                      <a:pt x="318440" y="163248"/>
                      <a:pt x="319202" y="166296"/>
                      <a:pt x="319202" y="166296"/>
                    </a:cubicBezTo>
                    <a:cubicBezTo>
                      <a:pt x="321993" y="167946"/>
                      <a:pt x="323515" y="168581"/>
                      <a:pt x="324403" y="171883"/>
                    </a:cubicBezTo>
                    <a:cubicBezTo>
                      <a:pt x="330874" y="195374"/>
                      <a:pt x="292304" y="254167"/>
                      <a:pt x="232928" y="219882"/>
                    </a:cubicBezTo>
                    <a:cubicBezTo>
                      <a:pt x="231913" y="219374"/>
                      <a:pt x="230010" y="219882"/>
                      <a:pt x="228614" y="219882"/>
                    </a:cubicBezTo>
                    <a:cubicBezTo>
                      <a:pt x="228614" y="219882"/>
                      <a:pt x="228614" y="219882"/>
                      <a:pt x="228614" y="219882"/>
                    </a:cubicBezTo>
                    <a:cubicBezTo>
                      <a:pt x="228614" y="219882"/>
                      <a:pt x="228614" y="219882"/>
                      <a:pt x="228614" y="219882"/>
                    </a:cubicBezTo>
                    <a:cubicBezTo>
                      <a:pt x="228614" y="219882"/>
                      <a:pt x="228614" y="219882"/>
                      <a:pt x="228614" y="219882"/>
                    </a:cubicBezTo>
                    <a:cubicBezTo>
                      <a:pt x="228614" y="219882"/>
                      <a:pt x="228614" y="219882"/>
                      <a:pt x="228614" y="219882"/>
                    </a:cubicBezTo>
                    <a:lnTo>
                      <a:pt x="236226" y="226104"/>
                    </a:lnTo>
                    <a:cubicBezTo>
                      <a:pt x="238129" y="226993"/>
                      <a:pt x="291416" y="252135"/>
                      <a:pt x="317679" y="208454"/>
                    </a:cubicBezTo>
                    <a:cubicBezTo>
                      <a:pt x="338613" y="173787"/>
                      <a:pt x="331255" y="167184"/>
                      <a:pt x="326687" y="164264"/>
                    </a:cubicBezTo>
                    <a:close/>
                    <a:moveTo>
                      <a:pt x="312477" y="148010"/>
                    </a:moveTo>
                    <a:cubicBezTo>
                      <a:pt x="310701" y="144074"/>
                      <a:pt x="307910" y="135058"/>
                      <a:pt x="311335" y="124519"/>
                    </a:cubicBezTo>
                    <a:cubicBezTo>
                      <a:pt x="311335" y="124519"/>
                      <a:pt x="311335" y="124265"/>
                      <a:pt x="311462" y="124138"/>
                    </a:cubicBezTo>
                    <a:cubicBezTo>
                      <a:pt x="315395" y="112836"/>
                      <a:pt x="332143" y="115503"/>
                      <a:pt x="336076" y="116392"/>
                    </a:cubicBezTo>
                    <a:cubicBezTo>
                      <a:pt x="338359" y="128709"/>
                      <a:pt x="333284" y="141915"/>
                      <a:pt x="325418" y="152709"/>
                    </a:cubicBezTo>
                    <a:cubicBezTo>
                      <a:pt x="322247" y="146867"/>
                      <a:pt x="316030" y="147248"/>
                      <a:pt x="312477" y="148010"/>
                    </a:cubicBez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610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52" name="Forme libre 4851">
                <a:extLst>
                  <a:ext uri="{FF2B5EF4-FFF2-40B4-BE49-F238E27FC236}">
                    <a16:creationId xmlns:a16="http://schemas.microsoft.com/office/drawing/2014/main" id="{966310D9-08AB-E043-7516-24FEA6B0789B}"/>
                  </a:ext>
                </a:extLst>
              </p:cNvPr>
              <p:cNvSpPr/>
              <p:nvPr/>
            </p:nvSpPr>
            <p:spPr>
              <a:xfrm>
                <a:off x="4482782" y="2014802"/>
                <a:ext cx="127254" cy="139425"/>
              </a:xfrm>
              <a:custGeom>
                <a:avLst/>
                <a:gdLst>
                  <a:gd name="connsiteX0" fmla="*/ 63691 w 127254"/>
                  <a:gd name="connsiteY0" fmla="*/ 0 h 139425"/>
                  <a:gd name="connsiteX1" fmla="*/ 0 w 127254"/>
                  <a:gd name="connsiteY1" fmla="*/ 63618 h 139425"/>
                  <a:gd name="connsiteX2" fmla="*/ 63564 w 127254"/>
                  <a:gd name="connsiteY2" fmla="*/ 127363 h 139425"/>
                  <a:gd name="connsiteX3" fmla="*/ 91984 w 127254"/>
                  <a:gd name="connsiteY3" fmla="*/ 120760 h 139425"/>
                  <a:gd name="connsiteX4" fmla="*/ 124336 w 127254"/>
                  <a:gd name="connsiteY4" fmla="*/ 139426 h 139425"/>
                  <a:gd name="connsiteX5" fmla="*/ 104544 w 127254"/>
                  <a:gd name="connsiteY5" fmla="*/ 112506 h 139425"/>
                  <a:gd name="connsiteX6" fmla="*/ 127254 w 127254"/>
                  <a:gd name="connsiteY6" fmla="*/ 63745 h 139425"/>
                  <a:gd name="connsiteX7" fmla="*/ 63691 w 127254"/>
                  <a:gd name="connsiteY7" fmla="*/ 0 h 139425"/>
                  <a:gd name="connsiteX8" fmla="*/ 63691 w 127254"/>
                  <a:gd name="connsiteY8" fmla="*/ 0 h 1394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7254" h="139425">
                    <a:moveTo>
                      <a:pt x="63691" y="0"/>
                    </a:moveTo>
                    <a:cubicBezTo>
                      <a:pt x="28547" y="0"/>
                      <a:pt x="127" y="28444"/>
                      <a:pt x="0" y="63618"/>
                    </a:cubicBezTo>
                    <a:cubicBezTo>
                      <a:pt x="-126" y="98792"/>
                      <a:pt x="28420" y="127236"/>
                      <a:pt x="63564" y="127363"/>
                    </a:cubicBezTo>
                    <a:cubicBezTo>
                      <a:pt x="73714" y="127363"/>
                      <a:pt x="83356" y="124950"/>
                      <a:pt x="91984" y="120760"/>
                    </a:cubicBezTo>
                    <a:lnTo>
                      <a:pt x="124336" y="139426"/>
                    </a:lnTo>
                    <a:lnTo>
                      <a:pt x="104544" y="112506"/>
                    </a:lnTo>
                    <a:cubicBezTo>
                      <a:pt x="118373" y="100824"/>
                      <a:pt x="127254" y="83300"/>
                      <a:pt x="127254" y="63745"/>
                    </a:cubicBezTo>
                    <a:cubicBezTo>
                      <a:pt x="127254" y="28571"/>
                      <a:pt x="98835" y="127"/>
                      <a:pt x="63691" y="0"/>
                    </a:cubicBezTo>
                    <a:lnTo>
                      <a:pt x="63691" y="0"/>
                    </a:lnTo>
                    <a:close/>
                  </a:path>
                </a:pathLst>
              </a:custGeom>
              <a:gradFill>
                <a:gsLst>
                  <a:gs pos="0">
                    <a:srgbClr val="727272"/>
                  </a:gs>
                  <a:gs pos="50000">
                    <a:srgbClr val="A2A2A2"/>
                  </a:gs>
                  <a:gs pos="100000">
                    <a:srgbClr val="D2D2D2"/>
                  </a:gs>
                </a:gsLst>
                <a:lin ang="5728621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53" name="Forme libre 4852">
                <a:extLst>
                  <a:ext uri="{FF2B5EF4-FFF2-40B4-BE49-F238E27FC236}">
                    <a16:creationId xmlns:a16="http://schemas.microsoft.com/office/drawing/2014/main" id="{5CADFFD5-7506-326C-C76D-81019AEFE9D0}"/>
                  </a:ext>
                </a:extLst>
              </p:cNvPr>
              <p:cNvSpPr/>
              <p:nvPr/>
            </p:nvSpPr>
            <p:spPr>
              <a:xfrm>
                <a:off x="4517038" y="2034992"/>
                <a:ext cx="58615" cy="88633"/>
              </a:xfrm>
              <a:custGeom>
                <a:avLst/>
                <a:gdLst>
                  <a:gd name="connsiteX0" fmla="*/ 127 w 58615"/>
                  <a:gd name="connsiteY0" fmla="*/ 24380 h 88633"/>
                  <a:gd name="connsiteX1" fmla="*/ 3679 w 58615"/>
                  <a:gd name="connsiteY1" fmla="*/ 13079 h 88633"/>
                  <a:gd name="connsiteX2" fmla="*/ 14083 w 58615"/>
                  <a:gd name="connsiteY2" fmla="*/ 3682 h 88633"/>
                  <a:gd name="connsiteX3" fmla="*/ 30069 w 58615"/>
                  <a:gd name="connsiteY3" fmla="*/ 0 h 88633"/>
                  <a:gd name="connsiteX4" fmla="*/ 45040 w 58615"/>
                  <a:gd name="connsiteY4" fmla="*/ 3175 h 88633"/>
                  <a:gd name="connsiteX5" fmla="*/ 55063 w 58615"/>
                  <a:gd name="connsiteY5" fmla="*/ 11682 h 88633"/>
                  <a:gd name="connsiteX6" fmla="*/ 58616 w 58615"/>
                  <a:gd name="connsiteY6" fmla="*/ 23365 h 88633"/>
                  <a:gd name="connsiteX7" fmla="*/ 56586 w 58615"/>
                  <a:gd name="connsiteY7" fmla="*/ 32126 h 88633"/>
                  <a:gd name="connsiteX8" fmla="*/ 51764 w 58615"/>
                  <a:gd name="connsiteY8" fmla="*/ 38602 h 88633"/>
                  <a:gd name="connsiteX9" fmla="*/ 41741 w 58615"/>
                  <a:gd name="connsiteY9" fmla="*/ 47745 h 88633"/>
                  <a:gd name="connsiteX10" fmla="*/ 38570 w 58615"/>
                  <a:gd name="connsiteY10" fmla="*/ 50920 h 88633"/>
                  <a:gd name="connsiteX11" fmla="*/ 36793 w 58615"/>
                  <a:gd name="connsiteY11" fmla="*/ 53459 h 88633"/>
                  <a:gd name="connsiteX12" fmla="*/ 35905 w 58615"/>
                  <a:gd name="connsiteY12" fmla="*/ 55745 h 88633"/>
                  <a:gd name="connsiteX13" fmla="*/ 34890 w 58615"/>
                  <a:gd name="connsiteY13" fmla="*/ 59808 h 88633"/>
                  <a:gd name="connsiteX14" fmla="*/ 27912 w 58615"/>
                  <a:gd name="connsiteY14" fmla="*/ 65903 h 88633"/>
                  <a:gd name="connsiteX15" fmla="*/ 22837 w 58615"/>
                  <a:gd name="connsiteY15" fmla="*/ 63872 h 88633"/>
                  <a:gd name="connsiteX16" fmla="*/ 20807 w 58615"/>
                  <a:gd name="connsiteY16" fmla="*/ 57904 h 88633"/>
                  <a:gd name="connsiteX17" fmla="*/ 22330 w 58615"/>
                  <a:gd name="connsiteY17" fmla="*/ 49396 h 88633"/>
                  <a:gd name="connsiteX18" fmla="*/ 26390 w 58615"/>
                  <a:gd name="connsiteY18" fmla="*/ 43047 h 88633"/>
                  <a:gd name="connsiteX19" fmla="*/ 33241 w 58615"/>
                  <a:gd name="connsiteY19" fmla="*/ 36571 h 88633"/>
                  <a:gd name="connsiteX20" fmla="*/ 38696 w 58615"/>
                  <a:gd name="connsiteY20" fmla="*/ 31618 h 88633"/>
                  <a:gd name="connsiteX21" fmla="*/ 41488 w 58615"/>
                  <a:gd name="connsiteY21" fmla="*/ 27936 h 88633"/>
                  <a:gd name="connsiteX22" fmla="*/ 42629 w 58615"/>
                  <a:gd name="connsiteY22" fmla="*/ 23492 h 88633"/>
                  <a:gd name="connsiteX23" fmla="*/ 39204 w 58615"/>
                  <a:gd name="connsiteY23" fmla="*/ 15619 h 88633"/>
                  <a:gd name="connsiteX24" fmla="*/ 30196 w 58615"/>
                  <a:gd name="connsiteY24" fmla="*/ 12444 h 88633"/>
                  <a:gd name="connsiteX25" fmla="*/ 20680 w 58615"/>
                  <a:gd name="connsiteY25" fmla="*/ 15746 h 88633"/>
                  <a:gd name="connsiteX26" fmla="*/ 15479 w 58615"/>
                  <a:gd name="connsiteY26" fmla="*/ 25269 h 88633"/>
                  <a:gd name="connsiteX27" fmla="*/ 7866 w 58615"/>
                  <a:gd name="connsiteY27" fmla="*/ 31872 h 88633"/>
                  <a:gd name="connsiteX28" fmla="*/ 2284 w 58615"/>
                  <a:gd name="connsiteY28" fmla="*/ 29587 h 88633"/>
                  <a:gd name="connsiteX29" fmla="*/ 0 w 58615"/>
                  <a:gd name="connsiteY29" fmla="*/ 24634 h 88633"/>
                  <a:gd name="connsiteX30" fmla="*/ 0 w 58615"/>
                  <a:gd name="connsiteY30" fmla="*/ 24634 h 88633"/>
                  <a:gd name="connsiteX31" fmla="*/ 28673 w 58615"/>
                  <a:gd name="connsiteY31" fmla="*/ 88633 h 88633"/>
                  <a:gd name="connsiteX32" fmla="*/ 22457 w 58615"/>
                  <a:gd name="connsiteY32" fmla="*/ 86348 h 88633"/>
                  <a:gd name="connsiteX33" fmla="*/ 19792 w 58615"/>
                  <a:gd name="connsiteY33" fmla="*/ 79871 h 88633"/>
                  <a:gd name="connsiteX34" fmla="*/ 22330 w 58615"/>
                  <a:gd name="connsiteY34" fmla="*/ 73649 h 88633"/>
                  <a:gd name="connsiteX35" fmla="*/ 28673 w 58615"/>
                  <a:gd name="connsiteY35" fmla="*/ 71110 h 88633"/>
                  <a:gd name="connsiteX36" fmla="*/ 34890 w 58615"/>
                  <a:gd name="connsiteY36" fmla="*/ 73649 h 88633"/>
                  <a:gd name="connsiteX37" fmla="*/ 37428 w 58615"/>
                  <a:gd name="connsiteY37" fmla="*/ 79871 h 88633"/>
                  <a:gd name="connsiteX38" fmla="*/ 34763 w 58615"/>
                  <a:gd name="connsiteY38" fmla="*/ 86348 h 88633"/>
                  <a:gd name="connsiteX39" fmla="*/ 28673 w 58615"/>
                  <a:gd name="connsiteY39" fmla="*/ 88633 h 88633"/>
                  <a:gd name="connsiteX40" fmla="*/ 28673 w 58615"/>
                  <a:gd name="connsiteY40" fmla="*/ 88633 h 886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58615" h="88633">
                    <a:moveTo>
                      <a:pt x="127" y="24380"/>
                    </a:moveTo>
                    <a:cubicBezTo>
                      <a:pt x="127" y="20698"/>
                      <a:pt x="1396" y="16888"/>
                      <a:pt x="3679" y="13079"/>
                    </a:cubicBezTo>
                    <a:cubicBezTo>
                      <a:pt x="6090" y="9270"/>
                      <a:pt x="9516" y="6095"/>
                      <a:pt x="14083" y="3682"/>
                    </a:cubicBezTo>
                    <a:cubicBezTo>
                      <a:pt x="18650" y="1143"/>
                      <a:pt x="23979" y="0"/>
                      <a:pt x="30069" y="0"/>
                    </a:cubicBezTo>
                    <a:cubicBezTo>
                      <a:pt x="35778" y="0"/>
                      <a:pt x="40726" y="1016"/>
                      <a:pt x="45040" y="3175"/>
                    </a:cubicBezTo>
                    <a:cubicBezTo>
                      <a:pt x="49354" y="5206"/>
                      <a:pt x="52653" y="8127"/>
                      <a:pt x="55063" y="11682"/>
                    </a:cubicBezTo>
                    <a:cubicBezTo>
                      <a:pt x="57474" y="15238"/>
                      <a:pt x="58616" y="19174"/>
                      <a:pt x="58616" y="23365"/>
                    </a:cubicBezTo>
                    <a:cubicBezTo>
                      <a:pt x="58616" y="26666"/>
                      <a:pt x="57981" y="29587"/>
                      <a:pt x="56586" y="32126"/>
                    </a:cubicBezTo>
                    <a:cubicBezTo>
                      <a:pt x="55190" y="34666"/>
                      <a:pt x="53668" y="36825"/>
                      <a:pt x="51764" y="38602"/>
                    </a:cubicBezTo>
                    <a:cubicBezTo>
                      <a:pt x="49861" y="40380"/>
                      <a:pt x="46563" y="43428"/>
                      <a:pt x="41741" y="47745"/>
                    </a:cubicBezTo>
                    <a:cubicBezTo>
                      <a:pt x="40346" y="48888"/>
                      <a:pt x="39331" y="50031"/>
                      <a:pt x="38570" y="50920"/>
                    </a:cubicBezTo>
                    <a:cubicBezTo>
                      <a:pt x="37808" y="51808"/>
                      <a:pt x="37174" y="52697"/>
                      <a:pt x="36793" y="53459"/>
                    </a:cubicBezTo>
                    <a:cubicBezTo>
                      <a:pt x="36413" y="54221"/>
                      <a:pt x="36159" y="54983"/>
                      <a:pt x="35905" y="55745"/>
                    </a:cubicBezTo>
                    <a:cubicBezTo>
                      <a:pt x="35651" y="56507"/>
                      <a:pt x="35398" y="57904"/>
                      <a:pt x="34890" y="59808"/>
                    </a:cubicBezTo>
                    <a:cubicBezTo>
                      <a:pt x="34129" y="63872"/>
                      <a:pt x="31845" y="65903"/>
                      <a:pt x="27912" y="65903"/>
                    </a:cubicBezTo>
                    <a:cubicBezTo>
                      <a:pt x="25882" y="65903"/>
                      <a:pt x="24233" y="65269"/>
                      <a:pt x="22837" y="63872"/>
                    </a:cubicBezTo>
                    <a:cubicBezTo>
                      <a:pt x="21442" y="62475"/>
                      <a:pt x="20807" y="60570"/>
                      <a:pt x="20807" y="57904"/>
                    </a:cubicBezTo>
                    <a:cubicBezTo>
                      <a:pt x="20807" y="54602"/>
                      <a:pt x="21315" y="51808"/>
                      <a:pt x="22330" y="49396"/>
                    </a:cubicBezTo>
                    <a:cubicBezTo>
                      <a:pt x="23345" y="46983"/>
                      <a:pt x="24740" y="44951"/>
                      <a:pt x="26390" y="43047"/>
                    </a:cubicBezTo>
                    <a:cubicBezTo>
                      <a:pt x="28039" y="41269"/>
                      <a:pt x="30323" y="39110"/>
                      <a:pt x="33241" y="36571"/>
                    </a:cubicBezTo>
                    <a:cubicBezTo>
                      <a:pt x="35778" y="34412"/>
                      <a:pt x="37555" y="32761"/>
                      <a:pt x="38696" y="31618"/>
                    </a:cubicBezTo>
                    <a:cubicBezTo>
                      <a:pt x="39838" y="30476"/>
                      <a:pt x="40726" y="29206"/>
                      <a:pt x="41488" y="27936"/>
                    </a:cubicBezTo>
                    <a:cubicBezTo>
                      <a:pt x="42249" y="26539"/>
                      <a:pt x="42629" y="25015"/>
                      <a:pt x="42629" y="23492"/>
                    </a:cubicBezTo>
                    <a:cubicBezTo>
                      <a:pt x="42629" y="20317"/>
                      <a:pt x="41488" y="17777"/>
                      <a:pt x="39204" y="15619"/>
                    </a:cubicBezTo>
                    <a:cubicBezTo>
                      <a:pt x="36920" y="13460"/>
                      <a:pt x="33875" y="12444"/>
                      <a:pt x="30196" y="12444"/>
                    </a:cubicBezTo>
                    <a:cubicBezTo>
                      <a:pt x="25882" y="12444"/>
                      <a:pt x="22710" y="13460"/>
                      <a:pt x="20680" y="15746"/>
                    </a:cubicBezTo>
                    <a:cubicBezTo>
                      <a:pt x="18650" y="17904"/>
                      <a:pt x="17001" y="21079"/>
                      <a:pt x="15479" y="25269"/>
                    </a:cubicBezTo>
                    <a:cubicBezTo>
                      <a:pt x="14083" y="29714"/>
                      <a:pt x="11672" y="31872"/>
                      <a:pt x="7866" y="31872"/>
                    </a:cubicBezTo>
                    <a:cubicBezTo>
                      <a:pt x="5709" y="31872"/>
                      <a:pt x="3806" y="31110"/>
                      <a:pt x="2284" y="29587"/>
                    </a:cubicBezTo>
                    <a:cubicBezTo>
                      <a:pt x="761" y="28063"/>
                      <a:pt x="0" y="26412"/>
                      <a:pt x="0" y="24634"/>
                    </a:cubicBezTo>
                    <a:lnTo>
                      <a:pt x="0" y="24634"/>
                    </a:lnTo>
                    <a:close/>
                    <a:moveTo>
                      <a:pt x="28673" y="88633"/>
                    </a:moveTo>
                    <a:cubicBezTo>
                      <a:pt x="26263" y="88633"/>
                      <a:pt x="24233" y="87871"/>
                      <a:pt x="22457" y="86348"/>
                    </a:cubicBezTo>
                    <a:cubicBezTo>
                      <a:pt x="20680" y="84824"/>
                      <a:pt x="19792" y="82665"/>
                      <a:pt x="19792" y="79871"/>
                    </a:cubicBezTo>
                    <a:cubicBezTo>
                      <a:pt x="19792" y="77459"/>
                      <a:pt x="20680" y="75300"/>
                      <a:pt x="22330" y="73649"/>
                    </a:cubicBezTo>
                    <a:cubicBezTo>
                      <a:pt x="24106" y="71999"/>
                      <a:pt x="26136" y="71110"/>
                      <a:pt x="28673" y="71110"/>
                    </a:cubicBezTo>
                    <a:cubicBezTo>
                      <a:pt x="31211" y="71110"/>
                      <a:pt x="33241" y="71999"/>
                      <a:pt x="34890" y="73649"/>
                    </a:cubicBezTo>
                    <a:cubicBezTo>
                      <a:pt x="36540" y="75300"/>
                      <a:pt x="37428" y="77332"/>
                      <a:pt x="37428" y="79871"/>
                    </a:cubicBezTo>
                    <a:cubicBezTo>
                      <a:pt x="37428" y="82665"/>
                      <a:pt x="36540" y="84824"/>
                      <a:pt x="34763" y="86348"/>
                    </a:cubicBezTo>
                    <a:cubicBezTo>
                      <a:pt x="32987" y="87871"/>
                      <a:pt x="30957" y="88633"/>
                      <a:pt x="28673" y="88633"/>
                    </a:cubicBezTo>
                    <a:lnTo>
                      <a:pt x="28673" y="88633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54" name="Forme libre 4853">
                <a:extLst>
                  <a:ext uri="{FF2B5EF4-FFF2-40B4-BE49-F238E27FC236}">
                    <a16:creationId xmlns:a16="http://schemas.microsoft.com/office/drawing/2014/main" id="{3CC3EC38-FF6A-D67E-69F5-9F6B8591498D}"/>
                  </a:ext>
                </a:extLst>
              </p:cNvPr>
              <p:cNvSpPr/>
              <p:nvPr/>
            </p:nvSpPr>
            <p:spPr>
              <a:xfrm>
                <a:off x="4741476" y="2015056"/>
                <a:ext cx="127128" cy="139172"/>
              </a:xfrm>
              <a:custGeom>
                <a:avLst/>
                <a:gdLst>
                  <a:gd name="connsiteX0" fmla="*/ 63565 w 127128"/>
                  <a:gd name="connsiteY0" fmla="*/ 0 h 139172"/>
                  <a:gd name="connsiteX1" fmla="*/ 127129 w 127128"/>
                  <a:gd name="connsiteY1" fmla="*/ 63745 h 139172"/>
                  <a:gd name="connsiteX2" fmla="*/ 63438 w 127128"/>
                  <a:gd name="connsiteY2" fmla="*/ 127363 h 139172"/>
                  <a:gd name="connsiteX3" fmla="*/ 35145 w 127128"/>
                  <a:gd name="connsiteY3" fmla="*/ 120633 h 139172"/>
                  <a:gd name="connsiteX4" fmla="*/ 2793 w 127128"/>
                  <a:gd name="connsiteY4" fmla="*/ 139172 h 139172"/>
                  <a:gd name="connsiteX5" fmla="*/ 22585 w 127128"/>
                  <a:gd name="connsiteY5" fmla="*/ 112379 h 139172"/>
                  <a:gd name="connsiteX6" fmla="*/ 1 w 127128"/>
                  <a:gd name="connsiteY6" fmla="*/ 63618 h 139172"/>
                  <a:gd name="connsiteX7" fmla="*/ 63692 w 127128"/>
                  <a:gd name="connsiteY7" fmla="*/ 0 h 139172"/>
                  <a:gd name="connsiteX8" fmla="*/ 63692 w 127128"/>
                  <a:gd name="connsiteY8" fmla="*/ 0 h 139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7128" h="139172">
                    <a:moveTo>
                      <a:pt x="63565" y="0"/>
                    </a:moveTo>
                    <a:cubicBezTo>
                      <a:pt x="98709" y="0"/>
                      <a:pt x="127129" y="28571"/>
                      <a:pt x="127129" y="63745"/>
                    </a:cubicBezTo>
                    <a:cubicBezTo>
                      <a:pt x="127129" y="98919"/>
                      <a:pt x="98582" y="127363"/>
                      <a:pt x="63438" y="127363"/>
                    </a:cubicBezTo>
                    <a:cubicBezTo>
                      <a:pt x="53288" y="127363"/>
                      <a:pt x="43646" y="124950"/>
                      <a:pt x="35145" y="120633"/>
                    </a:cubicBezTo>
                    <a:lnTo>
                      <a:pt x="2793" y="139172"/>
                    </a:lnTo>
                    <a:lnTo>
                      <a:pt x="22585" y="112379"/>
                    </a:lnTo>
                    <a:cubicBezTo>
                      <a:pt x="8756" y="100697"/>
                      <a:pt x="-126" y="83173"/>
                      <a:pt x="1" y="63618"/>
                    </a:cubicBezTo>
                    <a:cubicBezTo>
                      <a:pt x="1" y="28444"/>
                      <a:pt x="28548" y="0"/>
                      <a:pt x="63692" y="0"/>
                    </a:cubicBezTo>
                    <a:lnTo>
                      <a:pt x="63692" y="0"/>
                    </a:lnTo>
                    <a:close/>
                  </a:path>
                </a:pathLst>
              </a:custGeom>
              <a:gradFill>
                <a:gsLst>
                  <a:gs pos="0">
                    <a:srgbClr val="727272"/>
                  </a:gs>
                  <a:gs pos="50000">
                    <a:srgbClr val="A2A2A2"/>
                  </a:gs>
                  <a:gs pos="100000">
                    <a:srgbClr val="D2D2D2"/>
                  </a:gs>
                </a:gsLst>
                <a:lin ang="5727015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55" name="Forme libre 4854">
                <a:extLst>
                  <a:ext uri="{FF2B5EF4-FFF2-40B4-BE49-F238E27FC236}">
                    <a16:creationId xmlns:a16="http://schemas.microsoft.com/office/drawing/2014/main" id="{1E51D04C-416F-4DD3-9846-61AEBF82641B}"/>
                  </a:ext>
                </a:extLst>
              </p:cNvPr>
              <p:cNvSpPr/>
              <p:nvPr/>
            </p:nvSpPr>
            <p:spPr>
              <a:xfrm>
                <a:off x="4794510" y="2032579"/>
                <a:ext cx="18523" cy="92569"/>
              </a:xfrm>
              <a:custGeom>
                <a:avLst/>
                <a:gdLst>
                  <a:gd name="connsiteX0" fmla="*/ 2537 w 18523"/>
                  <a:gd name="connsiteY0" fmla="*/ 52316 h 92569"/>
                  <a:gd name="connsiteX1" fmla="*/ 634 w 18523"/>
                  <a:gd name="connsiteY1" fmla="*/ 22984 h 92569"/>
                  <a:gd name="connsiteX2" fmla="*/ 127 w 18523"/>
                  <a:gd name="connsiteY2" fmla="*/ 10666 h 92569"/>
                  <a:gd name="connsiteX3" fmla="*/ 2791 w 18523"/>
                  <a:gd name="connsiteY3" fmla="*/ 2794 h 92569"/>
                  <a:gd name="connsiteX4" fmla="*/ 9769 w 18523"/>
                  <a:gd name="connsiteY4" fmla="*/ 0 h 92569"/>
                  <a:gd name="connsiteX5" fmla="*/ 16747 w 18523"/>
                  <a:gd name="connsiteY5" fmla="*/ 3682 h 92569"/>
                  <a:gd name="connsiteX6" fmla="*/ 18524 w 18523"/>
                  <a:gd name="connsiteY6" fmla="*/ 14222 h 92569"/>
                  <a:gd name="connsiteX7" fmla="*/ 18143 w 18523"/>
                  <a:gd name="connsiteY7" fmla="*/ 22476 h 92569"/>
                  <a:gd name="connsiteX8" fmla="*/ 15479 w 18523"/>
                  <a:gd name="connsiteY8" fmla="*/ 52570 h 92569"/>
                  <a:gd name="connsiteX9" fmla="*/ 13575 w 18523"/>
                  <a:gd name="connsiteY9" fmla="*/ 60824 h 92569"/>
                  <a:gd name="connsiteX10" fmla="*/ 8881 w 18523"/>
                  <a:gd name="connsiteY10" fmla="*/ 63618 h 92569"/>
                  <a:gd name="connsiteX11" fmla="*/ 4314 w 18523"/>
                  <a:gd name="connsiteY11" fmla="*/ 60824 h 92569"/>
                  <a:gd name="connsiteX12" fmla="*/ 2537 w 18523"/>
                  <a:gd name="connsiteY12" fmla="*/ 52316 h 92569"/>
                  <a:gd name="connsiteX13" fmla="*/ 2537 w 18523"/>
                  <a:gd name="connsiteY13" fmla="*/ 52316 h 92569"/>
                  <a:gd name="connsiteX14" fmla="*/ 9262 w 18523"/>
                  <a:gd name="connsiteY14" fmla="*/ 92570 h 92569"/>
                  <a:gd name="connsiteX15" fmla="*/ 2791 w 18523"/>
                  <a:gd name="connsiteY15" fmla="*/ 90157 h 92569"/>
                  <a:gd name="connsiteX16" fmla="*/ 0 w 18523"/>
                  <a:gd name="connsiteY16" fmla="*/ 83427 h 92569"/>
                  <a:gd name="connsiteX17" fmla="*/ 2664 w 18523"/>
                  <a:gd name="connsiteY17" fmla="*/ 76951 h 92569"/>
                  <a:gd name="connsiteX18" fmla="*/ 9135 w 18523"/>
                  <a:gd name="connsiteY18" fmla="*/ 74284 h 92569"/>
                  <a:gd name="connsiteX19" fmla="*/ 15732 w 18523"/>
                  <a:gd name="connsiteY19" fmla="*/ 76951 h 92569"/>
                  <a:gd name="connsiteX20" fmla="*/ 18397 w 18523"/>
                  <a:gd name="connsiteY20" fmla="*/ 83427 h 92569"/>
                  <a:gd name="connsiteX21" fmla="*/ 15605 w 18523"/>
                  <a:gd name="connsiteY21" fmla="*/ 90157 h 92569"/>
                  <a:gd name="connsiteX22" fmla="*/ 9135 w 18523"/>
                  <a:gd name="connsiteY22" fmla="*/ 92570 h 92569"/>
                  <a:gd name="connsiteX23" fmla="*/ 9135 w 18523"/>
                  <a:gd name="connsiteY23" fmla="*/ 92570 h 92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18523" h="92569">
                    <a:moveTo>
                      <a:pt x="2537" y="52316"/>
                    </a:moveTo>
                    <a:lnTo>
                      <a:pt x="634" y="22984"/>
                    </a:lnTo>
                    <a:cubicBezTo>
                      <a:pt x="254" y="17270"/>
                      <a:pt x="127" y="13206"/>
                      <a:pt x="127" y="10666"/>
                    </a:cubicBezTo>
                    <a:cubicBezTo>
                      <a:pt x="127" y="7238"/>
                      <a:pt x="1015" y="4698"/>
                      <a:pt x="2791" y="2794"/>
                    </a:cubicBezTo>
                    <a:cubicBezTo>
                      <a:pt x="4567" y="889"/>
                      <a:pt x="6851" y="0"/>
                      <a:pt x="9769" y="0"/>
                    </a:cubicBezTo>
                    <a:cubicBezTo>
                      <a:pt x="13322" y="0"/>
                      <a:pt x="15605" y="1270"/>
                      <a:pt x="16747" y="3682"/>
                    </a:cubicBezTo>
                    <a:cubicBezTo>
                      <a:pt x="17889" y="6095"/>
                      <a:pt x="18524" y="9651"/>
                      <a:pt x="18524" y="14222"/>
                    </a:cubicBezTo>
                    <a:cubicBezTo>
                      <a:pt x="18524" y="16889"/>
                      <a:pt x="18397" y="19682"/>
                      <a:pt x="18143" y="22476"/>
                    </a:cubicBezTo>
                    <a:lnTo>
                      <a:pt x="15479" y="52570"/>
                    </a:lnTo>
                    <a:cubicBezTo>
                      <a:pt x="15225" y="56126"/>
                      <a:pt x="14590" y="58920"/>
                      <a:pt x="13575" y="60824"/>
                    </a:cubicBezTo>
                    <a:cubicBezTo>
                      <a:pt x="12687" y="62729"/>
                      <a:pt x="11165" y="63618"/>
                      <a:pt x="8881" y="63618"/>
                    </a:cubicBezTo>
                    <a:cubicBezTo>
                      <a:pt x="6597" y="63618"/>
                      <a:pt x="5202" y="62729"/>
                      <a:pt x="4314" y="60824"/>
                    </a:cubicBezTo>
                    <a:cubicBezTo>
                      <a:pt x="3426" y="58920"/>
                      <a:pt x="2918" y="56126"/>
                      <a:pt x="2537" y="52316"/>
                    </a:cubicBezTo>
                    <a:lnTo>
                      <a:pt x="2537" y="52316"/>
                    </a:lnTo>
                    <a:close/>
                    <a:moveTo>
                      <a:pt x="9262" y="92570"/>
                    </a:moveTo>
                    <a:cubicBezTo>
                      <a:pt x="6724" y="92570"/>
                      <a:pt x="4567" y="91808"/>
                      <a:pt x="2791" y="90157"/>
                    </a:cubicBezTo>
                    <a:cubicBezTo>
                      <a:pt x="888" y="88506"/>
                      <a:pt x="0" y="86348"/>
                      <a:pt x="0" y="83427"/>
                    </a:cubicBezTo>
                    <a:cubicBezTo>
                      <a:pt x="0" y="80887"/>
                      <a:pt x="888" y="78729"/>
                      <a:pt x="2664" y="76951"/>
                    </a:cubicBezTo>
                    <a:cubicBezTo>
                      <a:pt x="4441" y="75173"/>
                      <a:pt x="6597" y="74284"/>
                      <a:pt x="9135" y="74284"/>
                    </a:cubicBezTo>
                    <a:cubicBezTo>
                      <a:pt x="11672" y="74284"/>
                      <a:pt x="13829" y="75173"/>
                      <a:pt x="15732" y="76951"/>
                    </a:cubicBezTo>
                    <a:cubicBezTo>
                      <a:pt x="17509" y="78729"/>
                      <a:pt x="18397" y="80887"/>
                      <a:pt x="18397" y="83427"/>
                    </a:cubicBezTo>
                    <a:cubicBezTo>
                      <a:pt x="18397" y="86348"/>
                      <a:pt x="17509" y="88506"/>
                      <a:pt x="15605" y="90157"/>
                    </a:cubicBezTo>
                    <a:cubicBezTo>
                      <a:pt x="13702" y="91808"/>
                      <a:pt x="11672" y="92570"/>
                      <a:pt x="9135" y="92570"/>
                    </a:cubicBezTo>
                    <a:lnTo>
                      <a:pt x="9135" y="92570"/>
                    </a:lnTo>
                    <a:close/>
                  </a:path>
                </a:pathLst>
              </a:custGeom>
              <a:solidFill>
                <a:srgbClr val="FFFFFF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56" name="Forme libre 4855">
                <a:extLst>
                  <a:ext uri="{FF2B5EF4-FFF2-40B4-BE49-F238E27FC236}">
                    <a16:creationId xmlns:a16="http://schemas.microsoft.com/office/drawing/2014/main" id="{E684DC33-E236-A028-3B95-8A4D71423044}"/>
                  </a:ext>
                </a:extLst>
              </p:cNvPr>
              <p:cNvSpPr/>
              <p:nvPr/>
            </p:nvSpPr>
            <p:spPr>
              <a:xfrm>
                <a:off x="4651397" y="2023690"/>
                <a:ext cx="48719" cy="74792"/>
              </a:xfrm>
              <a:custGeom>
                <a:avLst/>
                <a:gdLst>
                  <a:gd name="connsiteX0" fmla="*/ 24106 w 48719"/>
                  <a:gd name="connsiteY0" fmla="*/ 73903 h 74792"/>
                  <a:gd name="connsiteX1" fmla="*/ 23091 w 48719"/>
                  <a:gd name="connsiteY1" fmla="*/ 74284 h 74792"/>
                  <a:gd name="connsiteX2" fmla="*/ 21695 w 48719"/>
                  <a:gd name="connsiteY2" fmla="*/ 74284 h 74792"/>
                  <a:gd name="connsiteX3" fmla="*/ 20680 w 48719"/>
                  <a:gd name="connsiteY3" fmla="*/ 73776 h 74792"/>
                  <a:gd name="connsiteX4" fmla="*/ 19665 w 48719"/>
                  <a:gd name="connsiteY4" fmla="*/ 73396 h 74792"/>
                  <a:gd name="connsiteX5" fmla="*/ 19158 w 48719"/>
                  <a:gd name="connsiteY5" fmla="*/ 72888 h 74792"/>
                  <a:gd name="connsiteX6" fmla="*/ 18016 w 48719"/>
                  <a:gd name="connsiteY6" fmla="*/ 72126 h 74792"/>
                  <a:gd name="connsiteX7" fmla="*/ 17255 w 48719"/>
                  <a:gd name="connsiteY7" fmla="*/ 70348 h 74792"/>
                  <a:gd name="connsiteX8" fmla="*/ 17255 w 48719"/>
                  <a:gd name="connsiteY8" fmla="*/ 70348 h 74792"/>
                  <a:gd name="connsiteX9" fmla="*/ 15352 w 48719"/>
                  <a:gd name="connsiteY9" fmla="*/ 69459 h 74792"/>
                  <a:gd name="connsiteX10" fmla="*/ 14590 w 48719"/>
                  <a:gd name="connsiteY10" fmla="*/ 67554 h 74792"/>
                  <a:gd name="connsiteX11" fmla="*/ 14717 w 48719"/>
                  <a:gd name="connsiteY11" fmla="*/ 66665 h 74792"/>
                  <a:gd name="connsiteX12" fmla="*/ 14083 w 48719"/>
                  <a:gd name="connsiteY12" fmla="*/ 65015 h 74792"/>
                  <a:gd name="connsiteX13" fmla="*/ 14590 w 48719"/>
                  <a:gd name="connsiteY13" fmla="*/ 63618 h 74792"/>
                  <a:gd name="connsiteX14" fmla="*/ 14083 w 48719"/>
                  <a:gd name="connsiteY14" fmla="*/ 62221 h 74792"/>
                  <a:gd name="connsiteX15" fmla="*/ 14590 w 48719"/>
                  <a:gd name="connsiteY15" fmla="*/ 60824 h 74792"/>
                  <a:gd name="connsiteX16" fmla="*/ 14083 w 48719"/>
                  <a:gd name="connsiteY16" fmla="*/ 59427 h 74792"/>
                  <a:gd name="connsiteX17" fmla="*/ 14337 w 48719"/>
                  <a:gd name="connsiteY17" fmla="*/ 58666 h 74792"/>
                  <a:gd name="connsiteX18" fmla="*/ 14337 w 48719"/>
                  <a:gd name="connsiteY18" fmla="*/ 58666 h 74792"/>
                  <a:gd name="connsiteX19" fmla="*/ 14337 w 48719"/>
                  <a:gd name="connsiteY19" fmla="*/ 58666 h 74792"/>
                  <a:gd name="connsiteX20" fmla="*/ 12814 w 48719"/>
                  <a:gd name="connsiteY20" fmla="*/ 55872 h 74792"/>
                  <a:gd name="connsiteX21" fmla="*/ 12814 w 48719"/>
                  <a:gd name="connsiteY21" fmla="*/ 46602 h 74792"/>
                  <a:gd name="connsiteX22" fmla="*/ 3679 w 48719"/>
                  <a:gd name="connsiteY22" fmla="*/ 37841 h 74792"/>
                  <a:gd name="connsiteX23" fmla="*/ 0 w 48719"/>
                  <a:gd name="connsiteY23" fmla="*/ 24761 h 74792"/>
                  <a:gd name="connsiteX24" fmla="*/ 7105 w 48719"/>
                  <a:gd name="connsiteY24" fmla="*/ 7238 h 74792"/>
                  <a:gd name="connsiteX25" fmla="*/ 24360 w 48719"/>
                  <a:gd name="connsiteY25" fmla="*/ 0 h 74792"/>
                  <a:gd name="connsiteX26" fmla="*/ 41614 w 48719"/>
                  <a:gd name="connsiteY26" fmla="*/ 7365 h 74792"/>
                  <a:gd name="connsiteX27" fmla="*/ 48719 w 48719"/>
                  <a:gd name="connsiteY27" fmla="*/ 25015 h 74792"/>
                  <a:gd name="connsiteX28" fmla="*/ 45421 w 48719"/>
                  <a:gd name="connsiteY28" fmla="*/ 37587 h 74792"/>
                  <a:gd name="connsiteX29" fmla="*/ 45421 w 48719"/>
                  <a:gd name="connsiteY29" fmla="*/ 37587 h 74792"/>
                  <a:gd name="connsiteX30" fmla="*/ 37047 w 48719"/>
                  <a:gd name="connsiteY30" fmla="*/ 46348 h 74792"/>
                  <a:gd name="connsiteX31" fmla="*/ 37047 w 48719"/>
                  <a:gd name="connsiteY31" fmla="*/ 56380 h 74792"/>
                  <a:gd name="connsiteX32" fmla="*/ 34256 w 48719"/>
                  <a:gd name="connsiteY32" fmla="*/ 59681 h 74792"/>
                  <a:gd name="connsiteX33" fmla="*/ 34256 w 48719"/>
                  <a:gd name="connsiteY33" fmla="*/ 59681 h 74792"/>
                  <a:gd name="connsiteX34" fmla="*/ 34636 w 48719"/>
                  <a:gd name="connsiteY34" fmla="*/ 59935 h 74792"/>
                  <a:gd name="connsiteX35" fmla="*/ 34129 w 48719"/>
                  <a:gd name="connsiteY35" fmla="*/ 61332 h 74792"/>
                  <a:gd name="connsiteX36" fmla="*/ 34636 w 48719"/>
                  <a:gd name="connsiteY36" fmla="*/ 62729 h 74792"/>
                  <a:gd name="connsiteX37" fmla="*/ 34129 w 48719"/>
                  <a:gd name="connsiteY37" fmla="*/ 64126 h 74792"/>
                  <a:gd name="connsiteX38" fmla="*/ 34636 w 48719"/>
                  <a:gd name="connsiteY38" fmla="*/ 65523 h 74792"/>
                  <a:gd name="connsiteX39" fmla="*/ 34002 w 48719"/>
                  <a:gd name="connsiteY39" fmla="*/ 67173 h 74792"/>
                  <a:gd name="connsiteX40" fmla="*/ 34129 w 48719"/>
                  <a:gd name="connsiteY40" fmla="*/ 68062 h 74792"/>
                  <a:gd name="connsiteX41" fmla="*/ 33368 w 48719"/>
                  <a:gd name="connsiteY41" fmla="*/ 69967 h 74792"/>
                  <a:gd name="connsiteX42" fmla="*/ 33368 w 48719"/>
                  <a:gd name="connsiteY42" fmla="*/ 69967 h 74792"/>
                  <a:gd name="connsiteX43" fmla="*/ 33368 w 48719"/>
                  <a:gd name="connsiteY43" fmla="*/ 69967 h 74792"/>
                  <a:gd name="connsiteX44" fmla="*/ 31465 w 48719"/>
                  <a:gd name="connsiteY44" fmla="*/ 70856 h 74792"/>
                  <a:gd name="connsiteX45" fmla="*/ 31465 w 48719"/>
                  <a:gd name="connsiteY45" fmla="*/ 70856 h 74792"/>
                  <a:gd name="connsiteX46" fmla="*/ 30703 w 48719"/>
                  <a:gd name="connsiteY46" fmla="*/ 72634 h 74792"/>
                  <a:gd name="connsiteX47" fmla="*/ 30703 w 48719"/>
                  <a:gd name="connsiteY47" fmla="*/ 72634 h 74792"/>
                  <a:gd name="connsiteX48" fmla="*/ 30703 w 48719"/>
                  <a:gd name="connsiteY48" fmla="*/ 72634 h 74792"/>
                  <a:gd name="connsiteX49" fmla="*/ 29561 w 48719"/>
                  <a:gd name="connsiteY49" fmla="*/ 73396 h 74792"/>
                  <a:gd name="connsiteX50" fmla="*/ 29054 w 48719"/>
                  <a:gd name="connsiteY50" fmla="*/ 73903 h 74792"/>
                  <a:gd name="connsiteX51" fmla="*/ 28927 w 48719"/>
                  <a:gd name="connsiteY51" fmla="*/ 73903 h 74792"/>
                  <a:gd name="connsiteX52" fmla="*/ 28039 w 48719"/>
                  <a:gd name="connsiteY52" fmla="*/ 74284 h 74792"/>
                  <a:gd name="connsiteX53" fmla="*/ 27024 w 48719"/>
                  <a:gd name="connsiteY53" fmla="*/ 74792 h 74792"/>
                  <a:gd name="connsiteX54" fmla="*/ 25628 w 48719"/>
                  <a:gd name="connsiteY54" fmla="*/ 74792 h 74792"/>
                  <a:gd name="connsiteX55" fmla="*/ 24613 w 48719"/>
                  <a:gd name="connsiteY55" fmla="*/ 74411 h 74792"/>
                  <a:gd name="connsiteX56" fmla="*/ 24487 w 48719"/>
                  <a:gd name="connsiteY56" fmla="*/ 74411 h 74792"/>
                  <a:gd name="connsiteX57" fmla="*/ 21695 w 48719"/>
                  <a:gd name="connsiteY57" fmla="*/ 71110 h 74792"/>
                  <a:gd name="connsiteX58" fmla="*/ 21695 w 48719"/>
                  <a:gd name="connsiteY58" fmla="*/ 71110 h 74792"/>
                  <a:gd name="connsiteX59" fmla="*/ 22330 w 48719"/>
                  <a:gd name="connsiteY59" fmla="*/ 71237 h 74792"/>
                  <a:gd name="connsiteX60" fmla="*/ 22964 w 48719"/>
                  <a:gd name="connsiteY60" fmla="*/ 71110 h 74792"/>
                  <a:gd name="connsiteX61" fmla="*/ 25121 w 48719"/>
                  <a:gd name="connsiteY61" fmla="*/ 71110 h 74792"/>
                  <a:gd name="connsiteX62" fmla="*/ 25755 w 48719"/>
                  <a:gd name="connsiteY62" fmla="*/ 71364 h 74792"/>
                  <a:gd name="connsiteX63" fmla="*/ 26390 w 48719"/>
                  <a:gd name="connsiteY63" fmla="*/ 71237 h 74792"/>
                  <a:gd name="connsiteX64" fmla="*/ 26897 w 48719"/>
                  <a:gd name="connsiteY64" fmla="*/ 71237 h 74792"/>
                  <a:gd name="connsiteX65" fmla="*/ 28166 w 48719"/>
                  <a:gd name="connsiteY65" fmla="*/ 70475 h 74792"/>
                  <a:gd name="connsiteX66" fmla="*/ 28166 w 48719"/>
                  <a:gd name="connsiteY66" fmla="*/ 70475 h 74792"/>
                  <a:gd name="connsiteX67" fmla="*/ 28166 w 48719"/>
                  <a:gd name="connsiteY67" fmla="*/ 70475 h 74792"/>
                  <a:gd name="connsiteX68" fmla="*/ 28166 w 48719"/>
                  <a:gd name="connsiteY68" fmla="*/ 70475 h 74792"/>
                  <a:gd name="connsiteX69" fmla="*/ 27532 w 48719"/>
                  <a:gd name="connsiteY69" fmla="*/ 69332 h 74792"/>
                  <a:gd name="connsiteX70" fmla="*/ 28927 w 48719"/>
                  <a:gd name="connsiteY70" fmla="*/ 67935 h 74792"/>
                  <a:gd name="connsiteX71" fmla="*/ 30957 w 48719"/>
                  <a:gd name="connsiteY71" fmla="*/ 67935 h 74792"/>
                  <a:gd name="connsiteX72" fmla="*/ 30957 w 48719"/>
                  <a:gd name="connsiteY72" fmla="*/ 67935 h 74792"/>
                  <a:gd name="connsiteX73" fmla="*/ 30957 w 48719"/>
                  <a:gd name="connsiteY73" fmla="*/ 67935 h 74792"/>
                  <a:gd name="connsiteX74" fmla="*/ 30957 w 48719"/>
                  <a:gd name="connsiteY74" fmla="*/ 67935 h 74792"/>
                  <a:gd name="connsiteX75" fmla="*/ 30957 w 48719"/>
                  <a:gd name="connsiteY75" fmla="*/ 67935 h 74792"/>
                  <a:gd name="connsiteX76" fmla="*/ 30450 w 48719"/>
                  <a:gd name="connsiteY76" fmla="*/ 67173 h 74792"/>
                  <a:gd name="connsiteX77" fmla="*/ 31338 w 48719"/>
                  <a:gd name="connsiteY77" fmla="*/ 65396 h 74792"/>
                  <a:gd name="connsiteX78" fmla="*/ 31338 w 48719"/>
                  <a:gd name="connsiteY78" fmla="*/ 65396 h 74792"/>
                  <a:gd name="connsiteX79" fmla="*/ 31084 w 48719"/>
                  <a:gd name="connsiteY79" fmla="*/ 65396 h 74792"/>
                  <a:gd name="connsiteX80" fmla="*/ 31084 w 48719"/>
                  <a:gd name="connsiteY80" fmla="*/ 65396 h 74792"/>
                  <a:gd name="connsiteX81" fmla="*/ 31084 w 48719"/>
                  <a:gd name="connsiteY81" fmla="*/ 63999 h 74792"/>
                  <a:gd name="connsiteX82" fmla="*/ 31084 w 48719"/>
                  <a:gd name="connsiteY82" fmla="*/ 63110 h 74792"/>
                  <a:gd name="connsiteX83" fmla="*/ 31084 w 48719"/>
                  <a:gd name="connsiteY83" fmla="*/ 62602 h 74792"/>
                  <a:gd name="connsiteX84" fmla="*/ 31084 w 48719"/>
                  <a:gd name="connsiteY84" fmla="*/ 62602 h 74792"/>
                  <a:gd name="connsiteX85" fmla="*/ 31338 w 48719"/>
                  <a:gd name="connsiteY85" fmla="*/ 62602 h 74792"/>
                  <a:gd name="connsiteX86" fmla="*/ 31084 w 48719"/>
                  <a:gd name="connsiteY86" fmla="*/ 62602 h 74792"/>
                  <a:gd name="connsiteX87" fmla="*/ 31084 w 48719"/>
                  <a:gd name="connsiteY87" fmla="*/ 62602 h 74792"/>
                  <a:gd name="connsiteX88" fmla="*/ 31084 w 48719"/>
                  <a:gd name="connsiteY88" fmla="*/ 61205 h 74792"/>
                  <a:gd name="connsiteX89" fmla="*/ 31084 w 48719"/>
                  <a:gd name="connsiteY89" fmla="*/ 60316 h 74792"/>
                  <a:gd name="connsiteX90" fmla="*/ 31084 w 48719"/>
                  <a:gd name="connsiteY90" fmla="*/ 59808 h 74792"/>
                  <a:gd name="connsiteX91" fmla="*/ 31084 w 48719"/>
                  <a:gd name="connsiteY91" fmla="*/ 59808 h 74792"/>
                  <a:gd name="connsiteX92" fmla="*/ 31465 w 48719"/>
                  <a:gd name="connsiteY92" fmla="*/ 59808 h 74792"/>
                  <a:gd name="connsiteX93" fmla="*/ 31465 w 48719"/>
                  <a:gd name="connsiteY93" fmla="*/ 59808 h 74792"/>
                  <a:gd name="connsiteX94" fmla="*/ 31465 w 48719"/>
                  <a:gd name="connsiteY94" fmla="*/ 59808 h 74792"/>
                  <a:gd name="connsiteX95" fmla="*/ 31465 w 48719"/>
                  <a:gd name="connsiteY95" fmla="*/ 59808 h 74792"/>
                  <a:gd name="connsiteX96" fmla="*/ 31465 w 48719"/>
                  <a:gd name="connsiteY96" fmla="*/ 59808 h 74792"/>
                  <a:gd name="connsiteX97" fmla="*/ 31465 w 48719"/>
                  <a:gd name="connsiteY97" fmla="*/ 59808 h 74792"/>
                  <a:gd name="connsiteX98" fmla="*/ 31465 w 48719"/>
                  <a:gd name="connsiteY98" fmla="*/ 59808 h 74792"/>
                  <a:gd name="connsiteX99" fmla="*/ 31465 w 48719"/>
                  <a:gd name="connsiteY99" fmla="*/ 59808 h 74792"/>
                  <a:gd name="connsiteX100" fmla="*/ 34129 w 48719"/>
                  <a:gd name="connsiteY100" fmla="*/ 57015 h 74792"/>
                  <a:gd name="connsiteX101" fmla="*/ 33875 w 48719"/>
                  <a:gd name="connsiteY101" fmla="*/ 56507 h 74792"/>
                  <a:gd name="connsiteX102" fmla="*/ 33875 w 48719"/>
                  <a:gd name="connsiteY102" fmla="*/ 45713 h 74792"/>
                  <a:gd name="connsiteX103" fmla="*/ 33875 w 48719"/>
                  <a:gd name="connsiteY103" fmla="*/ 45713 h 74792"/>
                  <a:gd name="connsiteX104" fmla="*/ 34509 w 48719"/>
                  <a:gd name="connsiteY104" fmla="*/ 44571 h 74792"/>
                  <a:gd name="connsiteX105" fmla="*/ 42503 w 48719"/>
                  <a:gd name="connsiteY105" fmla="*/ 36571 h 74792"/>
                  <a:gd name="connsiteX106" fmla="*/ 42503 w 48719"/>
                  <a:gd name="connsiteY106" fmla="*/ 36571 h 74792"/>
                  <a:gd name="connsiteX107" fmla="*/ 45421 w 48719"/>
                  <a:gd name="connsiteY107" fmla="*/ 25396 h 74792"/>
                  <a:gd name="connsiteX108" fmla="*/ 39077 w 48719"/>
                  <a:gd name="connsiteY108" fmla="*/ 9778 h 74792"/>
                  <a:gd name="connsiteX109" fmla="*/ 23852 w 48719"/>
                  <a:gd name="connsiteY109" fmla="*/ 3302 h 74792"/>
                  <a:gd name="connsiteX110" fmla="*/ 8627 w 48719"/>
                  <a:gd name="connsiteY110" fmla="*/ 9778 h 74792"/>
                  <a:gd name="connsiteX111" fmla="*/ 2284 w 48719"/>
                  <a:gd name="connsiteY111" fmla="*/ 25396 h 74792"/>
                  <a:gd name="connsiteX112" fmla="*/ 5582 w 48719"/>
                  <a:gd name="connsiteY112" fmla="*/ 37079 h 74792"/>
                  <a:gd name="connsiteX113" fmla="*/ 14337 w 48719"/>
                  <a:gd name="connsiteY113" fmla="*/ 45206 h 74792"/>
                  <a:gd name="connsiteX114" fmla="*/ 15225 w 48719"/>
                  <a:gd name="connsiteY114" fmla="*/ 46475 h 74792"/>
                  <a:gd name="connsiteX115" fmla="*/ 15225 w 48719"/>
                  <a:gd name="connsiteY115" fmla="*/ 56634 h 74792"/>
                  <a:gd name="connsiteX116" fmla="*/ 14844 w 48719"/>
                  <a:gd name="connsiteY116" fmla="*/ 56761 h 74792"/>
                  <a:gd name="connsiteX117" fmla="*/ 14844 w 48719"/>
                  <a:gd name="connsiteY117" fmla="*/ 56761 h 74792"/>
                  <a:gd name="connsiteX118" fmla="*/ 16493 w 48719"/>
                  <a:gd name="connsiteY118" fmla="*/ 59935 h 74792"/>
                  <a:gd name="connsiteX119" fmla="*/ 16493 w 48719"/>
                  <a:gd name="connsiteY119" fmla="*/ 59935 h 74792"/>
                  <a:gd name="connsiteX120" fmla="*/ 16874 w 48719"/>
                  <a:gd name="connsiteY120" fmla="*/ 60062 h 74792"/>
                  <a:gd name="connsiteX121" fmla="*/ 16874 w 48719"/>
                  <a:gd name="connsiteY121" fmla="*/ 60062 h 74792"/>
                  <a:gd name="connsiteX122" fmla="*/ 16874 w 48719"/>
                  <a:gd name="connsiteY122" fmla="*/ 61459 h 74792"/>
                  <a:gd name="connsiteX123" fmla="*/ 16874 w 48719"/>
                  <a:gd name="connsiteY123" fmla="*/ 62348 h 74792"/>
                  <a:gd name="connsiteX124" fmla="*/ 16874 w 48719"/>
                  <a:gd name="connsiteY124" fmla="*/ 62856 h 74792"/>
                  <a:gd name="connsiteX125" fmla="*/ 16874 w 48719"/>
                  <a:gd name="connsiteY125" fmla="*/ 62856 h 74792"/>
                  <a:gd name="connsiteX126" fmla="*/ 16620 w 48719"/>
                  <a:gd name="connsiteY126" fmla="*/ 62856 h 74792"/>
                  <a:gd name="connsiteX127" fmla="*/ 16874 w 48719"/>
                  <a:gd name="connsiteY127" fmla="*/ 62856 h 74792"/>
                  <a:gd name="connsiteX128" fmla="*/ 16874 w 48719"/>
                  <a:gd name="connsiteY128" fmla="*/ 62856 h 74792"/>
                  <a:gd name="connsiteX129" fmla="*/ 16874 w 48719"/>
                  <a:gd name="connsiteY129" fmla="*/ 64253 h 74792"/>
                  <a:gd name="connsiteX130" fmla="*/ 16874 w 48719"/>
                  <a:gd name="connsiteY130" fmla="*/ 65142 h 74792"/>
                  <a:gd name="connsiteX131" fmla="*/ 16874 w 48719"/>
                  <a:gd name="connsiteY131" fmla="*/ 65650 h 74792"/>
                  <a:gd name="connsiteX132" fmla="*/ 16874 w 48719"/>
                  <a:gd name="connsiteY132" fmla="*/ 65650 h 74792"/>
                  <a:gd name="connsiteX133" fmla="*/ 16620 w 48719"/>
                  <a:gd name="connsiteY133" fmla="*/ 65650 h 74792"/>
                  <a:gd name="connsiteX134" fmla="*/ 16620 w 48719"/>
                  <a:gd name="connsiteY134" fmla="*/ 65650 h 74792"/>
                  <a:gd name="connsiteX135" fmla="*/ 17382 w 48719"/>
                  <a:gd name="connsiteY135" fmla="*/ 66158 h 74792"/>
                  <a:gd name="connsiteX136" fmla="*/ 17001 w 48719"/>
                  <a:gd name="connsiteY136" fmla="*/ 68062 h 74792"/>
                  <a:gd name="connsiteX137" fmla="*/ 17001 w 48719"/>
                  <a:gd name="connsiteY137" fmla="*/ 68062 h 74792"/>
                  <a:gd name="connsiteX138" fmla="*/ 17001 w 48719"/>
                  <a:gd name="connsiteY138" fmla="*/ 68062 h 74792"/>
                  <a:gd name="connsiteX139" fmla="*/ 17001 w 48719"/>
                  <a:gd name="connsiteY139" fmla="*/ 68062 h 74792"/>
                  <a:gd name="connsiteX140" fmla="*/ 17001 w 48719"/>
                  <a:gd name="connsiteY140" fmla="*/ 68062 h 74792"/>
                  <a:gd name="connsiteX141" fmla="*/ 17001 w 48719"/>
                  <a:gd name="connsiteY141" fmla="*/ 68062 h 74792"/>
                  <a:gd name="connsiteX142" fmla="*/ 19031 w 48719"/>
                  <a:gd name="connsiteY142" fmla="*/ 68062 h 74792"/>
                  <a:gd name="connsiteX143" fmla="*/ 19031 w 48719"/>
                  <a:gd name="connsiteY143" fmla="*/ 68062 h 74792"/>
                  <a:gd name="connsiteX144" fmla="*/ 20173 w 48719"/>
                  <a:gd name="connsiteY144" fmla="*/ 68697 h 74792"/>
                  <a:gd name="connsiteX145" fmla="*/ 19792 w 48719"/>
                  <a:gd name="connsiteY145" fmla="*/ 70602 h 74792"/>
                  <a:gd name="connsiteX146" fmla="*/ 19792 w 48719"/>
                  <a:gd name="connsiteY146" fmla="*/ 70602 h 74792"/>
                  <a:gd name="connsiteX147" fmla="*/ 19792 w 48719"/>
                  <a:gd name="connsiteY147" fmla="*/ 70602 h 74792"/>
                  <a:gd name="connsiteX148" fmla="*/ 19792 w 48719"/>
                  <a:gd name="connsiteY148" fmla="*/ 70602 h 74792"/>
                  <a:gd name="connsiteX149" fmla="*/ 19792 w 48719"/>
                  <a:gd name="connsiteY149" fmla="*/ 70602 h 74792"/>
                  <a:gd name="connsiteX150" fmla="*/ 19792 w 48719"/>
                  <a:gd name="connsiteY150" fmla="*/ 70602 h 74792"/>
                  <a:gd name="connsiteX151" fmla="*/ 21061 w 48719"/>
                  <a:gd name="connsiteY151" fmla="*/ 71364 h 74792"/>
                  <a:gd name="connsiteX152" fmla="*/ 21061 w 48719"/>
                  <a:gd name="connsiteY152" fmla="*/ 71364 h 74792"/>
                  <a:gd name="connsiteX153" fmla="*/ 21568 w 48719"/>
                  <a:gd name="connsiteY153" fmla="*/ 71364 h 74792"/>
                  <a:gd name="connsiteX154" fmla="*/ 16747 w 48719"/>
                  <a:gd name="connsiteY154" fmla="*/ 59301 h 74792"/>
                  <a:gd name="connsiteX155" fmla="*/ 16747 w 48719"/>
                  <a:gd name="connsiteY155" fmla="*/ 59301 h 74792"/>
                  <a:gd name="connsiteX156" fmla="*/ 16747 w 48719"/>
                  <a:gd name="connsiteY156" fmla="*/ 59301 h 74792"/>
                  <a:gd name="connsiteX157" fmla="*/ 16747 w 48719"/>
                  <a:gd name="connsiteY157" fmla="*/ 59301 h 74792"/>
                  <a:gd name="connsiteX158" fmla="*/ 31718 w 48719"/>
                  <a:gd name="connsiteY158" fmla="*/ 65142 h 74792"/>
                  <a:gd name="connsiteX159" fmla="*/ 31718 w 48719"/>
                  <a:gd name="connsiteY159" fmla="*/ 65142 h 74792"/>
                  <a:gd name="connsiteX160" fmla="*/ 31718 w 48719"/>
                  <a:gd name="connsiteY160" fmla="*/ 65142 h 74792"/>
                  <a:gd name="connsiteX161" fmla="*/ 31211 w 48719"/>
                  <a:gd name="connsiteY161" fmla="*/ 67681 h 74792"/>
                  <a:gd name="connsiteX162" fmla="*/ 31211 w 48719"/>
                  <a:gd name="connsiteY162" fmla="*/ 67681 h 74792"/>
                  <a:gd name="connsiteX163" fmla="*/ 31211 w 48719"/>
                  <a:gd name="connsiteY163" fmla="*/ 67681 h 74792"/>
                  <a:gd name="connsiteX164" fmla="*/ 28420 w 48719"/>
                  <a:gd name="connsiteY164" fmla="*/ 70348 h 74792"/>
                  <a:gd name="connsiteX165" fmla="*/ 28420 w 48719"/>
                  <a:gd name="connsiteY165" fmla="*/ 70348 h 74792"/>
                  <a:gd name="connsiteX166" fmla="*/ 28420 w 48719"/>
                  <a:gd name="connsiteY166" fmla="*/ 70348 h 747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</a:cxnLst>
                <a:rect l="l" t="t" r="r" b="b"/>
                <a:pathLst>
                  <a:path w="48719" h="74792">
                    <a:moveTo>
                      <a:pt x="24106" y="73903"/>
                    </a:moveTo>
                    <a:cubicBezTo>
                      <a:pt x="24106" y="73903"/>
                      <a:pt x="23472" y="74284"/>
                      <a:pt x="23091" y="74284"/>
                    </a:cubicBezTo>
                    <a:lnTo>
                      <a:pt x="21695" y="74284"/>
                    </a:lnTo>
                    <a:cubicBezTo>
                      <a:pt x="21695" y="74284"/>
                      <a:pt x="20934" y="74157"/>
                      <a:pt x="20680" y="73776"/>
                    </a:cubicBezTo>
                    <a:cubicBezTo>
                      <a:pt x="20300" y="73776"/>
                      <a:pt x="20046" y="73522"/>
                      <a:pt x="19665" y="73396"/>
                    </a:cubicBezTo>
                    <a:cubicBezTo>
                      <a:pt x="19412" y="73269"/>
                      <a:pt x="19285" y="73142"/>
                      <a:pt x="19158" y="72888"/>
                    </a:cubicBezTo>
                    <a:cubicBezTo>
                      <a:pt x="18650" y="72761"/>
                      <a:pt x="18270" y="72507"/>
                      <a:pt x="18016" y="72126"/>
                    </a:cubicBezTo>
                    <a:cubicBezTo>
                      <a:pt x="17635" y="71618"/>
                      <a:pt x="17255" y="70983"/>
                      <a:pt x="17255" y="70348"/>
                    </a:cubicBezTo>
                    <a:lnTo>
                      <a:pt x="17255" y="70348"/>
                    </a:lnTo>
                    <a:cubicBezTo>
                      <a:pt x="16493" y="70348"/>
                      <a:pt x="15859" y="69967"/>
                      <a:pt x="15352" y="69459"/>
                    </a:cubicBezTo>
                    <a:cubicBezTo>
                      <a:pt x="14844" y="68951"/>
                      <a:pt x="14590" y="68316"/>
                      <a:pt x="14590" y="67554"/>
                    </a:cubicBezTo>
                    <a:cubicBezTo>
                      <a:pt x="14590" y="67300"/>
                      <a:pt x="14590" y="66919"/>
                      <a:pt x="14717" y="66665"/>
                    </a:cubicBezTo>
                    <a:cubicBezTo>
                      <a:pt x="14337" y="66158"/>
                      <a:pt x="14083" y="65650"/>
                      <a:pt x="14083" y="65015"/>
                    </a:cubicBezTo>
                    <a:cubicBezTo>
                      <a:pt x="14083" y="64507"/>
                      <a:pt x="14210" y="63999"/>
                      <a:pt x="14590" y="63618"/>
                    </a:cubicBezTo>
                    <a:cubicBezTo>
                      <a:pt x="14337" y="63237"/>
                      <a:pt x="14083" y="62729"/>
                      <a:pt x="14083" y="62221"/>
                    </a:cubicBezTo>
                    <a:cubicBezTo>
                      <a:pt x="14083" y="61713"/>
                      <a:pt x="14210" y="61205"/>
                      <a:pt x="14590" y="60824"/>
                    </a:cubicBezTo>
                    <a:cubicBezTo>
                      <a:pt x="14337" y="60443"/>
                      <a:pt x="14083" y="59935"/>
                      <a:pt x="14083" y="59427"/>
                    </a:cubicBezTo>
                    <a:cubicBezTo>
                      <a:pt x="14083" y="58666"/>
                      <a:pt x="14464" y="58793"/>
                      <a:pt x="14337" y="58666"/>
                    </a:cubicBezTo>
                    <a:lnTo>
                      <a:pt x="14337" y="58666"/>
                    </a:lnTo>
                    <a:cubicBezTo>
                      <a:pt x="14337" y="58666"/>
                      <a:pt x="14337" y="58666"/>
                      <a:pt x="14337" y="58666"/>
                    </a:cubicBezTo>
                    <a:cubicBezTo>
                      <a:pt x="13575" y="58412"/>
                      <a:pt x="12814" y="58158"/>
                      <a:pt x="12814" y="55872"/>
                    </a:cubicBezTo>
                    <a:lnTo>
                      <a:pt x="12814" y="46602"/>
                    </a:lnTo>
                    <a:cubicBezTo>
                      <a:pt x="9008" y="44571"/>
                      <a:pt x="5836" y="41523"/>
                      <a:pt x="3679" y="37841"/>
                    </a:cubicBezTo>
                    <a:cubicBezTo>
                      <a:pt x="1396" y="34031"/>
                      <a:pt x="0" y="29460"/>
                      <a:pt x="0" y="24761"/>
                    </a:cubicBezTo>
                    <a:cubicBezTo>
                      <a:pt x="0" y="17904"/>
                      <a:pt x="2791" y="11682"/>
                      <a:pt x="7105" y="7238"/>
                    </a:cubicBezTo>
                    <a:cubicBezTo>
                      <a:pt x="11545" y="2794"/>
                      <a:pt x="17635" y="0"/>
                      <a:pt x="24360" y="0"/>
                    </a:cubicBezTo>
                    <a:cubicBezTo>
                      <a:pt x="31084" y="0"/>
                      <a:pt x="37174" y="2794"/>
                      <a:pt x="41614" y="7365"/>
                    </a:cubicBezTo>
                    <a:cubicBezTo>
                      <a:pt x="46055" y="11936"/>
                      <a:pt x="48719" y="18031"/>
                      <a:pt x="48719" y="25015"/>
                    </a:cubicBezTo>
                    <a:cubicBezTo>
                      <a:pt x="48719" y="29587"/>
                      <a:pt x="47451" y="33904"/>
                      <a:pt x="45421" y="37587"/>
                    </a:cubicBezTo>
                    <a:lnTo>
                      <a:pt x="45421" y="37587"/>
                    </a:lnTo>
                    <a:cubicBezTo>
                      <a:pt x="43391" y="41142"/>
                      <a:pt x="40473" y="44190"/>
                      <a:pt x="37047" y="46348"/>
                    </a:cubicBezTo>
                    <a:lnTo>
                      <a:pt x="37047" y="56380"/>
                    </a:lnTo>
                    <a:cubicBezTo>
                      <a:pt x="37047" y="59935"/>
                      <a:pt x="35651" y="59808"/>
                      <a:pt x="34256" y="59681"/>
                    </a:cubicBezTo>
                    <a:lnTo>
                      <a:pt x="34256" y="59681"/>
                    </a:lnTo>
                    <a:cubicBezTo>
                      <a:pt x="34256" y="59681"/>
                      <a:pt x="34636" y="59681"/>
                      <a:pt x="34636" y="59935"/>
                    </a:cubicBezTo>
                    <a:cubicBezTo>
                      <a:pt x="34636" y="60443"/>
                      <a:pt x="34509" y="60951"/>
                      <a:pt x="34129" y="61332"/>
                    </a:cubicBezTo>
                    <a:cubicBezTo>
                      <a:pt x="34383" y="61713"/>
                      <a:pt x="34636" y="62221"/>
                      <a:pt x="34636" y="62729"/>
                    </a:cubicBezTo>
                    <a:cubicBezTo>
                      <a:pt x="34636" y="63237"/>
                      <a:pt x="34509" y="63745"/>
                      <a:pt x="34129" y="64126"/>
                    </a:cubicBezTo>
                    <a:cubicBezTo>
                      <a:pt x="34383" y="64507"/>
                      <a:pt x="34636" y="65015"/>
                      <a:pt x="34636" y="65523"/>
                    </a:cubicBezTo>
                    <a:cubicBezTo>
                      <a:pt x="34636" y="66158"/>
                      <a:pt x="34383" y="66665"/>
                      <a:pt x="34002" y="67173"/>
                    </a:cubicBezTo>
                    <a:cubicBezTo>
                      <a:pt x="34002" y="67427"/>
                      <a:pt x="34129" y="67808"/>
                      <a:pt x="34129" y="68062"/>
                    </a:cubicBezTo>
                    <a:cubicBezTo>
                      <a:pt x="34129" y="68824"/>
                      <a:pt x="33875" y="69459"/>
                      <a:pt x="33368" y="69967"/>
                    </a:cubicBezTo>
                    <a:lnTo>
                      <a:pt x="33368" y="69967"/>
                    </a:lnTo>
                    <a:cubicBezTo>
                      <a:pt x="33368" y="69967"/>
                      <a:pt x="33368" y="69967"/>
                      <a:pt x="33368" y="69967"/>
                    </a:cubicBezTo>
                    <a:cubicBezTo>
                      <a:pt x="32860" y="70475"/>
                      <a:pt x="32226" y="70856"/>
                      <a:pt x="31465" y="70856"/>
                    </a:cubicBezTo>
                    <a:lnTo>
                      <a:pt x="31465" y="70856"/>
                    </a:lnTo>
                    <a:cubicBezTo>
                      <a:pt x="31465" y="71491"/>
                      <a:pt x="31084" y="72126"/>
                      <a:pt x="30703" y="72634"/>
                    </a:cubicBezTo>
                    <a:lnTo>
                      <a:pt x="30703" y="72634"/>
                    </a:lnTo>
                    <a:cubicBezTo>
                      <a:pt x="30703" y="72634"/>
                      <a:pt x="30703" y="72634"/>
                      <a:pt x="30703" y="72634"/>
                    </a:cubicBezTo>
                    <a:cubicBezTo>
                      <a:pt x="30323" y="73014"/>
                      <a:pt x="29942" y="73269"/>
                      <a:pt x="29561" y="73396"/>
                    </a:cubicBezTo>
                    <a:cubicBezTo>
                      <a:pt x="29435" y="73522"/>
                      <a:pt x="29181" y="73776"/>
                      <a:pt x="29054" y="73903"/>
                    </a:cubicBezTo>
                    <a:lnTo>
                      <a:pt x="28927" y="73903"/>
                    </a:lnTo>
                    <a:cubicBezTo>
                      <a:pt x="28927" y="73903"/>
                      <a:pt x="28420" y="74284"/>
                      <a:pt x="28039" y="74284"/>
                    </a:cubicBezTo>
                    <a:cubicBezTo>
                      <a:pt x="27785" y="74538"/>
                      <a:pt x="27405" y="74792"/>
                      <a:pt x="27024" y="74792"/>
                    </a:cubicBezTo>
                    <a:lnTo>
                      <a:pt x="25628" y="74792"/>
                    </a:lnTo>
                    <a:cubicBezTo>
                      <a:pt x="25628" y="74792"/>
                      <a:pt x="24867" y="74665"/>
                      <a:pt x="24613" y="74411"/>
                    </a:cubicBezTo>
                    <a:lnTo>
                      <a:pt x="24487" y="74411"/>
                    </a:lnTo>
                    <a:close/>
                    <a:moveTo>
                      <a:pt x="21695" y="71110"/>
                    </a:moveTo>
                    <a:lnTo>
                      <a:pt x="21695" y="71110"/>
                    </a:lnTo>
                    <a:cubicBezTo>
                      <a:pt x="21695" y="71110"/>
                      <a:pt x="22203" y="71110"/>
                      <a:pt x="22330" y="71237"/>
                    </a:cubicBezTo>
                    <a:cubicBezTo>
                      <a:pt x="22583" y="71237"/>
                      <a:pt x="22710" y="71110"/>
                      <a:pt x="22964" y="71110"/>
                    </a:cubicBezTo>
                    <a:lnTo>
                      <a:pt x="25121" y="71110"/>
                    </a:lnTo>
                    <a:cubicBezTo>
                      <a:pt x="25121" y="71110"/>
                      <a:pt x="25628" y="71110"/>
                      <a:pt x="25755" y="71364"/>
                    </a:cubicBezTo>
                    <a:cubicBezTo>
                      <a:pt x="26009" y="71364"/>
                      <a:pt x="26136" y="71237"/>
                      <a:pt x="26390" y="71237"/>
                    </a:cubicBezTo>
                    <a:lnTo>
                      <a:pt x="26897" y="71237"/>
                    </a:lnTo>
                    <a:cubicBezTo>
                      <a:pt x="26897" y="71237"/>
                      <a:pt x="27532" y="70475"/>
                      <a:pt x="28166" y="70475"/>
                    </a:cubicBezTo>
                    <a:cubicBezTo>
                      <a:pt x="28166" y="70475"/>
                      <a:pt x="28166" y="70475"/>
                      <a:pt x="28166" y="70475"/>
                    </a:cubicBezTo>
                    <a:cubicBezTo>
                      <a:pt x="28166" y="70475"/>
                      <a:pt x="28166" y="70475"/>
                      <a:pt x="28166" y="70475"/>
                    </a:cubicBezTo>
                    <a:lnTo>
                      <a:pt x="28166" y="70475"/>
                    </a:lnTo>
                    <a:cubicBezTo>
                      <a:pt x="28166" y="70475"/>
                      <a:pt x="27532" y="69840"/>
                      <a:pt x="27532" y="69332"/>
                    </a:cubicBezTo>
                    <a:cubicBezTo>
                      <a:pt x="27532" y="68570"/>
                      <a:pt x="28166" y="67935"/>
                      <a:pt x="28927" y="67935"/>
                    </a:cubicBezTo>
                    <a:lnTo>
                      <a:pt x="30957" y="67935"/>
                    </a:lnTo>
                    <a:cubicBezTo>
                      <a:pt x="30957" y="67935"/>
                      <a:pt x="30957" y="67935"/>
                      <a:pt x="30957" y="67935"/>
                    </a:cubicBezTo>
                    <a:lnTo>
                      <a:pt x="30957" y="67935"/>
                    </a:lnTo>
                    <a:cubicBezTo>
                      <a:pt x="30957" y="67935"/>
                      <a:pt x="30957" y="67935"/>
                      <a:pt x="30957" y="67935"/>
                    </a:cubicBezTo>
                    <a:lnTo>
                      <a:pt x="30957" y="67935"/>
                    </a:lnTo>
                    <a:cubicBezTo>
                      <a:pt x="30957" y="67935"/>
                      <a:pt x="30576" y="67554"/>
                      <a:pt x="30450" y="67173"/>
                    </a:cubicBezTo>
                    <a:cubicBezTo>
                      <a:pt x="30196" y="66411"/>
                      <a:pt x="30576" y="65650"/>
                      <a:pt x="31338" y="65396"/>
                    </a:cubicBezTo>
                    <a:lnTo>
                      <a:pt x="31338" y="65396"/>
                    </a:lnTo>
                    <a:cubicBezTo>
                      <a:pt x="31338" y="65396"/>
                      <a:pt x="31211" y="65396"/>
                      <a:pt x="31084" y="65396"/>
                    </a:cubicBezTo>
                    <a:lnTo>
                      <a:pt x="31084" y="65396"/>
                    </a:lnTo>
                    <a:cubicBezTo>
                      <a:pt x="31084" y="65396"/>
                      <a:pt x="31084" y="63999"/>
                      <a:pt x="31084" y="63999"/>
                    </a:cubicBezTo>
                    <a:cubicBezTo>
                      <a:pt x="31084" y="63745"/>
                      <a:pt x="31084" y="63364"/>
                      <a:pt x="31084" y="63110"/>
                    </a:cubicBezTo>
                    <a:lnTo>
                      <a:pt x="31084" y="62602"/>
                    </a:lnTo>
                    <a:cubicBezTo>
                      <a:pt x="31084" y="62602"/>
                      <a:pt x="31084" y="62602"/>
                      <a:pt x="31084" y="62602"/>
                    </a:cubicBezTo>
                    <a:cubicBezTo>
                      <a:pt x="31084" y="62602"/>
                      <a:pt x="31338" y="62602"/>
                      <a:pt x="31338" y="62602"/>
                    </a:cubicBezTo>
                    <a:cubicBezTo>
                      <a:pt x="31338" y="62602"/>
                      <a:pt x="31211" y="62602"/>
                      <a:pt x="31084" y="62602"/>
                    </a:cubicBezTo>
                    <a:lnTo>
                      <a:pt x="31084" y="62602"/>
                    </a:lnTo>
                    <a:cubicBezTo>
                      <a:pt x="31084" y="62602"/>
                      <a:pt x="31084" y="61205"/>
                      <a:pt x="31084" y="61205"/>
                    </a:cubicBezTo>
                    <a:cubicBezTo>
                      <a:pt x="31084" y="60951"/>
                      <a:pt x="31084" y="60570"/>
                      <a:pt x="31084" y="60316"/>
                    </a:cubicBezTo>
                    <a:lnTo>
                      <a:pt x="31084" y="59808"/>
                    </a:lnTo>
                    <a:cubicBezTo>
                      <a:pt x="31084" y="59808"/>
                      <a:pt x="31084" y="59808"/>
                      <a:pt x="31084" y="59808"/>
                    </a:cubicBezTo>
                    <a:cubicBezTo>
                      <a:pt x="31211" y="59808"/>
                      <a:pt x="31338" y="59808"/>
                      <a:pt x="31465" y="59808"/>
                    </a:cubicBezTo>
                    <a:lnTo>
                      <a:pt x="31465" y="59808"/>
                    </a:lnTo>
                    <a:cubicBezTo>
                      <a:pt x="31465" y="59808"/>
                      <a:pt x="31465" y="59808"/>
                      <a:pt x="31465" y="59808"/>
                    </a:cubicBezTo>
                    <a:lnTo>
                      <a:pt x="31465" y="59808"/>
                    </a:lnTo>
                    <a:cubicBezTo>
                      <a:pt x="31465" y="59808"/>
                      <a:pt x="31465" y="59808"/>
                      <a:pt x="31465" y="59808"/>
                    </a:cubicBezTo>
                    <a:lnTo>
                      <a:pt x="31465" y="59808"/>
                    </a:lnTo>
                    <a:cubicBezTo>
                      <a:pt x="31465" y="59808"/>
                      <a:pt x="31465" y="59808"/>
                      <a:pt x="31465" y="59808"/>
                    </a:cubicBezTo>
                    <a:lnTo>
                      <a:pt x="31465" y="59808"/>
                    </a:lnTo>
                    <a:cubicBezTo>
                      <a:pt x="31465" y="56634"/>
                      <a:pt x="32733" y="56761"/>
                      <a:pt x="34129" y="57015"/>
                    </a:cubicBezTo>
                    <a:cubicBezTo>
                      <a:pt x="34129" y="57015"/>
                      <a:pt x="33875" y="57015"/>
                      <a:pt x="33875" y="56507"/>
                    </a:cubicBezTo>
                    <a:lnTo>
                      <a:pt x="33875" y="45713"/>
                    </a:lnTo>
                    <a:cubicBezTo>
                      <a:pt x="33875" y="45713"/>
                      <a:pt x="33875" y="45713"/>
                      <a:pt x="33875" y="45713"/>
                    </a:cubicBezTo>
                    <a:cubicBezTo>
                      <a:pt x="33875" y="45206"/>
                      <a:pt x="34129" y="44825"/>
                      <a:pt x="34509" y="44571"/>
                    </a:cubicBezTo>
                    <a:cubicBezTo>
                      <a:pt x="37808" y="42666"/>
                      <a:pt x="40599" y="39872"/>
                      <a:pt x="42503" y="36571"/>
                    </a:cubicBezTo>
                    <a:lnTo>
                      <a:pt x="42503" y="36571"/>
                    </a:lnTo>
                    <a:cubicBezTo>
                      <a:pt x="44406" y="33269"/>
                      <a:pt x="45421" y="29460"/>
                      <a:pt x="45421" y="25396"/>
                    </a:cubicBezTo>
                    <a:cubicBezTo>
                      <a:pt x="45421" y="19301"/>
                      <a:pt x="43010" y="13714"/>
                      <a:pt x="39077" y="9778"/>
                    </a:cubicBezTo>
                    <a:cubicBezTo>
                      <a:pt x="35144" y="5714"/>
                      <a:pt x="29815" y="3302"/>
                      <a:pt x="23852" y="3302"/>
                    </a:cubicBezTo>
                    <a:cubicBezTo>
                      <a:pt x="17889" y="3302"/>
                      <a:pt x="12434" y="5714"/>
                      <a:pt x="8627" y="9778"/>
                    </a:cubicBezTo>
                    <a:cubicBezTo>
                      <a:pt x="4694" y="13714"/>
                      <a:pt x="2284" y="19301"/>
                      <a:pt x="2284" y="25396"/>
                    </a:cubicBezTo>
                    <a:cubicBezTo>
                      <a:pt x="2284" y="29714"/>
                      <a:pt x="3426" y="33650"/>
                      <a:pt x="5582" y="37079"/>
                    </a:cubicBezTo>
                    <a:cubicBezTo>
                      <a:pt x="7739" y="40507"/>
                      <a:pt x="10657" y="43428"/>
                      <a:pt x="14337" y="45206"/>
                    </a:cubicBezTo>
                    <a:cubicBezTo>
                      <a:pt x="14844" y="45459"/>
                      <a:pt x="15225" y="45840"/>
                      <a:pt x="15225" y="46475"/>
                    </a:cubicBezTo>
                    <a:lnTo>
                      <a:pt x="15225" y="56634"/>
                    </a:lnTo>
                    <a:cubicBezTo>
                      <a:pt x="15225" y="56634"/>
                      <a:pt x="14717" y="56634"/>
                      <a:pt x="14844" y="56761"/>
                    </a:cubicBezTo>
                    <a:lnTo>
                      <a:pt x="14844" y="56761"/>
                    </a:lnTo>
                    <a:cubicBezTo>
                      <a:pt x="15605" y="57015"/>
                      <a:pt x="16367" y="57396"/>
                      <a:pt x="16493" y="59935"/>
                    </a:cubicBezTo>
                    <a:lnTo>
                      <a:pt x="16493" y="59935"/>
                    </a:lnTo>
                    <a:cubicBezTo>
                      <a:pt x="16493" y="59935"/>
                      <a:pt x="16747" y="60062"/>
                      <a:pt x="16874" y="60062"/>
                    </a:cubicBezTo>
                    <a:lnTo>
                      <a:pt x="16874" y="60062"/>
                    </a:lnTo>
                    <a:cubicBezTo>
                      <a:pt x="16874" y="60062"/>
                      <a:pt x="16874" y="61459"/>
                      <a:pt x="16874" y="61459"/>
                    </a:cubicBezTo>
                    <a:cubicBezTo>
                      <a:pt x="16874" y="61713"/>
                      <a:pt x="16874" y="62094"/>
                      <a:pt x="16874" y="62348"/>
                    </a:cubicBezTo>
                    <a:lnTo>
                      <a:pt x="16874" y="62856"/>
                    </a:lnTo>
                    <a:cubicBezTo>
                      <a:pt x="16874" y="62856"/>
                      <a:pt x="16874" y="62856"/>
                      <a:pt x="16874" y="62856"/>
                    </a:cubicBezTo>
                    <a:cubicBezTo>
                      <a:pt x="16874" y="62856"/>
                      <a:pt x="16620" y="62856"/>
                      <a:pt x="16620" y="62856"/>
                    </a:cubicBezTo>
                    <a:cubicBezTo>
                      <a:pt x="16620" y="62856"/>
                      <a:pt x="16874" y="62856"/>
                      <a:pt x="16874" y="62856"/>
                    </a:cubicBezTo>
                    <a:lnTo>
                      <a:pt x="16874" y="62856"/>
                    </a:lnTo>
                    <a:cubicBezTo>
                      <a:pt x="16874" y="62856"/>
                      <a:pt x="16874" y="64253"/>
                      <a:pt x="16874" y="64253"/>
                    </a:cubicBezTo>
                    <a:cubicBezTo>
                      <a:pt x="16874" y="64507"/>
                      <a:pt x="16874" y="64888"/>
                      <a:pt x="16874" y="65142"/>
                    </a:cubicBezTo>
                    <a:lnTo>
                      <a:pt x="16874" y="65650"/>
                    </a:lnTo>
                    <a:cubicBezTo>
                      <a:pt x="16874" y="65650"/>
                      <a:pt x="16874" y="65650"/>
                      <a:pt x="16874" y="65650"/>
                    </a:cubicBezTo>
                    <a:cubicBezTo>
                      <a:pt x="16874" y="65650"/>
                      <a:pt x="16620" y="65650"/>
                      <a:pt x="16620" y="65650"/>
                    </a:cubicBezTo>
                    <a:lnTo>
                      <a:pt x="16620" y="65650"/>
                    </a:lnTo>
                    <a:cubicBezTo>
                      <a:pt x="16620" y="65650"/>
                      <a:pt x="17128" y="65904"/>
                      <a:pt x="17382" y="66158"/>
                    </a:cubicBezTo>
                    <a:cubicBezTo>
                      <a:pt x="17762" y="66792"/>
                      <a:pt x="17635" y="67681"/>
                      <a:pt x="17001" y="68062"/>
                    </a:cubicBezTo>
                    <a:lnTo>
                      <a:pt x="17001" y="68062"/>
                    </a:lnTo>
                    <a:cubicBezTo>
                      <a:pt x="17001" y="68062"/>
                      <a:pt x="17001" y="68062"/>
                      <a:pt x="17001" y="68062"/>
                    </a:cubicBezTo>
                    <a:lnTo>
                      <a:pt x="17001" y="68062"/>
                    </a:lnTo>
                    <a:cubicBezTo>
                      <a:pt x="17001" y="68062"/>
                      <a:pt x="17001" y="68062"/>
                      <a:pt x="17001" y="68062"/>
                    </a:cubicBezTo>
                    <a:cubicBezTo>
                      <a:pt x="17001" y="68062"/>
                      <a:pt x="17001" y="68062"/>
                      <a:pt x="17001" y="68062"/>
                    </a:cubicBezTo>
                    <a:lnTo>
                      <a:pt x="19031" y="68062"/>
                    </a:lnTo>
                    <a:cubicBezTo>
                      <a:pt x="19031" y="68062"/>
                      <a:pt x="19031" y="68062"/>
                      <a:pt x="19031" y="68062"/>
                    </a:cubicBezTo>
                    <a:cubicBezTo>
                      <a:pt x="19412" y="68062"/>
                      <a:pt x="19919" y="68316"/>
                      <a:pt x="20173" y="68697"/>
                    </a:cubicBezTo>
                    <a:cubicBezTo>
                      <a:pt x="20553" y="69332"/>
                      <a:pt x="20427" y="70221"/>
                      <a:pt x="19792" y="70602"/>
                    </a:cubicBezTo>
                    <a:lnTo>
                      <a:pt x="19792" y="70602"/>
                    </a:lnTo>
                    <a:cubicBezTo>
                      <a:pt x="19792" y="70602"/>
                      <a:pt x="19792" y="70602"/>
                      <a:pt x="19792" y="70602"/>
                    </a:cubicBezTo>
                    <a:lnTo>
                      <a:pt x="19792" y="70602"/>
                    </a:lnTo>
                    <a:cubicBezTo>
                      <a:pt x="19792" y="70602"/>
                      <a:pt x="19792" y="70602"/>
                      <a:pt x="19792" y="70602"/>
                    </a:cubicBezTo>
                    <a:cubicBezTo>
                      <a:pt x="19792" y="70602"/>
                      <a:pt x="19792" y="70602"/>
                      <a:pt x="19792" y="70602"/>
                    </a:cubicBezTo>
                    <a:cubicBezTo>
                      <a:pt x="20300" y="70602"/>
                      <a:pt x="20807" y="70856"/>
                      <a:pt x="21061" y="71364"/>
                    </a:cubicBezTo>
                    <a:lnTo>
                      <a:pt x="21061" y="71364"/>
                    </a:lnTo>
                    <a:cubicBezTo>
                      <a:pt x="21061" y="71364"/>
                      <a:pt x="21568" y="71364"/>
                      <a:pt x="21568" y="71364"/>
                    </a:cubicBezTo>
                    <a:close/>
                    <a:moveTo>
                      <a:pt x="16747" y="59301"/>
                    </a:moveTo>
                    <a:cubicBezTo>
                      <a:pt x="16747" y="59301"/>
                      <a:pt x="16747" y="59301"/>
                      <a:pt x="16747" y="59301"/>
                    </a:cubicBezTo>
                    <a:lnTo>
                      <a:pt x="16747" y="59301"/>
                    </a:lnTo>
                    <a:cubicBezTo>
                      <a:pt x="16747" y="59301"/>
                      <a:pt x="16747" y="59301"/>
                      <a:pt x="16747" y="59301"/>
                    </a:cubicBezTo>
                    <a:close/>
                    <a:moveTo>
                      <a:pt x="31718" y="65142"/>
                    </a:moveTo>
                    <a:lnTo>
                      <a:pt x="31718" y="65142"/>
                    </a:lnTo>
                    <a:cubicBezTo>
                      <a:pt x="31718" y="65142"/>
                      <a:pt x="31718" y="65142"/>
                      <a:pt x="31718" y="65142"/>
                    </a:cubicBezTo>
                    <a:close/>
                    <a:moveTo>
                      <a:pt x="31211" y="67681"/>
                    </a:moveTo>
                    <a:lnTo>
                      <a:pt x="31211" y="67681"/>
                    </a:lnTo>
                    <a:cubicBezTo>
                      <a:pt x="31211" y="67681"/>
                      <a:pt x="31211" y="67681"/>
                      <a:pt x="31211" y="67681"/>
                    </a:cubicBezTo>
                    <a:close/>
                    <a:moveTo>
                      <a:pt x="28420" y="70348"/>
                    </a:moveTo>
                    <a:lnTo>
                      <a:pt x="28420" y="70348"/>
                    </a:lnTo>
                    <a:cubicBezTo>
                      <a:pt x="28420" y="70348"/>
                      <a:pt x="28420" y="70348"/>
                      <a:pt x="28420" y="70348"/>
                    </a:cubicBezTo>
                    <a:close/>
                  </a:path>
                </a:pathLst>
              </a:custGeom>
              <a:solidFill>
                <a:srgbClr val="000000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64" name="Forme libre 4863">
                <a:extLst>
                  <a:ext uri="{FF2B5EF4-FFF2-40B4-BE49-F238E27FC236}">
                    <a16:creationId xmlns:a16="http://schemas.microsoft.com/office/drawing/2014/main" id="{265DD1FB-9DEF-6B82-8DAA-D504DBB31B7F}"/>
                  </a:ext>
                </a:extLst>
              </p:cNvPr>
              <p:cNvSpPr/>
              <p:nvPr/>
            </p:nvSpPr>
            <p:spPr>
              <a:xfrm>
                <a:off x="4667256" y="2047563"/>
                <a:ext cx="17127" cy="31491"/>
              </a:xfrm>
              <a:custGeom>
                <a:avLst/>
                <a:gdLst>
                  <a:gd name="connsiteX0" fmla="*/ 1396 w 17127"/>
                  <a:gd name="connsiteY0" fmla="*/ 762 h 31491"/>
                  <a:gd name="connsiteX1" fmla="*/ 5329 w 17127"/>
                  <a:gd name="connsiteY1" fmla="*/ 29968 h 31491"/>
                  <a:gd name="connsiteX2" fmla="*/ 11419 w 17127"/>
                  <a:gd name="connsiteY2" fmla="*/ 29968 h 31491"/>
                  <a:gd name="connsiteX3" fmla="*/ 15605 w 17127"/>
                  <a:gd name="connsiteY3" fmla="*/ 254 h 31491"/>
                  <a:gd name="connsiteX4" fmla="*/ 17128 w 17127"/>
                  <a:gd name="connsiteY4" fmla="*/ 0 h 31491"/>
                  <a:gd name="connsiteX5" fmla="*/ 12814 w 17127"/>
                  <a:gd name="connsiteY5" fmla="*/ 30857 h 31491"/>
                  <a:gd name="connsiteX6" fmla="*/ 12814 w 17127"/>
                  <a:gd name="connsiteY6" fmla="*/ 31491 h 31491"/>
                  <a:gd name="connsiteX7" fmla="*/ 4060 w 17127"/>
                  <a:gd name="connsiteY7" fmla="*/ 31491 h 31491"/>
                  <a:gd name="connsiteX8" fmla="*/ 4060 w 17127"/>
                  <a:gd name="connsiteY8" fmla="*/ 30857 h 31491"/>
                  <a:gd name="connsiteX9" fmla="*/ 0 w 17127"/>
                  <a:gd name="connsiteY9" fmla="*/ 1016 h 31491"/>
                  <a:gd name="connsiteX10" fmla="*/ 1522 w 17127"/>
                  <a:gd name="connsiteY10" fmla="*/ 762 h 314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127" h="31491">
                    <a:moveTo>
                      <a:pt x="1396" y="762"/>
                    </a:moveTo>
                    <a:lnTo>
                      <a:pt x="5329" y="29968"/>
                    </a:lnTo>
                    <a:lnTo>
                      <a:pt x="11419" y="29968"/>
                    </a:lnTo>
                    <a:cubicBezTo>
                      <a:pt x="11419" y="29968"/>
                      <a:pt x="15605" y="254"/>
                      <a:pt x="15605" y="254"/>
                    </a:cubicBezTo>
                    <a:lnTo>
                      <a:pt x="17128" y="0"/>
                    </a:lnTo>
                    <a:lnTo>
                      <a:pt x="12814" y="30857"/>
                    </a:lnTo>
                    <a:lnTo>
                      <a:pt x="12814" y="31491"/>
                    </a:lnTo>
                    <a:cubicBezTo>
                      <a:pt x="12814" y="31491"/>
                      <a:pt x="4060" y="31491"/>
                      <a:pt x="4060" y="31491"/>
                    </a:cubicBezTo>
                    <a:lnTo>
                      <a:pt x="4060" y="30857"/>
                    </a:lnTo>
                    <a:cubicBezTo>
                      <a:pt x="4060" y="30857"/>
                      <a:pt x="0" y="1016"/>
                      <a:pt x="0" y="1016"/>
                    </a:cubicBezTo>
                    <a:lnTo>
                      <a:pt x="1522" y="762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4650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66" name="Forme libre 4865">
                <a:extLst>
                  <a:ext uri="{FF2B5EF4-FFF2-40B4-BE49-F238E27FC236}">
                    <a16:creationId xmlns:a16="http://schemas.microsoft.com/office/drawing/2014/main" id="{076FFFAF-9777-05E4-E2AC-26CA0936777E}"/>
                  </a:ext>
                </a:extLst>
              </p:cNvPr>
              <p:cNvSpPr/>
              <p:nvPr/>
            </p:nvSpPr>
            <p:spPr>
              <a:xfrm>
                <a:off x="4662435" y="2043880"/>
                <a:ext cx="27404" cy="8507"/>
              </a:xfrm>
              <a:custGeom>
                <a:avLst/>
                <a:gdLst>
                  <a:gd name="connsiteX0" fmla="*/ 15479 w 27404"/>
                  <a:gd name="connsiteY0" fmla="*/ 127 h 8507"/>
                  <a:gd name="connsiteX1" fmla="*/ 14971 w 27404"/>
                  <a:gd name="connsiteY1" fmla="*/ 3428 h 8507"/>
                  <a:gd name="connsiteX2" fmla="*/ 27405 w 27404"/>
                  <a:gd name="connsiteY2" fmla="*/ 1524 h 8507"/>
                  <a:gd name="connsiteX3" fmla="*/ 10531 w 27404"/>
                  <a:gd name="connsiteY3" fmla="*/ 8508 h 8507"/>
                  <a:gd name="connsiteX4" fmla="*/ 11165 w 27404"/>
                  <a:gd name="connsiteY4" fmla="*/ 3936 h 8507"/>
                  <a:gd name="connsiteX5" fmla="*/ 0 w 27404"/>
                  <a:gd name="connsiteY5" fmla="*/ 6095 h 8507"/>
                  <a:gd name="connsiteX6" fmla="*/ 15352 w 27404"/>
                  <a:gd name="connsiteY6" fmla="*/ 0 h 85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404" h="8507">
                    <a:moveTo>
                      <a:pt x="15479" y="127"/>
                    </a:moveTo>
                    <a:lnTo>
                      <a:pt x="14971" y="3428"/>
                    </a:lnTo>
                    <a:lnTo>
                      <a:pt x="27405" y="1524"/>
                    </a:lnTo>
                    <a:lnTo>
                      <a:pt x="10531" y="8508"/>
                    </a:lnTo>
                    <a:lnTo>
                      <a:pt x="11165" y="3936"/>
                    </a:lnTo>
                    <a:lnTo>
                      <a:pt x="0" y="6095"/>
                    </a:lnTo>
                    <a:lnTo>
                      <a:pt x="15352" y="0"/>
                    </a:lnTo>
                    <a:close/>
                  </a:path>
                </a:pathLst>
              </a:custGeom>
              <a:gradFill>
                <a:gsLst>
                  <a:gs pos="0">
                    <a:srgbClr val="D2D2D2"/>
                  </a:gs>
                  <a:gs pos="50000">
                    <a:srgbClr val="A2A2A2"/>
                  </a:gs>
                  <a:gs pos="100000">
                    <a:srgbClr val="727272"/>
                  </a:gs>
                </a:gsLst>
                <a:lin ang="5727945" scaled="1"/>
              </a:gra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  <p:sp>
            <p:nvSpPr>
              <p:cNvPr id="4867" name="Forme libre 4866">
                <a:extLst>
                  <a:ext uri="{FF2B5EF4-FFF2-40B4-BE49-F238E27FC236}">
                    <a16:creationId xmlns:a16="http://schemas.microsoft.com/office/drawing/2014/main" id="{0EDDCCAF-2754-1EBF-9D03-92BAA68D4446}"/>
                  </a:ext>
                </a:extLst>
              </p:cNvPr>
              <p:cNvSpPr/>
              <p:nvPr/>
            </p:nvSpPr>
            <p:spPr>
              <a:xfrm>
                <a:off x="4628529" y="1999183"/>
                <a:ext cx="94329" cy="89997"/>
              </a:xfrm>
              <a:custGeom>
                <a:avLst/>
                <a:gdLst>
                  <a:gd name="connsiteX0" fmla="*/ 19062 w 94329"/>
                  <a:gd name="connsiteY0" fmla="*/ 88125 h 89997"/>
                  <a:gd name="connsiteX1" fmla="*/ 29466 w 94329"/>
                  <a:gd name="connsiteY1" fmla="*/ 73903 h 89997"/>
                  <a:gd name="connsiteX2" fmla="*/ 31115 w 94329"/>
                  <a:gd name="connsiteY2" fmla="*/ 73649 h 89997"/>
                  <a:gd name="connsiteX3" fmla="*/ 31115 w 94329"/>
                  <a:gd name="connsiteY3" fmla="*/ 73649 h 89997"/>
                  <a:gd name="connsiteX4" fmla="*/ 31369 w 94329"/>
                  <a:gd name="connsiteY4" fmla="*/ 75300 h 89997"/>
                  <a:gd name="connsiteX5" fmla="*/ 20965 w 94329"/>
                  <a:gd name="connsiteY5" fmla="*/ 89522 h 89997"/>
                  <a:gd name="connsiteX6" fmla="*/ 19316 w 94329"/>
                  <a:gd name="connsiteY6" fmla="*/ 89776 h 89997"/>
                  <a:gd name="connsiteX7" fmla="*/ 19316 w 94329"/>
                  <a:gd name="connsiteY7" fmla="*/ 89776 h 89997"/>
                  <a:gd name="connsiteX8" fmla="*/ 19062 w 94329"/>
                  <a:gd name="connsiteY8" fmla="*/ 88125 h 89997"/>
                  <a:gd name="connsiteX9" fmla="*/ 19062 w 94329"/>
                  <a:gd name="connsiteY9" fmla="*/ 88125 h 89997"/>
                  <a:gd name="connsiteX10" fmla="*/ 79200 w 94329"/>
                  <a:gd name="connsiteY10" fmla="*/ 71999 h 89997"/>
                  <a:gd name="connsiteX11" fmla="*/ 71968 w 94329"/>
                  <a:gd name="connsiteY11" fmla="*/ 66919 h 89997"/>
                  <a:gd name="connsiteX12" fmla="*/ 70319 w 94329"/>
                  <a:gd name="connsiteY12" fmla="*/ 67173 h 89997"/>
                  <a:gd name="connsiteX13" fmla="*/ 70319 w 94329"/>
                  <a:gd name="connsiteY13" fmla="*/ 67173 h 89997"/>
                  <a:gd name="connsiteX14" fmla="*/ 70573 w 94329"/>
                  <a:gd name="connsiteY14" fmla="*/ 68824 h 89997"/>
                  <a:gd name="connsiteX15" fmla="*/ 77805 w 94329"/>
                  <a:gd name="connsiteY15" fmla="*/ 73903 h 89997"/>
                  <a:gd name="connsiteX16" fmla="*/ 79454 w 94329"/>
                  <a:gd name="connsiteY16" fmla="*/ 73649 h 89997"/>
                  <a:gd name="connsiteX17" fmla="*/ 79454 w 94329"/>
                  <a:gd name="connsiteY17" fmla="*/ 73649 h 89997"/>
                  <a:gd name="connsiteX18" fmla="*/ 79200 w 94329"/>
                  <a:gd name="connsiteY18" fmla="*/ 71999 h 89997"/>
                  <a:gd name="connsiteX19" fmla="*/ 79200 w 94329"/>
                  <a:gd name="connsiteY19" fmla="*/ 71999 h 89997"/>
                  <a:gd name="connsiteX20" fmla="*/ 75267 w 94329"/>
                  <a:gd name="connsiteY20" fmla="*/ 88125 h 89997"/>
                  <a:gd name="connsiteX21" fmla="*/ 75013 w 94329"/>
                  <a:gd name="connsiteY21" fmla="*/ 89776 h 89997"/>
                  <a:gd name="connsiteX22" fmla="*/ 73364 w 94329"/>
                  <a:gd name="connsiteY22" fmla="*/ 89522 h 89997"/>
                  <a:gd name="connsiteX23" fmla="*/ 62960 w 94329"/>
                  <a:gd name="connsiteY23" fmla="*/ 75173 h 89997"/>
                  <a:gd name="connsiteX24" fmla="*/ 63214 w 94329"/>
                  <a:gd name="connsiteY24" fmla="*/ 73522 h 89997"/>
                  <a:gd name="connsiteX25" fmla="*/ 64864 w 94329"/>
                  <a:gd name="connsiteY25" fmla="*/ 73776 h 89997"/>
                  <a:gd name="connsiteX26" fmla="*/ 75267 w 94329"/>
                  <a:gd name="connsiteY26" fmla="*/ 88125 h 89997"/>
                  <a:gd name="connsiteX27" fmla="*/ 77678 w 94329"/>
                  <a:gd name="connsiteY27" fmla="*/ 24000 h 89997"/>
                  <a:gd name="connsiteX28" fmla="*/ 70953 w 94329"/>
                  <a:gd name="connsiteY28" fmla="*/ 29714 h 89997"/>
                  <a:gd name="connsiteX29" fmla="*/ 70827 w 94329"/>
                  <a:gd name="connsiteY29" fmla="*/ 31492 h 89997"/>
                  <a:gd name="connsiteX30" fmla="*/ 70827 w 94329"/>
                  <a:gd name="connsiteY30" fmla="*/ 31492 h 89997"/>
                  <a:gd name="connsiteX31" fmla="*/ 72603 w 94329"/>
                  <a:gd name="connsiteY31" fmla="*/ 31619 h 89997"/>
                  <a:gd name="connsiteX32" fmla="*/ 79327 w 94329"/>
                  <a:gd name="connsiteY32" fmla="*/ 25904 h 89997"/>
                  <a:gd name="connsiteX33" fmla="*/ 79454 w 94329"/>
                  <a:gd name="connsiteY33" fmla="*/ 24127 h 89997"/>
                  <a:gd name="connsiteX34" fmla="*/ 79454 w 94329"/>
                  <a:gd name="connsiteY34" fmla="*/ 24127 h 89997"/>
                  <a:gd name="connsiteX35" fmla="*/ 77678 w 94329"/>
                  <a:gd name="connsiteY35" fmla="*/ 24000 h 89997"/>
                  <a:gd name="connsiteX36" fmla="*/ 77678 w 94329"/>
                  <a:gd name="connsiteY36" fmla="*/ 24000 h 89997"/>
                  <a:gd name="connsiteX37" fmla="*/ 86686 w 94329"/>
                  <a:gd name="connsiteY37" fmla="*/ 47999 h 89997"/>
                  <a:gd name="connsiteX38" fmla="*/ 77805 w 94329"/>
                  <a:gd name="connsiteY38" fmla="*/ 48380 h 89997"/>
                  <a:gd name="connsiteX39" fmla="*/ 76663 w 94329"/>
                  <a:gd name="connsiteY39" fmla="*/ 49650 h 89997"/>
                  <a:gd name="connsiteX40" fmla="*/ 76663 w 94329"/>
                  <a:gd name="connsiteY40" fmla="*/ 49650 h 89997"/>
                  <a:gd name="connsiteX41" fmla="*/ 77931 w 94329"/>
                  <a:gd name="connsiteY41" fmla="*/ 50793 h 89997"/>
                  <a:gd name="connsiteX42" fmla="*/ 86813 w 94329"/>
                  <a:gd name="connsiteY42" fmla="*/ 50412 h 89997"/>
                  <a:gd name="connsiteX43" fmla="*/ 87954 w 94329"/>
                  <a:gd name="connsiteY43" fmla="*/ 49142 h 89997"/>
                  <a:gd name="connsiteX44" fmla="*/ 87954 w 94329"/>
                  <a:gd name="connsiteY44" fmla="*/ 49142 h 89997"/>
                  <a:gd name="connsiteX45" fmla="*/ 86686 w 94329"/>
                  <a:gd name="connsiteY45" fmla="*/ 47999 h 89997"/>
                  <a:gd name="connsiteX46" fmla="*/ 86686 w 94329"/>
                  <a:gd name="connsiteY46" fmla="*/ 47999 h 89997"/>
                  <a:gd name="connsiteX47" fmla="*/ 72349 w 94329"/>
                  <a:gd name="connsiteY47" fmla="*/ 8000 h 89997"/>
                  <a:gd name="connsiteX48" fmla="*/ 73998 w 94329"/>
                  <a:gd name="connsiteY48" fmla="*/ 7619 h 89997"/>
                  <a:gd name="connsiteX49" fmla="*/ 74379 w 94329"/>
                  <a:gd name="connsiteY49" fmla="*/ 9270 h 89997"/>
                  <a:gd name="connsiteX50" fmla="*/ 65371 w 94329"/>
                  <a:gd name="connsiteY50" fmla="*/ 24507 h 89997"/>
                  <a:gd name="connsiteX51" fmla="*/ 63722 w 94329"/>
                  <a:gd name="connsiteY51" fmla="*/ 24889 h 89997"/>
                  <a:gd name="connsiteX52" fmla="*/ 63722 w 94329"/>
                  <a:gd name="connsiteY52" fmla="*/ 24889 h 89997"/>
                  <a:gd name="connsiteX53" fmla="*/ 63341 w 94329"/>
                  <a:gd name="connsiteY53" fmla="*/ 23238 h 89997"/>
                  <a:gd name="connsiteX54" fmla="*/ 72349 w 94329"/>
                  <a:gd name="connsiteY54" fmla="*/ 8000 h 89997"/>
                  <a:gd name="connsiteX55" fmla="*/ 92268 w 94329"/>
                  <a:gd name="connsiteY55" fmla="*/ 31872 h 89997"/>
                  <a:gd name="connsiteX56" fmla="*/ 93791 w 94329"/>
                  <a:gd name="connsiteY56" fmla="*/ 32507 h 89997"/>
                  <a:gd name="connsiteX57" fmla="*/ 93156 w 94329"/>
                  <a:gd name="connsiteY57" fmla="*/ 34031 h 89997"/>
                  <a:gd name="connsiteX58" fmla="*/ 76790 w 94329"/>
                  <a:gd name="connsiteY58" fmla="*/ 40507 h 89997"/>
                  <a:gd name="connsiteX59" fmla="*/ 75267 w 94329"/>
                  <a:gd name="connsiteY59" fmla="*/ 39872 h 89997"/>
                  <a:gd name="connsiteX60" fmla="*/ 75267 w 94329"/>
                  <a:gd name="connsiteY60" fmla="*/ 39872 h 89997"/>
                  <a:gd name="connsiteX61" fmla="*/ 75902 w 94329"/>
                  <a:gd name="connsiteY61" fmla="*/ 38222 h 89997"/>
                  <a:gd name="connsiteX62" fmla="*/ 92268 w 94329"/>
                  <a:gd name="connsiteY62" fmla="*/ 31745 h 89997"/>
                  <a:gd name="connsiteX63" fmla="*/ 93410 w 94329"/>
                  <a:gd name="connsiteY63" fmla="*/ 62983 h 89997"/>
                  <a:gd name="connsiteX64" fmla="*/ 76409 w 94329"/>
                  <a:gd name="connsiteY64" fmla="*/ 58031 h 89997"/>
                  <a:gd name="connsiteX65" fmla="*/ 74887 w 94329"/>
                  <a:gd name="connsiteY65" fmla="*/ 58920 h 89997"/>
                  <a:gd name="connsiteX66" fmla="*/ 74887 w 94329"/>
                  <a:gd name="connsiteY66" fmla="*/ 58920 h 89997"/>
                  <a:gd name="connsiteX67" fmla="*/ 75775 w 94329"/>
                  <a:gd name="connsiteY67" fmla="*/ 60443 h 89997"/>
                  <a:gd name="connsiteX68" fmla="*/ 92776 w 94329"/>
                  <a:gd name="connsiteY68" fmla="*/ 65396 h 89997"/>
                  <a:gd name="connsiteX69" fmla="*/ 94298 w 94329"/>
                  <a:gd name="connsiteY69" fmla="*/ 64507 h 89997"/>
                  <a:gd name="connsiteX70" fmla="*/ 94298 w 94329"/>
                  <a:gd name="connsiteY70" fmla="*/ 64507 h 89997"/>
                  <a:gd name="connsiteX71" fmla="*/ 93410 w 94329"/>
                  <a:gd name="connsiteY71" fmla="*/ 62983 h 89997"/>
                  <a:gd name="connsiteX72" fmla="*/ 93410 w 94329"/>
                  <a:gd name="connsiteY72" fmla="*/ 62983 h 89997"/>
                  <a:gd name="connsiteX73" fmla="*/ 55982 w 94329"/>
                  <a:gd name="connsiteY73" fmla="*/ 10794 h 89997"/>
                  <a:gd name="connsiteX74" fmla="*/ 54206 w 94329"/>
                  <a:gd name="connsiteY74" fmla="*/ 19428 h 89997"/>
                  <a:gd name="connsiteX75" fmla="*/ 55221 w 94329"/>
                  <a:gd name="connsiteY75" fmla="*/ 20825 h 89997"/>
                  <a:gd name="connsiteX76" fmla="*/ 56617 w 94329"/>
                  <a:gd name="connsiteY76" fmla="*/ 19809 h 89997"/>
                  <a:gd name="connsiteX77" fmla="*/ 58393 w 94329"/>
                  <a:gd name="connsiteY77" fmla="*/ 11174 h 89997"/>
                  <a:gd name="connsiteX78" fmla="*/ 57378 w 94329"/>
                  <a:gd name="connsiteY78" fmla="*/ 9778 h 89997"/>
                  <a:gd name="connsiteX79" fmla="*/ 57378 w 94329"/>
                  <a:gd name="connsiteY79" fmla="*/ 9778 h 89997"/>
                  <a:gd name="connsiteX80" fmla="*/ 55982 w 94329"/>
                  <a:gd name="connsiteY80" fmla="*/ 10794 h 89997"/>
                  <a:gd name="connsiteX81" fmla="*/ 55982 w 94329"/>
                  <a:gd name="connsiteY81" fmla="*/ 10794 h 89997"/>
                  <a:gd name="connsiteX82" fmla="*/ 45959 w 94329"/>
                  <a:gd name="connsiteY82" fmla="*/ 1270 h 89997"/>
                  <a:gd name="connsiteX83" fmla="*/ 45959 w 94329"/>
                  <a:gd name="connsiteY83" fmla="*/ 18920 h 89997"/>
                  <a:gd name="connsiteX84" fmla="*/ 47355 w 94329"/>
                  <a:gd name="connsiteY84" fmla="*/ 20190 h 89997"/>
                  <a:gd name="connsiteX85" fmla="*/ 47355 w 94329"/>
                  <a:gd name="connsiteY85" fmla="*/ 20190 h 89997"/>
                  <a:gd name="connsiteX86" fmla="*/ 48624 w 94329"/>
                  <a:gd name="connsiteY86" fmla="*/ 18920 h 89997"/>
                  <a:gd name="connsiteX87" fmla="*/ 48624 w 94329"/>
                  <a:gd name="connsiteY87" fmla="*/ 1270 h 89997"/>
                  <a:gd name="connsiteX88" fmla="*/ 47228 w 94329"/>
                  <a:gd name="connsiteY88" fmla="*/ 0 h 89997"/>
                  <a:gd name="connsiteX89" fmla="*/ 45959 w 94329"/>
                  <a:gd name="connsiteY89" fmla="*/ 1270 h 89997"/>
                  <a:gd name="connsiteX90" fmla="*/ 45959 w 94329"/>
                  <a:gd name="connsiteY90" fmla="*/ 1270 h 89997"/>
                  <a:gd name="connsiteX91" fmla="*/ 38474 w 94329"/>
                  <a:gd name="connsiteY91" fmla="*/ 10794 h 89997"/>
                  <a:gd name="connsiteX92" fmla="*/ 40250 w 94329"/>
                  <a:gd name="connsiteY92" fmla="*/ 19428 h 89997"/>
                  <a:gd name="connsiteX93" fmla="*/ 39235 w 94329"/>
                  <a:gd name="connsiteY93" fmla="*/ 20825 h 89997"/>
                  <a:gd name="connsiteX94" fmla="*/ 39235 w 94329"/>
                  <a:gd name="connsiteY94" fmla="*/ 20825 h 89997"/>
                  <a:gd name="connsiteX95" fmla="*/ 37839 w 94329"/>
                  <a:gd name="connsiteY95" fmla="*/ 19809 h 89997"/>
                  <a:gd name="connsiteX96" fmla="*/ 36063 w 94329"/>
                  <a:gd name="connsiteY96" fmla="*/ 11174 h 89997"/>
                  <a:gd name="connsiteX97" fmla="*/ 36951 w 94329"/>
                  <a:gd name="connsiteY97" fmla="*/ 9778 h 89997"/>
                  <a:gd name="connsiteX98" fmla="*/ 36951 w 94329"/>
                  <a:gd name="connsiteY98" fmla="*/ 9778 h 89997"/>
                  <a:gd name="connsiteX99" fmla="*/ 38347 w 94329"/>
                  <a:gd name="connsiteY99" fmla="*/ 10794 h 89997"/>
                  <a:gd name="connsiteX100" fmla="*/ 38347 w 94329"/>
                  <a:gd name="connsiteY100" fmla="*/ 10794 h 89997"/>
                  <a:gd name="connsiteX101" fmla="*/ 21980 w 94329"/>
                  <a:gd name="connsiteY101" fmla="*/ 8000 h 89997"/>
                  <a:gd name="connsiteX102" fmla="*/ 30861 w 94329"/>
                  <a:gd name="connsiteY102" fmla="*/ 23238 h 89997"/>
                  <a:gd name="connsiteX103" fmla="*/ 30481 w 94329"/>
                  <a:gd name="connsiteY103" fmla="*/ 24889 h 89997"/>
                  <a:gd name="connsiteX104" fmla="*/ 30481 w 94329"/>
                  <a:gd name="connsiteY104" fmla="*/ 24889 h 89997"/>
                  <a:gd name="connsiteX105" fmla="*/ 28831 w 94329"/>
                  <a:gd name="connsiteY105" fmla="*/ 24507 h 89997"/>
                  <a:gd name="connsiteX106" fmla="*/ 19950 w 94329"/>
                  <a:gd name="connsiteY106" fmla="*/ 9270 h 89997"/>
                  <a:gd name="connsiteX107" fmla="*/ 20331 w 94329"/>
                  <a:gd name="connsiteY107" fmla="*/ 7619 h 89997"/>
                  <a:gd name="connsiteX108" fmla="*/ 21980 w 94329"/>
                  <a:gd name="connsiteY108" fmla="*/ 8000 h 89997"/>
                  <a:gd name="connsiteX109" fmla="*/ 21980 w 94329"/>
                  <a:gd name="connsiteY109" fmla="*/ 8000 h 89997"/>
                  <a:gd name="connsiteX110" fmla="*/ 16778 w 94329"/>
                  <a:gd name="connsiteY110" fmla="*/ 24000 h 89997"/>
                  <a:gd name="connsiteX111" fmla="*/ 15002 w 94329"/>
                  <a:gd name="connsiteY111" fmla="*/ 24127 h 89997"/>
                  <a:gd name="connsiteX112" fmla="*/ 15002 w 94329"/>
                  <a:gd name="connsiteY112" fmla="*/ 24127 h 89997"/>
                  <a:gd name="connsiteX113" fmla="*/ 15002 w 94329"/>
                  <a:gd name="connsiteY113" fmla="*/ 25904 h 89997"/>
                  <a:gd name="connsiteX114" fmla="*/ 21727 w 94329"/>
                  <a:gd name="connsiteY114" fmla="*/ 31619 h 89997"/>
                  <a:gd name="connsiteX115" fmla="*/ 23503 w 94329"/>
                  <a:gd name="connsiteY115" fmla="*/ 31492 h 89997"/>
                  <a:gd name="connsiteX116" fmla="*/ 23376 w 94329"/>
                  <a:gd name="connsiteY116" fmla="*/ 29714 h 89997"/>
                  <a:gd name="connsiteX117" fmla="*/ 16652 w 94329"/>
                  <a:gd name="connsiteY117" fmla="*/ 24000 h 89997"/>
                  <a:gd name="connsiteX118" fmla="*/ 2061 w 94329"/>
                  <a:gd name="connsiteY118" fmla="*/ 31745 h 89997"/>
                  <a:gd name="connsiteX119" fmla="*/ 18428 w 94329"/>
                  <a:gd name="connsiteY119" fmla="*/ 38349 h 89997"/>
                  <a:gd name="connsiteX120" fmla="*/ 19062 w 94329"/>
                  <a:gd name="connsiteY120" fmla="*/ 39872 h 89997"/>
                  <a:gd name="connsiteX121" fmla="*/ 19062 w 94329"/>
                  <a:gd name="connsiteY121" fmla="*/ 39872 h 89997"/>
                  <a:gd name="connsiteX122" fmla="*/ 17540 w 94329"/>
                  <a:gd name="connsiteY122" fmla="*/ 40507 h 89997"/>
                  <a:gd name="connsiteX123" fmla="*/ 1173 w 94329"/>
                  <a:gd name="connsiteY123" fmla="*/ 33904 h 89997"/>
                  <a:gd name="connsiteX124" fmla="*/ 539 w 94329"/>
                  <a:gd name="connsiteY124" fmla="*/ 32380 h 89997"/>
                  <a:gd name="connsiteX125" fmla="*/ 2188 w 94329"/>
                  <a:gd name="connsiteY125" fmla="*/ 31745 h 89997"/>
                  <a:gd name="connsiteX126" fmla="*/ 2188 w 94329"/>
                  <a:gd name="connsiteY126" fmla="*/ 31745 h 89997"/>
                  <a:gd name="connsiteX127" fmla="*/ 7644 w 94329"/>
                  <a:gd name="connsiteY127" fmla="*/ 47872 h 89997"/>
                  <a:gd name="connsiteX128" fmla="*/ 16525 w 94329"/>
                  <a:gd name="connsiteY128" fmla="*/ 48253 h 89997"/>
                  <a:gd name="connsiteX129" fmla="*/ 17667 w 94329"/>
                  <a:gd name="connsiteY129" fmla="*/ 49523 h 89997"/>
                  <a:gd name="connsiteX130" fmla="*/ 17667 w 94329"/>
                  <a:gd name="connsiteY130" fmla="*/ 49523 h 89997"/>
                  <a:gd name="connsiteX131" fmla="*/ 16398 w 94329"/>
                  <a:gd name="connsiteY131" fmla="*/ 50666 h 89997"/>
                  <a:gd name="connsiteX132" fmla="*/ 7517 w 94329"/>
                  <a:gd name="connsiteY132" fmla="*/ 50285 h 89997"/>
                  <a:gd name="connsiteX133" fmla="*/ 6375 w 94329"/>
                  <a:gd name="connsiteY133" fmla="*/ 49015 h 89997"/>
                  <a:gd name="connsiteX134" fmla="*/ 6375 w 94329"/>
                  <a:gd name="connsiteY134" fmla="*/ 49015 h 89997"/>
                  <a:gd name="connsiteX135" fmla="*/ 7644 w 94329"/>
                  <a:gd name="connsiteY135" fmla="*/ 47872 h 89997"/>
                  <a:gd name="connsiteX136" fmla="*/ 7644 w 94329"/>
                  <a:gd name="connsiteY136" fmla="*/ 47872 h 89997"/>
                  <a:gd name="connsiteX137" fmla="*/ 919 w 94329"/>
                  <a:gd name="connsiteY137" fmla="*/ 62856 h 89997"/>
                  <a:gd name="connsiteX138" fmla="*/ 17920 w 94329"/>
                  <a:gd name="connsiteY138" fmla="*/ 58031 h 89997"/>
                  <a:gd name="connsiteX139" fmla="*/ 19443 w 94329"/>
                  <a:gd name="connsiteY139" fmla="*/ 58920 h 89997"/>
                  <a:gd name="connsiteX140" fmla="*/ 18555 w 94329"/>
                  <a:gd name="connsiteY140" fmla="*/ 60443 h 89997"/>
                  <a:gd name="connsiteX141" fmla="*/ 1554 w 94329"/>
                  <a:gd name="connsiteY141" fmla="*/ 65269 h 89997"/>
                  <a:gd name="connsiteX142" fmla="*/ 31 w 94329"/>
                  <a:gd name="connsiteY142" fmla="*/ 64380 h 89997"/>
                  <a:gd name="connsiteX143" fmla="*/ 31 w 94329"/>
                  <a:gd name="connsiteY143" fmla="*/ 64380 h 89997"/>
                  <a:gd name="connsiteX144" fmla="*/ 919 w 94329"/>
                  <a:gd name="connsiteY144" fmla="*/ 62856 h 89997"/>
                  <a:gd name="connsiteX145" fmla="*/ 919 w 94329"/>
                  <a:gd name="connsiteY145" fmla="*/ 62856 h 89997"/>
                  <a:gd name="connsiteX146" fmla="*/ 15129 w 94329"/>
                  <a:gd name="connsiteY146" fmla="*/ 71872 h 89997"/>
                  <a:gd name="connsiteX147" fmla="*/ 14875 w 94329"/>
                  <a:gd name="connsiteY147" fmla="*/ 73522 h 89997"/>
                  <a:gd name="connsiteX148" fmla="*/ 14875 w 94329"/>
                  <a:gd name="connsiteY148" fmla="*/ 73522 h 89997"/>
                  <a:gd name="connsiteX149" fmla="*/ 16525 w 94329"/>
                  <a:gd name="connsiteY149" fmla="*/ 73776 h 89997"/>
                  <a:gd name="connsiteX150" fmla="*/ 23757 w 94329"/>
                  <a:gd name="connsiteY150" fmla="*/ 68697 h 89997"/>
                  <a:gd name="connsiteX151" fmla="*/ 24010 w 94329"/>
                  <a:gd name="connsiteY151" fmla="*/ 67046 h 89997"/>
                  <a:gd name="connsiteX152" fmla="*/ 24010 w 94329"/>
                  <a:gd name="connsiteY152" fmla="*/ 67046 h 89997"/>
                  <a:gd name="connsiteX153" fmla="*/ 22361 w 94329"/>
                  <a:gd name="connsiteY153" fmla="*/ 66792 h 89997"/>
                  <a:gd name="connsiteX154" fmla="*/ 15129 w 94329"/>
                  <a:gd name="connsiteY154" fmla="*/ 71872 h 899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</a:cxnLst>
                <a:rect l="l" t="t" r="r" b="b"/>
                <a:pathLst>
                  <a:path w="94329" h="89997">
                    <a:moveTo>
                      <a:pt x="19062" y="88125"/>
                    </a:moveTo>
                    <a:lnTo>
                      <a:pt x="29466" y="73903"/>
                    </a:lnTo>
                    <a:cubicBezTo>
                      <a:pt x="29466" y="73903"/>
                      <a:pt x="30608" y="73269"/>
                      <a:pt x="31115" y="73649"/>
                    </a:cubicBezTo>
                    <a:lnTo>
                      <a:pt x="31115" y="73649"/>
                    </a:lnTo>
                    <a:cubicBezTo>
                      <a:pt x="31115" y="73649"/>
                      <a:pt x="31750" y="74792"/>
                      <a:pt x="31369" y="75300"/>
                    </a:cubicBezTo>
                    <a:lnTo>
                      <a:pt x="20965" y="89522"/>
                    </a:lnTo>
                    <a:cubicBezTo>
                      <a:pt x="20965" y="89522"/>
                      <a:pt x="19823" y="90157"/>
                      <a:pt x="19316" y="89776"/>
                    </a:cubicBezTo>
                    <a:lnTo>
                      <a:pt x="19316" y="89776"/>
                    </a:lnTo>
                    <a:cubicBezTo>
                      <a:pt x="19316" y="89776"/>
                      <a:pt x="18682" y="88633"/>
                      <a:pt x="19062" y="88125"/>
                    </a:cubicBezTo>
                    <a:lnTo>
                      <a:pt x="19062" y="88125"/>
                    </a:lnTo>
                    <a:close/>
                    <a:moveTo>
                      <a:pt x="79200" y="71999"/>
                    </a:moveTo>
                    <a:lnTo>
                      <a:pt x="71968" y="66919"/>
                    </a:lnTo>
                    <a:cubicBezTo>
                      <a:pt x="71968" y="66919"/>
                      <a:pt x="70573" y="66665"/>
                      <a:pt x="70319" y="67173"/>
                    </a:cubicBezTo>
                    <a:lnTo>
                      <a:pt x="70319" y="67173"/>
                    </a:lnTo>
                    <a:cubicBezTo>
                      <a:pt x="70319" y="67173"/>
                      <a:pt x="70065" y="68443"/>
                      <a:pt x="70573" y="68824"/>
                    </a:cubicBezTo>
                    <a:lnTo>
                      <a:pt x="77805" y="73903"/>
                    </a:lnTo>
                    <a:cubicBezTo>
                      <a:pt x="77805" y="73903"/>
                      <a:pt x="79200" y="74157"/>
                      <a:pt x="79454" y="73649"/>
                    </a:cubicBezTo>
                    <a:lnTo>
                      <a:pt x="79454" y="73649"/>
                    </a:lnTo>
                    <a:cubicBezTo>
                      <a:pt x="79454" y="73649"/>
                      <a:pt x="79708" y="72380"/>
                      <a:pt x="79200" y="71999"/>
                    </a:cubicBezTo>
                    <a:lnTo>
                      <a:pt x="79200" y="71999"/>
                    </a:lnTo>
                    <a:close/>
                    <a:moveTo>
                      <a:pt x="75267" y="88125"/>
                    </a:moveTo>
                    <a:cubicBezTo>
                      <a:pt x="75267" y="88125"/>
                      <a:pt x="75521" y="89395"/>
                      <a:pt x="75013" y="89776"/>
                    </a:cubicBezTo>
                    <a:cubicBezTo>
                      <a:pt x="74506" y="90157"/>
                      <a:pt x="73745" y="90030"/>
                      <a:pt x="73364" y="89522"/>
                    </a:cubicBezTo>
                    <a:lnTo>
                      <a:pt x="62960" y="75173"/>
                    </a:lnTo>
                    <a:cubicBezTo>
                      <a:pt x="62960" y="75173"/>
                      <a:pt x="62707" y="73903"/>
                      <a:pt x="63214" y="73522"/>
                    </a:cubicBezTo>
                    <a:cubicBezTo>
                      <a:pt x="63722" y="73142"/>
                      <a:pt x="64483" y="73269"/>
                      <a:pt x="64864" y="73776"/>
                    </a:cubicBezTo>
                    <a:lnTo>
                      <a:pt x="75267" y="88125"/>
                    </a:lnTo>
                    <a:close/>
                    <a:moveTo>
                      <a:pt x="77678" y="24000"/>
                    </a:moveTo>
                    <a:lnTo>
                      <a:pt x="70953" y="29714"/>
                    </a:lnTo>
                    <a:cubicBezTo>
                      <a:pt x="70953" y="29714"/>
                      <a:pt x="70319" y="30984"/>
                      <a:pt x="70827" y="31492"/>
                    </a:cubicBezTo>
                    <a:lnTo>
                      <a:pt x="70827" y="31492"/>
                    </a:lnTo>
                    <a:cubicBezTo>
                      <a:pt x="70827" y="31492"/>
                      <a:pt x="72095" y="31999"/>
                      <a:pt x="72603" y="31619"/>
                    </a:cubicBezTo>
                    <a:lnTo>
                      <a:pt x="79327" y="25904"/>
                    </a:lnTo>
                    <a:cubicBezTo>
                      <a:pt x="79327" y="25904"/>
                      <a:pt x="79961" y="24634"/>
                      <a:pt x="79454" y="24127"/>
                    </a:cubicBezTo>
                    <a:lnTo>
                      <a:pt x="79454" y="24127"/>
                    </a:lnTo>
                    <a:cubicBezTo>
                      <a:pt x="79454" y="24127"/>
                      <a:pt x="78185" y="23492"/>
                      <a:pt x="77678" y="24000"/>
                    </a:cubicBezTo>
                    <a:lnTo>
                      <a:pt x="77678" y="24000"/>
                    </a:lnTo>
                    <a:close/>
                    <a:moveTo>
                      <a:pt x="86686" y="47999"/>
                    </a:moveTo>
                    <a:lnTo>
                      <a:pt x="77805" y="48380"/>
                    </a:lnTo>
                    <a:cubicBezTo>
                      <a:pt x="77170" y="48380"/>
                      <a:pt x="76536" y="49015"/>
                      <a:pt x="76663" y="49650"/>
                    </a:cubicBezTo>
                    <a:lnTo>
                      <a:pt x="76663" y="49650"/>
                    </a:lnTo>
                    <a:cubicBezTo>
                      <a:pt x="76790" y="50285"/>
                      <a:pt x="77297" y="50793"/>
                      <a:pt x="77931" y="50793"/>
                    </a:cubicBezTo>
                    <a:lnTo>
                      <a:pt x="86813" y="50412"/>
                    </a:lnTo>
                    <a:cubicBezTo>
                      <a:pt x="87447" y="50412"/>
                      <a:pt x="88081" y="49777"/>
                      <a:pt x="87954" y="49142"/>
                    </a:cubicBezTo>
                    <a:lnTo>
                      <a:pt x="87954" y="49142"/>
                    </a:lnTo>
                    <a:cubicBezTo>
                      <a:pt x="87828" y="48507"/>
                      <a:pt x="87320" y="47999"/>
                      <a:pt x="86686" y="47999"/>
                    </a:cubicBezTo>
                    <a:lnTo>
                      <a:pt x="86686" y="47999"/>
                    </a:lnTo>
                    <a:close/>
                    <a:moveTo>
                      <a:pt x="72349" y="8000"/>
                    </a:moveTo>
                    <a:cubicBezTo>
                      <a:pt x="72349" y="8000"/>
                      <a:pt x="73491" y="7238"/>
                      <a:pt x="73998" y="7619"/>
                    </a:cubicBezTo>
                    <a:cubicBezTo>
                      <a:pt x="74633" y="8000"/>
                      <a:pt x="74760" y="8762"/>
                      <a:pt x="74379" y="9270"/>
                    </a:cubicBezTo>
                    <a:lnTo>
                      <a:pt x="65371" y="24507"/>
                    </a:lnTo>
                    <a:cubicBezTo>
                      <a:pt x="65371" y="24507"/>
                      <a:pt x="64229" y="25269"/>
                      <a:pt x="63722" y="24889"/>
                    </a:cubicBezTo>
                    <a:lnTo>
                      <a:pt x="63722" y="24889"/>
                    </a:lnTo>
                    <a:cubicBezTo>
                      <a:pt x="63722" y="24889"/>
                      <a:pt x="62960" y="23746"/>
                      <a:pt x="63341" y="23238"/>
                    </a:cubicBezTo>
                    <a:lnTo>
                      <a:pt x="72349" y="8000"/>
                    </a:lnTo>
                    <a:close/>
                    <a:moveTo>
                      <a:pt x="92268" y="31872"/>
                    </a:moveTo>
                    <a:cubicBezTo>
                      <a:pt x="92268" y="31872"/>
                      <a:pt x="93537" y="31872"/>
                      <a:pt x="93791" y="32507"/>
                    </a:cubicBezTo>
                    <a:cubicBezTo>
                      <a:pt x="94044" y="33142"/>
                      <a:pt x="93791" y="33904"/>
                      <a:pt x="93156" y="34031"/>
                    </a:cubicBezTo>
                    <a:lnTo>
                      <a:pt x="76790" y="40507"/>
                    </a:lnTo>
                    <a:cubicBezTo>
                      <a:pt x="76790" y="40507"/>
                      <a:pt x="75394" y="40507"/>
                      <a:pt x="75267" y="39872"/>
                    </a:cubicBezTo>
                    <a:lnTo>
                      <a:pt x="75267" y="39872"/>
                    </a:lnTo>
                    <a:cubicBezTo>
                      <a:pt x="75267" y="39872"/>
                      <a:pt x="75267" y="38476"/>
                      <a:pt x="75902" y="38222"/>
                    </a:cubicBezTo>
                    <a:lnTo>
                      <a:pt x="92268" y="31745"/>
                    </a:lnTo>
                    <a:close/>
                    <a:moveTo>
                      <a:pt x="93410" y="62983"/>
                    </a:moveTo>
                    <a:lnTo>
                      <a:pt x="76409" y="58031"/>
                    </a:lnTo>
                    <a:cubicBezTo>
                      <a:pt x="75775" y="57904"/>
                      <a:pt x="75140" y="58158"/>
                      <a:pt x="74887" y="58920"/>
                    </a:cubicBezTo>
                    <a:lnTo>
                      <a:pt x="74887" y="58920"/>
                    </a:lnTo>
                    <a:cubicBezTo>
                      <a:pt x="74760" y="59554"/>
                      <a:pt x="75140" y="60189"/>
                      <a:pt x="75775" y="60443"/>
                    </a:cubicBezTo>
                    <a:lnTo>
                      <a:pt x="92776" y="65396"/>
                    </a:lnTo>
                    <a:cubicBezTo>
                      <a:pt x="93410" y="65523"/>
                      <a:pt x="94044" y="65269"/>
                      <a:pt x="94298" y="64507"/>
                    </a:cubicBezTo>
                    <a:lnTo>
                      <a:pt x="94298" y="64507"/>
                    </a:lnTo>
                    <a:cubicBezTo>
                      <a:pt x="94425" y="63872"/>
                      <a:pt x="94171" y="63237"/>
                      <a:pt x="93410" y="62983"/>
                    </a:cubicBezTo>
                    <a:lnTo>
                      <a:pt x="93410" y="62983"/>
                    </a:lnTo>
                    <a:close/>
                    <a:moveTo>
                      <a:pt x="55982" y="10794"/>
                    </a:moveTo>
                    <a:lnTo>
                      <a:pt x="54206" y="19428"/>
                    </a:lnTo>
                    <a:cubicBezTo>
                      <a:pt x="54079" y="20063"/>
                      <a:pt x="54460" y="20825"/>
                      <a:pt x="55221" y="20825"/>
                    </a:cubicBezTo>
                    <a:cubicBezTo>
                      <a:pt x="55856" y="20825"/>
                      <a:pt x="56490" y="20571"/>
                      <a:pt x="56617" y="19809"/>
                    </a:cubicBezTo>
                    <a:lnTo>
                      <a:pt x="58393" y="11174"/>
                    </a:lnTo>
                    <a:cubicBezTo>
                      <a:pt x="58520" y="10540"/>
                      <a:pt x="58139" y="9778"/>
                      <a:pt x="57378" y="9778"/>
                    </a:cubicBezTo>
                    <a:lnTo>
                      <a:pt x="57378" y="9778"/>
                    </a:lnTo>
                    <a:cubicBezTo>
                      <a:pt x="56744" y="9778"/>
                      <a:pt x="56109" y="10032"/>
                      <a:pt x="55982" y="10794"/>
                    </a:cubicBezTo>
                    <a:lnTo>
                      <a:pt x="55982" y="10794"/>
                    </a:lnTo>
                    <a:close/>
                    <a:moveTo>
                      <a:pt x="45959" y="1270"/>
                    </a:moveTo>
                    <a:lnTo>
                      <a:pt x="45959" y="18920"/>
                    </a:lnTo>
                    <a:cubicBezTo>
                      <a:pt x="45959" y="19555"/>
                      <a:pt x="46594" y="20190"/>
                      <a:pt x="47355" y="20190"/>
                    </a:cubicBezTo>
                    <a:lnTo>
                      <a:pt x="47355" y="20190"/>
                    </a:lnTo>
                    <a:cubicBezTo>
                      <a:pt x="47989" y="20190"/>
                      <a:pt x="48624" y="19682"/>
                      <a:pt x="48624" y="18920"/>
                    </a:cubicBezTo>
                    <a:lnTo>
                      <a:pt x="48624" y="1270"/>
                    </a:lnTo>
                    <a:cubicBezTo>
                      <a:pt x="48497" y="635"/>
                      <a:pt x="47989" y="0"/>
                      <a:pt x="47228" y="0"/>
                    </a:cubicBezTo>
                    <a:cubicBezTo>
                      <a:pt x="46594" y="0"/>
                      <a:pt x="45959" y="508"/>
                      <a:pt x="45959" y="1270"/>
                    </a:cubicBezTo>
                    <a:lnTo>
                      <a:pt x="45959" y="1270"/>
                    </a:lnTo>
                    <a:close/>
                    <a:moveTo>
                      <a:pt x="38474" y="10794"/>
                    </a:moveTo>
                    <a:lnTo>
                      <a:pt x="40250" y="19428"/>
                    </a:lnTo>
                    <a:cubicBezTo>
                      <a:pt x="40377" y="20063"/>
                      <a:pt x="39996" y="20825"/>
                      <a:pt x="39235" y="20825"/>
                    </a:cubicBezTo>
                    <a:lnTo>
                      <a:pt x="39235" y="20825"/>
                    </a:lnTo>
                    <a:cubicBezTo>
                      <a:pt x="38601" y="20825"/>
                      <a:pt x="37966" y="20571"/>
                      <a:pt x="37839" y="19809"/>
                    </a:cubicBezTo>
                    <a:lnTo>
                      <a:pt x="36063" y="11174"/>
                    </a:lnTo>
                    <a:cubicBezTo>
                      <a:pt x="35936" y="10540"/>
                      <a:pt x="36317" y="9778"/>
                      <a:pt x="36951" y="9778"/>
                    </a:cubicBezTo>
                    <a:lnTo>
                      <a:pt x="36951" y="9778"/>
                    </a:lnTo>
                    <a:cubicBezTo>
                      <a:pt x="37586" y="9778"/>
                      <a:pt x="38220" y="10032"/>
                      <a:pt x="38347" y="10794"/>
                    </a:cubicBezTo>
                    <a:lnTo>
                      <a:pt x="38347" y="10794"/>
                    </a:lnTo>
                    <a:close/>
                    <a:moveTo>
                      <a:pt x="21980" y="8000"/>
                    </a:moveTo>
                    <a:lnTo>
                      <a:pt x="30861" y="23238"/>
                    </a:lnTo>
                    <a:cubicBezTo>
                      <a:pt x="30861" y="23238"/>
                      <a:pt x="30988" y="24507"/>
                      <a:pt x="30481" y="24889"/>
                    </a:cubicBezTo>
                    <a:lnTo>
                      <a:pt x="30481" y="24889"/>
                    </a:lnTo>
                    <a:cubicBezTo>
                      <a:pt x="30481" y="24889"/>
                      <a:pt x="29212" y="25015"/>
                      <a:pt x="28831" y="24507"/>
                    </a:cubicBezTo>
                    <a:lnTo>
                      <a:pt x="19950" y="9270"/>
                    </a:lnTo>
                    <a:cubicBezTo>
                      <a:pt x="19950" y="9270"/>
                      <a:pt x="19823" y="8000"/>
                      <a:pt x="20331" y="7619"/>
                    </a:cubicBezTo>
                    <a:cubicBezTo>
                      <a:pt x="20965" y="7238"/>
                      <a:pt x="21600" y="7492"/>
                      <a:pt x="21980" y="8000"/>
                    </a:cubicBezTo>
                    <a:lnTo>
                      <a:pt x="21980" y="8000"/>
                    </a:lnTo>
                    <a:close/>
                    <a:moveTo>
                      <a:pt x="16778" y="24000"/>
                    </a:moveTo>
                    <a:cubicBezTo>
                      <a:pt x="16778" y="24000"/>
                      <a:pt x="15510" y="23746"/>
                      <a:pt x="15002" y="24127"/>
                    </a:cubicBezTo>
                    <a:lnTo>
                      <a:pt x="15002" y="24127"/>
                    </a:lnTo>
                    <a:cubicBezTo>
                      <a:pt x="15002" y="24127"/>
                      <a:pt x="14622" y="25396"/>
                      <a:pt x="15002" y="25904"/>
                    </a:cubicBezTo>
                    <a:lnTo>
                      <a:pt x="21727" y="31619"/>
                    </a:lnTo>
                    <a:cubicBezTo>
                      <a:pt x="21727" y="31619"/>
                      <a:pt x="22995" y="31872"/>
                      <a:pt x="23503" y="31492"/>
                    </a:cubicBezTo>
                    <a:cubicBezTo>
                      <a:pt x="24010" y="31111"/>
                      <a:pt x="23883" y="30222"/>
                      <a:pt x="23376" y="29714"/>
                    </a:cubicBezTo>
                    <a:lnTo>
                      <a:pt x="16652" y="24000"/>
                    </a:lnTo>
                    <a:close/>
                    <a:moveTo>
                      <a:pt x="2061" y="31745"/>
                    </a:moveTo>
                    <a:lnTo>
                      <a:pt x="18428" y="38349"/>
                    </a:lnTo>
                    <a:cubicBezTo>
                      <a:pt x="18428" y="38349"/>
                      <a:pt x="19316" y="39364"/>
                      <a:pt x="19062" y="39872"/>
                    </a:cubicBezTo>
                    <a:lnTo>
                      <a:pt x="19062" y="39872"/>
                    </a:lnTo>
                    <a:cubicBezTo>
                      <a:pt x="19062" y="39872"/>
                      <a:pt x="18047" y="40761"/>
                      <a:pt x="17540" y="40507"/>
                    </a:cubicBezTo>
                    <a:lnTo>
                      <a:pt x="1173" y="33904"/>
                    </a:lnTo>
                    <a:cubicBezTo>
                      <a:pt x="1173" y="33904"/>
                      <a:pt x="285" y="32888"/>
                      <a:pt x="539" y="32380"/>
                    </a:cubicBezTo>
                    <a:cubicBezTo>
                      <a:pt x="792" y="31745"/>
                      <a:pt x="1554" y="31492"/>
                      <a:pt x="2188" y="31745"/>
                    </a:cubicBezTo>
                    <a:lnTo>
                      <a:pt x="2188" y="31745"/>
                    </a:lnTo>
                    <a:close/>
                    <a:moveTo>
                      <a:pt x="7644" y="47872"/>
                    </a:moveTo>
                    <a:lnTo>
                      <a:pt x="16525" y="48253"/>
                    </a:lnTo>
                    <a:cubicBezTo>
                      <a:pt x="17159" y="48253"/>
                      <a:pt x="17793" y="48888"/>
                      <a:pt x="17667" y="49523"/>
                    </a:cubicBezTo>
                    <a:lnTo>
                      <a:pt x="17667" y="49523"/>
                    </a:lnTo>
                    <a:cubicBezTo>
                      <a:pt x="17667" y="50158"/>
                      <a:pt x="17032" y="50666"/>
                      <a:pt x="16398" y="50666"/>
                    </a:cubicBezTo>
                    <a:lnTo>
                      <a:pt x="7517" y="50285"/>
                    </a:lnTo>
                    <a:cubicBezTo>
                      <a:pt x="6882" y="50285"/>
                      <a:pt x="6248" y="49650"/>
                      <a:pt x="6375" y="49015"/>
                    </a:cubicBezTo>
                    <a:lnTo>
                      <a:pt x="6375" y="49015"/>
                    </a:lnTo>
                    <a:cubicBezTo>
                      <a:pt x="6502" y="48380"/>
                      <a:pt x="7009" y="47872"/>
                      <a:pt x="7644" y="47872"/>
                    </a:cubicBezTo>
                    <a:lnTo>
                      <a:pt x="7644" y="47872"/>
                    </a:lnTo>
                    <a:close/>
                    <a:moveTo>
                      <a:pt x="919" y="62856"/>
                    </a:moveTo>
                    <a:lnTo>
                      <a:pt x="17920" y="58031"/>
                    </a:lnTo>
                    <a:cubicBezTo>
                      <a:pt x="18555" y="57904"/>
                      <a:pt x="19189" y="58285"/>
                      <a:pt x="19443" y="58920"/>
                    </a:cubicBezTo>
                    <a:cubicBezTo>
                      <a:pt x="19570" y="59554"/>
                      <a:pt x="19189" y="60189"/>
                      <a:pt x="18555" y="60443"/>
                    </a:cubicBezTo>
                    <a:lnTo>
                      <a:pt x="1554" y="65269"/>
                    </a:lnTo>
                    <a:cubicBezTo>
                      <a:pt x="919" y="65396"/>
                      <a:pt x="285" y="65015"/>
                      <a:pt x="31" y="64380"/>
                    </a:cubicBezTo>
                    <a:lnTo>
                      <a:pt x="31" y="64380"/>
                    </a:lnTo>
                    <a:cubicBezTo>
                      <a:pt x="-96" y="63745"/>
                      <a:pt x="158" y="63110"/>
                      <a:pt x="919" y="62856"/>
                    </a:cubicBezTo>
                    <a:lnTo>
                      <a:pt x="919" y="62856"/>
                    </a:lnTo>
                    <a:close/>
                    <a:moveTo>
                      <a:pt x="15129" y="71872"/>
                    </a:moveTo>
                    <a:cubicBezTo>
                      <a:pt x="15129" y="71872"/>
                      <a:pt x="14495" y="73014"/>
                      <a:pt x="14875" y="73522"/>
                    </a:cubicBezTo>
                    <a:lnTo>
                      <a:pt x="14875" y="73522"/>
                    </a:lnTo>
                    <a:cubicBezTo>
                      <a:pt x="14875" y="73522"/>
                      <a:pt x="16017" y="74157"/>
                      <a:pt x="16525" y="73776"/>
                    </a:cubicBezTo>
                    <a:lnTo>
                      <a:pt x="23757" y="68697"/>
                    </a:lnTo>
                    <a:cubicBezTo>
                      <a:pt x="23757" y="68697"/>
                      <a:pt x="24391" y="67554"/>
                      <a:pt x="24010" y="67046"/>
                    </a:cubicBezTo>
                    <a:lnTo>
                      <a:pt x="24010" y="67046"/>
                    </a:lnTo>
                    <a:cubicBezTo>
                      <a:pt x="24010" y="67046"/>
                      <a:pt x="22868" y="66411"/>
                      <a:pt x="22361" y="66792"/>
                    </a:cubicBezTo>
                    <a:lnTo>
                      <a:pt x="15129" y="71872"/>
                    </a:lnTo>
                    <a:close/>
                  </a:path>
                </a:pathLst>
              </a:custGeom>
              <a:solidFill>
                <a:srgbClr val="000000"/>
              </a:solidFill>
              <a:ln w="1266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fr-FR"/>
              </a:p>
            </p:txBody>
          </p:sp>
        </p:grpSp>
      </p:grpSp>
      <p:pic>
        <p:nvPicPr>
          <p:cNvPr id="4868" name="Graphique 4867">
            <a:extLst>
              <a:ext uri="{FF2B5EF4-FFF2-40B4-BE49-F238E27FC236}">
                <a16:creationId xmlns:a16="http://schemas.microsoft.com/office/drawing/2014/main" id="{A48EBB6E-0CBD-930E-1AF3-3EA8707116F5}"/>
              </a:ext>
            </a:extLst>
          </p:cNvPr>
          <p:cNvPicPr>
            <a:picLocks noChangeAspect="1"/>
          </p:cNvPicPr>
          <p:nvPr/>
        </p:nvPicPr>
        <p:blipFill>
          <a:blip>
            <a:alphaModFix/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00825" y="1628774"/>
            <a:ext cx="1605151" cy="1717675"/>
          </a:xfrm>
          <a:prstGeom prst="rect">
            <a:avLst/>
          </a:prstGeom>
        </p:spPr>
      </p:pic>
      <p:pic>
        <p:nvPicPr>
          <p:cNvPr id="4869" name="Graphique 4868">
            <a:extLst>
              <a:ext uri="{FF2B5EF4-FFF2-40B4-BE49-F238E27FC236}">
                <a16:creationId xmlns:a16="http://schemas.microsoft.com/office/drawing/2014/main" id="{C2B96D71-1ADE-48C3-F82F-C1D747E0F39E}"/>
              </a:ext>
            </a:extLst>
          </p:cNvPr>
          <p:cNvPicPr>
            <a:picLocks noChangeAspect="1"/>
          </p:cNvPicPr>
          <p:nvPr/>
        </p:nvPicPr>
        <p:blipFill>
          <a:blip>
            <a:alphaModFix/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187116" y="2529640"/>
            <a:ext cx="1807410" cy="1807410"/>
          </a:xfrm>
          <a:prstGeom prst="rect">
            <a:avLst/>
          </a:prstGeom>
        </p:spPr>
      </p:pic>
      <p:pic>
        <p:nvPicPr>
          <p:cNvPr id="4870" name="Graphique 4869">
            <a:extLst>
              <a:ext uri="{FF2B5EF4-FFF2-40B4-BE49-F238E27FC236}">
                <a16:creationId xmlns:a16="http://schemas.microsoft.com/office/drawing/2014/main" id="{AD01E636-451C-BD2C-AA81-FB12BCBC04EA}"/>
              </a:ext>
            </a:extLst>
          </p:cNvPr>
          <p:cNvPicPr>
            <a:picLocks noChangeAspect="1"/>
          </p:cNvPicPr>
          <p:nvPr/>
        </p:nvPicPr>
        <p:blipFill>
          <a:blip>
            <a:alphaModFix/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708546" y="3054769"/>
            <a:ext cx="757675" cy="757675"/>
          </a:xfrm>
          <a:prstGeom prst="rect">
            <a:avLst/>
          </a:prstGeom>
        </p:spPr>
      </p:pic>
      <p:pic>
        <p:nvPicPr>
          <p:cNvPr id="4871" name="Graphique 4870">
            <a:extLst>
              <a:ext uri="{FF2B5EF4-FFF2-40B4-BE49-F238E27FC236}">
                <a16:creationId xmlns:a16="http://schemas.microsoft.com/office/drawing/2014/main" id="{00C7F5FE-2E42-2F58-C02F-22500EF6BF2C}"/>
              </a:ext>
            </a:extLst>
          </p:cNvPr>
          <p:cNvPicPr>
            <a:picLocks noChangeAspect="1"/>
          </p:cNvPicPr>
          <p:nvPr/>
        </p:nvPicPr>
        <p:blipFill>
          <a:blip>
            <a:alphaModFix/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708546" y="3054769"/>
            <a:ext cx="757675" cy="75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742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2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22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32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2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52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1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62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1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72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1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82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1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92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1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02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50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7" dur="indefinite"/>
                                        <p:tgtEl>
                                          <p:spTgt spid="50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8" dur="indefinite"/>
                                        <p:tgtEl>
                                          <p:spTgt spid="5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2" dur="indefinite"/>
                                        <p:tgtEl>
                                          <p:spTgt spid="50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13" dur="indefinite"/>
                                        <p:tgtEl>
                                          <p:spTgt spid="5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7" dur="indefinite"/>
                                        <p:tgtEl>
                                          <p:spTgt spid="50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8" dur="indefinite"/>
                                        <p:tgtEl>
                                          <p:spTgt spid="5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2" dur="indefinite"/>
                                        <p:tgtEl>
                                          <p:spTgt spid="50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23" dur="indefinite"/>
                                        <p:tgtEl>
                                          <p:spTgt spid="5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7" dur="indefinite"/>
                                        <p:tgtEl>
                                          <p:spTgt spid="50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8" dur="indefinite"/>
                                        <p:tgtEl>
                                          <p:spTgt spid="5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2" dur="indefinite"/>
                                        <p:tgtEl>
                                          <p:spTgt spid="50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33" dur="indefinite"/>
                                        <p:tgtEl>
                                          <p:spTgt spid="5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7" dur="indefinite"/>
                                        <p:tgtEl>
                                          <p:spTgt spid="50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8" dur="indefinite"/>
                                        <p:tgtEl>
                                          <p:spTgt spid="5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2" dur="indefinite"/>
                                        <p:tgtEl>
                                          <p:spTgt spid="50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43" dur="indefinite"/>
                                        <p:tgtEl>
                                          <p:spTgt spid="5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7" dur="indefinite"/>
                                        <p:tgtEl>
                                          <p:spTgt spid="50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48" dur="indefinite"/>
                                        <p:tgtEl>
                                          <p:spTgt spid="5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2" dur="indefinite"/>
                                        <p:tgtEl>
                                          <p:spTgt spid="50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53" dur="indefinite"/>
                                        <p:tgtEl>
                                          <p:spTgt spid="5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7" dur="indefinite"/>
                                        <p:tgtEl>
                                          <p:spTgt spid="50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8" dur="indefinite"/>
                                        <p:tgtEl>
                                          <p:spTgt spid="5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2" dur="indefinite"/>
                                        <p:tgtEl>
                                          <p:spTgt spid="50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63" dur="indefinite"/>
                                        <p:tgtEl>
                                          <p:spTgt spid="5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7" dur="indefinite"/>
                                        <p:tgtEl>
                                          <p:spTgt spid="50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68" dur="indefinite"/>
                                        <p:tgtEl>
                                          <p:spTgt spid="5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2" dur="indefinite"/>
                                        <p:tgtEl>
                                          <p:spTgt spid="50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73" dur="indefinite"/>
                                        <p:tgtEl>
                                          <p:spTgt spid="5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7" dur="indefinite"/>
                                        <p:tgtEl>
                                          <p:spTgt spid="50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78" dur="indefinite"/>
                                        <p:tgtEl>
                                          <p:spTgt spid="5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2" dur="indefinite"/>
                                        <p:tgtEl>
                                          <p:spTgt spid="50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83" dur="indefinite"/>
                                        <p:tgtEl>
                                          <p:spTgt spid="5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7" dur="indefinite"/>
                                        <p:tgtEl>
                                          <p:spTgt spid="50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88" dur="indefinite"/>
                                        <p:tgtEl>
                                          <p:spTgt spid="5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2" dur="indefinite"/>
                                        <p:tgtEl>
                                          <p:spTgt spid="50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93" dur="indefinite"/>
                                        <p:tgtEl>
                                          <p:spTgt spid="5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7" dur="indefinite"/>
                                        <p:tgtEl>
                                          <p:spTgt spid="50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98" dur="indefinite"/>
                                        <p:tgtEl>
                                          <p:spTgt spid="5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2" dur="indefinite"/>
                                        <p:tgtEl>
                                          <p:spTgt spid="50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203" dur="indefinite"/>
                                        <p:tgtEl>
                                          <p:spTgt spid="5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80"/>
                  </p:tgtEl>
                </p:cond>
              </p:nextCondLst>
            </p:seq>
            <p:seq concurrent="1" nextAc="seek">
              <p:cTn id="204" restart="whenNotActive" fill="hold" evtFilter="cancelBubble" nodeType="interactiveSeq">
                <p:stCondLst>
                  <p:cond evt="onClick" delay="0">
                    <p:tgtEl>
                      <p:spTgt spid="50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5" fill="hold">
                      <p:stCondLst>
                        <p:cond delay="0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8" dur="indefinite"/>
                                        <p:tgtEl>
                                          <p:spTgt spid="50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09" dur="indefinite"/>
                                        <p:tgtEl>
                                          <p:spTgt spid="5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3" dur="indefinite"/>
                                        <p:tgtEl>
                                          <p:spTgt spid="50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214" dur="indefinite"/>
                                        <p:tgtEl>
                                          <p:spTgt spid="5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8" dur="indefinite"/>
                                        <p:tgtEl>
                                          <p:spTgt spid="50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19" dur="indefinite"/>
                                        <p:tgtEl>
                                          <p:spTgt spid="5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3" dur="indefinite"/>
                                        <p:tgtEl>
                                          <p:spTgt spid="50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224" dur="indefinite"/>
                                        <p:tgtEl>
                                          <p:spTgt spid="5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8" dur="indefinite"/>
                                        <p:tgtEl>
                                          <p:spTgt spid="50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29" dur="indefinite"/>
                                        <p:tgtEl>
                                          <p:spTgt spid="5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3" dur="indefinite"/>
                                        <p:tgtEl>
                                          <p:spTgt spid="50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234" dur="indefinite"/>
                                        <p:tgtEl>
                                          <p:spTgt spid="5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8" dur="indefinite"/>
                                        <p:tgtEl>
                                          <p:spTgt spid="50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39" dur="indefinite"/>
                                        <p:tgtEl>
                                          <p:spTgt spid="5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3" dur="indefinite"/>
                                        <p:tgtEl>
                                          <p:spTgt spid="50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244" dur="indefinite"/>
                                        <p:tgtEl>
                                          <p:spTgt spid="5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8" dur="indefinite"/>
                                        <p:tgtEl>
                                          <p:spTgt spid="50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49" dur="indefinite"/>
                                        <p:tgtEl>
                                          <p:spTgt spid="5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3" dur="indefinite"/>
                                        <p:tgtEl>
                                          <p:spTgt spid="50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254" dur="indefinite"/>
                                        <p:tgtEl>
                                          <p:spTgt spid="5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8" dur="indefinite"/>
                                        <p:tgtEl>
                                          <p:spTgt spid="50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59" dur="indefinite"/>
                                        <p:tgtEl>
                                          <p:spTgt spid="5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3" dur="indefinite"/>
                                        <p:tgtEl>
                                          <p:spTgt spid="50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264" dur="indefinite"/>
                                        <p:tgtEl>
                                          <p:spTgt spid="5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8" dur="indefinite"/>
                                        <p:tgtEl>
                                          <p:spTgt spid="50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69" dur="indefinite"/>
                                        <p:tgtEl>
                                          <p:spTgt spid="5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3" dur="indefinite"/>
                                        <p:tgtEl>
                                          <p:spTgt spid="50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274" dur="indefinite"/>
                                        <p:tgtEl>
                                          <p:spTgt spid="5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8" dur="indefinite"/>
                                        <p:tgtEl>
                                          <p:spTgt spid="50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79" dur="indefinite"/>
                                        <p:tgtEl>
                                          <p:spTgt spid="5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3" dur="indefinite"/>
                                        <p:tgtEl>
                                          <p:spTgt spid="50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284" dur="indefinite"/>
                                        <p:tgtEl>
                                          <p:spTgt spid="5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5" fill="hold">
                      <p:stCondLst>
                        <p:cond delay="indefinite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8" dur="indefinite"/>
                                        <p:tgtEl>
                                          <p:spTgt spid="50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89" dur="indefinite"/>
                                        <p:tgtEl>
                                          <p:spTgt spid="5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0" fill="hold">
                      <p:stCondLst>
                        <p:cond delay="indefinite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3" dur="indefinite"/>
                                        <p:tgtEl>
                                          <p:spTgt spid="50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294" dur="indefinite"/>
                                        <p:tgtEl>
                                          <p:spTgt spid="5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5" fill="hold">
                      <p:stCondLst>
                        <p:cond delay="indefinite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8" dur="indefinite"/>
                                        <p:tgtEl>
                                          <p:spTgt spid="50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99" dur="indefinite"/>
                                        <p:tgtEl>
                                          <p:spTgt spid="5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>
                      <p:stCondLst>
                        <p:cond delay="indefinite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3" dur="indefinite"/>
                                        <p:tgtEl>
                                          <p:spTgt spid="50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304" dur="indefinite"/>
                                        <p:tgtEl>
                                          <p:spTgt spid="5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90"/>
                  </p:tgtEl>
                </p:cond>
              </p:nextCondLst>
            </p:seq>
            <p:seq concurrent="1" nextAc="seek">
              <p:cTn id="305" restart="whenNotActive" fill="hold" evtFilter="cancelBubble" nodeType="interactiveSeq">
                <p:stCondLst>
                  <p:cond evt="onClick" delay="0">
                    <p:tgtEl>
                      <p:spTgt spid="5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6" fill="hold">
                      <p:stCondLst>
                        <p:cond delay="0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9" dur="indefinite"/>
                                        <p:tgtEl>
                                          <p:spTgt spid="5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10" dur="indefinite"/>
                                        <p:tgtEl>
                                          <p:spTgt spid="5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1" fill="hold">
                      <p:stCondLst>
                        <p:cond delay="indefinite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4" dur="indefinite"/>
                                        <p:tgtEl>
                                          <p:spTgt spid="5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315" dur="indefinite"/>
                                        <p:tgtEl>
                                          <p:spTgt spid="5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9" dur="indefinite"/>
                                        <p:tgtEl>
                                          <p:spTgt spid="5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20" dur="indefinite"/>
                                        <p:tgtEl>
                                          <p:spTgt spid="5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1" fill="hold">
                      <p:stCondLst>
                        <p:cond delay="indefinite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4" dur="indefinite"/>
                                        <p:tgtEl>
                                          <p:spTgt spid="5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325" dur="indefinite"/>
                                        <p:tgtEl>
                                          <p:spTgt spid="5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6" fill="hold">
                      <p:stCondLst>
                        <p:cond delay="indefinite"/>
                      </p:stCondLst>
                      <p:childTnLst>
                        <p:par>
                          <p:cTn id="327" fill="hold">
                            <p:stCondLst>
                              <p:cond delay="0"/>
                            </p:stCondLst>
                            <p:childTnLst>
                              <p:par>
                                <p:cTn id="32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9" dur="indefinite"/>
                                        <p:tgtEl>
                                          <p:spTgt spid="5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30" dur="indefinite"/>
                                        <p:tgtEl>
                                          <p:spTgt spid="5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1" fill="hold">
                      <p:stCondLst>
                        <p:cond delay="indefinite"/>
                      </p:stCondLst>
                      <p:childTnLst>
                        <p:par>
                          <p:cTn id="332" fill="hold">
                            <p:stCondLst>
                              <p:cond delay="0"/>
                            </p:stCondLst>
                            <p:childTnLst>
                              <p:par>
                                <p:cTn id="33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4" dur="indefinite"/>
                                        <p:tgtEl>
                                          <p:spTgt spid="5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335" dur="indefinite"/>
                                        <p:tgtEl>
                                          <p:spTgt spid="5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6" fill="hold">
                      <p:stCondLst>
                        <p:cond delay="indefinite"/>
                      </p:stCondLst>
                      <p:childTnLst>
                        <p:par>
                          <p:cTn id="337" fill="hold">
                            <p:stCondLst>
                              <p:cond delay="0"/>
                            </p:stCondLst>
                            <p:childTnLst>
                              <p:par>
                                <p:cTn id="33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9" dur="indefinite"/>
                                        <p:tgtEl>
                                          <p:spTgt spid="5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40" dur="indefinite"/>
                                        <p:tgtEl>
                                          <p:spTgt spid="5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1" fill="hold">
                      <p:stCondLst>
                        <p:cond delay="indefinite"/>
                      </p:stCondLst>
                      <p:childTnLst>
                        <p:par>
                          <p:cTn id="342" fill="hold">
                            <p:stCondLst>
                              <p:cond delay="0"/>
                            </p:stCondLst>
                            <p:childTnLst>
                              <p:par>
                                <p:cTn id="34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4" dur="indefinite"/>
                                        <p:tgtEl>
                                          <p:spTgt spid="5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345" dur="indefinite"/>
                                        <p:tgtEl>
                                          <p:spTgt spid="5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9" dur="indefinite"/>
                                        <p:tgtEl>
                                          <p:spTgt spid="5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50" dur="indefinite"/>
                                        <p:tgtEl>
                                          <p:spTgt spid="5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1" fill="hold">
                      <p:stCondLst>
                        <p:cond delay="indefinite"/>
                      </p:stCondLst>
                      <p:childTnLst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4" dur="indefinite"/>
                                        <p:tgtEl>
                                          <p:spTgt spid="5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355" dur="indefinite"/>
                                        <p:tgtEl>
                                          <p:spTgt spid="5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6" fill="hold">
                      <p:stCondLst>
                        <p:cond delay="indefinite"/>
                      </p:stCondLst>
                      <p:childTnLst>
                        <p:par>
                          <p:cTn id="357" fill="hold">
                            <p:stCondLst>
                              <p:cond delay="0"/>
                            </p:stCondLst>
                            <p:childTnLst>
                              <p:par>
                                <p:cTn id="35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9" dur="indefinite"/>
                                        <p:tgtEl>
                                          <p:spTgt spid="5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60" dur="indefinite"/>
                                        <p:tgtEl>
                                          <p:spTgt spid="5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1" fill="hold">
                      <p:stCondLst>
                        <p:cond delay="indefinite"/>
                      </p:stCondLst>
                      <p:childTnLst>
                        <p:par>
                          <p:cTn id="362" fill="hold">
                            <p:stCondLst>
                              <p:cond delay="0"/>
                            </p:stCondLst>
                            <p:childTnLst>
                              <p:par>
                                <p:cTn id="36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4" dur="indefinite"/>
                                        <p:tgtEl>
                                          <p:spTgt spid="5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365" dur="indefinite"/>
                                        <p:tgtEl>
                                          <p:spTgt spid="5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6" fill="hold">
                      <p:stCondLst>
                        <p:cond delay="indefinite"/>
                      </p:stCondLst>
                      <p:childTnLst>
                        <p:par>
                          <p:cTn id="367" fill="hold">
                            <p:stCondLst>
                              <p:cond delay="0"/>
                            </p:stCondLst>
                            <p:childTnLst>
                              <p:par>
                                <p:cTn id="36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9" dur="indefinite"/>
                                        <p:tgtEl>
                                          <p:spTgt spid="5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70" dur="indefinite"/>
                                        <p:tgtEl>
                                          <p:spTgt spid="5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1" fill="hold">
                      <p:stCondLst>
                        <p:cond delay="indefinite"/>
                      </p:stCondLst>
                      <p:childTnLst>
                        <p:par>
                          <p:cTn id="372" fill="hold">
                            <p:stCondLst>
                              <p:cond delay="0"/>
                            </p:stCondLst>
                            <p:childTnLst>
                              <p:par>
                                <p:cTn id="37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4" dur="indefinite"/>
                                        <p:tgtEl>
                                          <p:spTgt spid="5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375" dur="indefinite"/>
                                        <p:tgtEl>
                                          <p:spTgt spid="5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9" dur="indefinite"/>
                                        <p:tgtEl>
                                          <p:spTgt spid="5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80" dur="indefinite"/>
                                        <p:tgtEl>
                                          <p:spTgt spid="5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1" fill="hold">
                      <p:stCondLst>
                        <p:cond delay="indefinite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4" dur="indefinite"/>
                                        <p:tgtEl>
                                          <p:spTgt spid="5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385" dur="indefinite"/>
                                        <p:tgtEl>
                                          <p:spTgt spid="5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6" fill="hold">
                      <p:stCondLst>
                        <p:cond delay="indefinite"/>
                      </p:stCondLst>
                      <p:childTnLst>
                        <p:par>
                          <p:cTn id="387" fill="hold">
                            <p:stCondLst>
                              <p:cond delay="0"/>
                            </p:stCondLst>
                            <p:childTnLst>
                              <p:par>
                                <p:cTn id="38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9" dur="indefinite"/>
                                        <p:tgtEl>
                                          <p:spTgt spid="5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90" dur="indefinite"/>
                                        <p:tgtEl>
                                          <p:spTgt spid="5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1" fill="hold">
                      <p:stCondLst>
                        <p:cond delay="indefinite"/>
                      </p:stCondLst>
                      <p:childTnLst>
                        <p:par>
                          <p:cTn id="392" fill="hold">
                            <p:stCondLst>
                              <p:cond delay="0"/>
                            </p:stCondLst>
                            <p:childTnLst>
                              <p:par>
                                <p:cTn id="39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4" dur="indefinite"/>
                                        <p:tgtEl>
                                          <p:spTgt spid="5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395" dur="indefinite"/>
                                        <p:tgtEl>
                                          <p:spTgt spid="5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6" fill="hold">
                      <p:stCondLst>
                        <p:cond delay="indefinite"/>
                      </p:stCondLst>
                      <p:childTnLst>
                        <p:par>
                          <p:cTn id="397" fill="hold">
                            <p:stCondLst>
                              <p:cond delay="0"/>
                            </p:stCondLst>
                            <p:childTnLst>
                              <p:par>
                                <p:cTn id="39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9" dur="indefinite"/>
                                        <p:tgtEl>
                                          <p:spTgt spid="5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00" dur="indefinite"/>
                                        <p:tgtEl>
                                          <p:spTgt spid="5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1" fill="hold">
                      <p:stCondLst>
                        <p:cond delay="indefinite"/>
                      </p:stCondLst>
                      <p:childTnLst>
                        <p:par>
                          <p:cTn id="402" fill="hold">
                            <p:stCondLst>
                              <p:cond delay="0"/>
                            </p:stCondLst>
                            <p:childTnLst>
                              <p:par>
                                <p:cTn id="40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04" dur="indefinite"/>
                                        <p:tgtEl>
                                          <p:spTgt spid="5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05" dur="indefinite"/>
                                        <p:tgtEl>
                                          <p:spTgt spid="5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19"/>
                  </p:tgtEl>
                </p:cond>
              </p:nextCondLst>
            </p:seq>
            <p:seq concurrent="1" nextAc="seek">
              <p:cTn id="406" restart="whenNotActive" fill="hold" evtFilter="cancelBubble" nodeType="interactiveSeq">
                <p:stCondLst>
                  <p:cond evt="onClick" delay="0">
                    <p:tgtEl>
                      <p:spTgt spid="58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7" fill="hold">
                      <p:stCondLst>
                        <p:cond delay="0"/>
                      </p:stCondLst>
                      <p:childTnLst>
                        <p:par>
                          <p:cTn id="408" fill="hold">
                            <p:stCondLst>
                              <p:cond delay="0"/>
                            </p:stCondLst>
                            <p:childTnLst>
                              <p:par>
                                <p:cTn id="40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0" dur="indefinite"/>
                                        <p:tgtEl>
                                          <p:spTgt spid="58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11" dur="indefinite"/>
                                        <p:tgtEl>
                                          <p:spTgt spid="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2" fill="hold">
                      <p:stCondLst>
                        <p:cond delay="indefinite"/>
                      </p:stCondLst>
                      <p:childTnLst>
                        <p:par>
                          <p:cTn id="413" fill="hold">
                            <p:stCondLst>
                              <p:cond delay="0"/>
                            </p:stCondLst>
                            <p:childTnLst>
                              <p:par>
                                <p:cTn id="41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5" dur="indefinite"/>
                                        <p:tgtEl>
                                          <p:spTgt spid="58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16" dur="indefinite"/>
                                        <p:tgtEl>
                                          <p:spTgt spid="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7" fill="hold">
                      <p:stCondLst>
                        <p:cond delay="indefinite"/>
                      </p:stCondLst>
                      <p:childTnLst>
                        <p:par>
                          <p:cTn id="418" fill="hold">
                            <p:stCondLst>
                              <p:cond delay="0"/>
                            </p:stCondLst>
                            <p:childTnLst>
                              <p:par>
                                <p:cTn id="41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0" dur="indefinite"/>
                                        <p:tgtEl>
                                          <p:spTgt spid="58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21" dur="indefinite"/>
                                        <p:tgtEl>
                                          <p:spTgt spid="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2" fill="hold">
                      <p:stCondLst>
                        <p:cond delay="indefinite"/>
                      </p:stCondLst>
                      <p:childTnLst>
                        <p:par>
                          <p:cTn id="423" fill="hold">
                            <p:stCondLst>
                              <p:cond delay="0"/>
                            </p:stCondLst>
                            <p:childTnLst>
                              <p:par>
                                <p:cTn id="42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5" dur="indefinite"/>
                                        <p:tgtEl>
                                          <p:spTgt spid="58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26" dur="indefinite"/>
                                        <p:tgtEl>
                                          <p:spTgt spid="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7" fill="hold">
                      <p:stCondLst>
                        <p:cond delay="indefinite"/>
                      </p:stCondLst>
                      <p:childTnLst>
                        <p:par>
                          <p:cTn id="428" fill="hold">
                            <p:stCondLst>
                              <p:cond delay="0"/>
                            </p:stCondLst>
                            <p:childTnLst>
                              <p:par>
                                <p:cTn id="42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30" dur="indefinite"/>
                                        <p:tgtEl>
                                          <p:spTgt spid="58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31" dur="indefinite"/>
                                        <p:tgtEl>
                                          <p:spTgt spid="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2" fill="hold">
                      <p:stCondLst>
                        <p:cond delay="indefinite"/>
                      </p:stCondLst>
                      <p:childTnLst>
                        <p:par>
                          <p:cTn id="433" fill="hold">
                            <p:stCondLst>
                              <p:cond delay="0"/>
                            </p:stCondLst>
                            <p:childTnLst>
                              <p:par>
                                <p:cTn id="43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35" dur="indefinite"/>
                                        <p:tgtEl>
                                          <p:spTgt spid="58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36" dur="indefinite"/>
                                        <p:tgtEl>
                                          <p:spTgt spid="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7" fill="hold">
                      <p:stCondLst>
                        <p:cond delay="indefinite"/>
                      </p:stCondLst>
                      <p:childTnLst>
                        <p:par>
                          <p:cTn id="438" fill="hold">
                            <p:stCondLst>
                              <p:cond delay="0"/>
                            </p:stCondLst>
                            <p:childTnLst>
                              <p:par>
                                <p:cTn id="43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0" dur="indefinite"/>
                                        <p:tgtEl>
                                          <p:spTgt spid="58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41" dur="indefinite"/>
                                        <p:tgtEl>
                                          <p:spTgt spid="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2" fill="hold">
                      <p:stCondLst>
                        <p:cond delay="indefinite"/>
                      </p:stCondLst>
                      <p:childTnLst>
                        <p:par>
                          <p:cTn id="443" fill="hold">
                            <p:stCondLst>
                              <p:cond delay="0"/>
                            </p:stCondLst>
                            <p:childTnLst>
                              <p:par>
                                <p:cTn id="44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5" dur="indefinite"/>
                                        <p:tgtEl>
                                          <p:spTgt spid="58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46" dur="indefinite"/>
                                        <p:tgtEl>
                                          <p:spTgt spid="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7" fill="hold">
                      <p:stCondLst>
                        <p:cond delay="indefinite"/>
                      </p:stCondLst>
                      <p:childTnLst>
                        <p:par>
                          <p:cTn id="448" fill="hold">
                            <p:stCondLst>
                              <p:cond delay="0"/>
                            </p:stCondLst>
                            <p:childTnLst>
                              <p:par>
                                <p:cTn id="44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0" dur="indefinite"/>
                                        <p:tgtEl>
                                          <p:spTgt spid="58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51" dur="indefinite"/>
                                        <p:tgtEl>
                                          <p:spTgt spid="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2" fill="hold">
                      <p:stCondLst>
                        <p:cond delay="indefinite"/>
                      </p:stCondLst>
                      <p:childTnLst>
                        <p:par>
                          <p:cTn id="453" fill="hold">
                            <p:stCondLst>
                              <p:cond delay="0"/>
                            </p:stCondLst>
                            <p:childTnLst>
                              <p:par>
                                <p:cTn id="45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5" dur="indefinite"/>
                                        <p:tgtEl>
                                          <p:spTgt spid="58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56" dur="indefinite"/>
                                        <p:tgtEl>
                                          <p:spTgt spid="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7" fill="hold">
                      <p:stCondLst>
                        <p:cond delay="indefinite"/>
                      </p:stCondLst>
                      <p:childTnLst>
                        <p:par>
                          <p:cTn id="458" fill="hold">
                            <p:stCondLst>
                              <p:cond delay="0"/>
                            </p:stCondLst>
                            <p:childTnLst>
                              <p:par>
                                <p:cTn id="45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0" dur="indefinite"/>
                                        <p:tgtEl>
                                          <p:spTgt spid="58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61" dur="indefinite"/>
                                        <p:tgtEl>
                                          <p:spTgt spid="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2" fill="hold">
                      <p:stCondLst>
                        <p:cond delay="indefinite"/>
                      </p:stCondLst>
                      <p:childTnLst>
                        <p:par>
                          <p:cTn id="463" fill="hold">
                            <p:stCondLst>
                              <p:cond delay="0"/>
                            </p:stCondLst>
                            <p:childTnLst>
                              <p:par>
                                <p:cTn id="46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5" dur="indefinite"/>
                                        <p:tgtEl>
                                          <p:spTgt spid="58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66" dur="indefinite"/>
                                        <p:tgtEl>
                                          <p:spTgt spid="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7" fill="hold">
                      <p:stCondLst>
                        <p:cond delay="indefinite"/>
                      </p:stCondLst>
                      <p:childTnLst>
                        <p:par>
                          <p:cTn id="468" fill="hold">
                            <p:stCondLst>
                              <p:cond delay="0"/>
                            </p:stCondLst>
                            <p:childTnLst>
                              <p:par>
                                <p:cTn id="46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70" dur="indefinite"/>
                                        <p:tgtEl>
                                          <p:spTgt spid="58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71" dur="indefinite"/>
                                        <p:tgtEl>
                                          <p:spTgt spid="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2" fill="hold">
                      <p:stCondLst>
                        <p:cond delay="indefinite"/>
                      </p:stCondLst>
                      <p:childTnLst>
                        <p:par>
                          <p:cTn id="473" fill="hold">
                            <p:stCondLst>
                              <p:cond delay="0"/>
                            </p:stCondLst>
                            <p:childTnLst>
                              <p:par>
                                <p:cTn id="47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75" dur="indefinite"/>
                                        <p:tgtEl>
                                          <p:spTgt spid="58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76" dur="indefinite"/>
                                        <p:tgtEl>
                                          <p:spTgt spid="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7" fill="hold">
                      <p:stCondLst>
                        <p:cond delay="indefinite"/>
                      </p:stCondLst>
                      <p:childTnLst>
                        <p:par>
                          <p:cTn id="478" fill="hold">
                            <p:stCondLst>
                              <p:cond delay="0"/>
                            </p:stCondLst>
                            <p:childTnLst>
                              <p:par>
                                <p:cTn id="47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0" dur="indefinite"/>
                                        <p:tgtEl>
                                          <p:spTgt spid="58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81" dur="indefinite"/>
                                        <p:tgtEl>
                                          <p:spTgt spid="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2" fill="hold">
                      <p:stCondLst>
                        <p:cond delay="indefinite"/>
                      </p:stCondLst>
                      <p:childTnLst>
                        <p:par>
                          <p:cTn id="483" fill="hold">
                            <p:stCondLst>
                              <p:cond delay="0"/>
                            </p:stCondLst>
                            <p:childTnLst>
                              <p:par>
                                <p:cTn id="48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5" dur="indefinite"/>
                                        <p:tgtEl>
                                          <p:spTgt spid="58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86" dur="indefinite"/>
                                        <p:tgtEl>
                                          <p:spTgt spid="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7" fill="hold">
                      <p:stCondLst>
                        <p:cond delay="indefinite"/>
                      </p:stCondLst>
                      <p:childTnLst>
                        <p:par>
                          <p:cTn id="488" fill="hold">
                            <p:stCondLst>
                              <p:cond delay="0"/>
                            </p:stCondLst>
                            <p:childTnLst>
                              <p:par>
                                <p:cTn id="48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0" dur="indefinite"/>
                                        <p:tgtEl>
                                          <p:spTgt spid="58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91" dur="indefinite"/>
                                        <p:tgtEl>
                                          <p:spTgt spid="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2" fill="hold">
                      <p:stCondLst>
                        <p:cond delay="indefinite"/>
                      </p:stCondLst>
                      <p:childTnLst>
                        <p:par>
                          <p:cTn id="493" fill="hold">
                            <p:stCondLst>
                              <p:cond delay="0"/>
                            </p:stCondLst>
                            <p:childTnLst>
                              <p:par>
                                <p:cTn id="49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5" dur="indefinite"/>
                                        <p:tgtEl>
                                          <p:spTgt spid="58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96" dur="indefinite"/>
                                        <p:tgtEl>
                                          <p:spTgt spid="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7" fill="hold">
                      <p:stCondLst>
                        <p:cond delay="indefinite"/>
                      </p:stCondLst>
                      <p:childTnLst>
                        <p:par>
                          <p:cTn id="498" fill="hold">
                            <p:stCondLst>
                              <p:cond delay="0"/>
                            </p:stCondLst>
                            <p:childTnLst>
                              <p:par>
                                <p:cTn id="49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0" dur="indefinite"/>
                                        <p:tgtEl>
                                          <p:spTgt spid="58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01" dur="indefinite"/>
                                        <p:tgtEl>
                                          <p:spTgt spid="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2" fill="hold">
                      <p:stCondLst>
                        <p:cond delay="indefinite"/>
                      </p:stCondLst>
                      <p:childTnLst>
                        <p:par>
                          <p:cTn id="503" fill="hold">
                            <p:stCondLst>
                              <p:cond delay="0"/>
                            </p:stCondLst>
                            <p:childTnLst>
                              <p:par>
                                <p:cTn id="50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5" dur="indefinite"/>
                                        <p:tgtEl>
                                          <p:spTgt spid="58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506" dur="indefinite"/>
                                        <p:tgtEl>
                                          <p:spTgt spid="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58"/>
                  </p:tgtEl>
                </p:cond>
              </p:nextCondLst>
            </p:seq>
            <p:seq concurrent="1" nextAc="seek">
              <p:cTn id="507" restart="whenNotActive" fill="hold" evtFilter="cancelBubble" nodeType="interactiveSeq">
                <p:stCondLst>
                  <p:cond evt="onClick" delay="0">
                    <p:tgtEl>
                      <p:spTgt spid="48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8" fill="hold">
                      <p:stCondLst>
                        <p:cond delay="0"/>
                      </p:stCondLst>
                      <p:childTnLst>
                        <p:par>
                          <p:cTn id="509" fill="hold">
                            <p:stCondLst>
                              <p:cond delay="0"/>
                            </p:stCondLst>
                            <p:childTnLst>
                              <p:par>
                                <p:cTn id="51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1" dur="indefinite"/>
                                        <p:tgtEl>
                                          <p:spTgt spid="48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12" dur="indefinite"/>
                                        <p:tgtEl>
                                          <p:spTgt spid="4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3" fill="hold">
                      <p:stCondLst>
                        <p:cond delay="indefinite"/>
                      </p:stCondLst>
                      <p:childTnLst>
                        <p:par>
                          <p:cTn id="514" fill="hold">
                            <p:stCondLst>
                              <p:cond delay="0"/>
                            </p:stCondLst>
                            <p:childTnLst>
                              <p:par>
                                <p:cTn id="51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6" dur="indefinite"/>
                                        <p:tgtEl>
                                          <p:spTgt spid="48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517" dur="indefinite"/>
                                        <p:tgtEl>
                                          <p:spTgt spid="4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8" fill="hold">
                      <p:stCondLst>
                        <p:cond delay="indefinite"/>
                      </p:stCondLst>
                      <p:childTnLst>
                        <p:par>
                          <p:cTn id="519" fill="hold">
                            <p:stCondLst>
                              <p:cond delay="0"/>
                            </p:stCondLst>
                            <p:childTnLst>
                              <p:par>
                                <p:cTn id="52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21" dur="indefinite"/>
                                        <p:tgtEl>
                                          <p:spTgt spid="48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22" dur="indefinite"/>
                                        <p:tgtEl>
                                          <p:spTgt spid="4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3" fill="hold">
                      <p:stCondLst>
                        <p:cond delay="indefinite"/>
                      </p:stCondLst>
                      <p:childTnLst>
                        <p:par>
                          <p:cTn id="524" fill="hold">
                            <p:stCondLst>
                              <p:cond delay="0"/>
                            </p:stCondLst>
                            <p:childTnLst>
                              <p:par>
                                <p:cTn id="52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26" dur="indefinite"/>
                                        <p:tgtEl>
                                          <p:spTgt spid="48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527" dur="indefinite"/>
                                        <p:tgtEl>
                                          <p:spTgt spid="4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8" fill="hold">
                      <p:stCondLst>
                        <p:cond delay="indefinite"/>
                      </p:stCondLst>
                      <p:childTnLst>
                        <p:par>
                          <p:cTn id="529" fill="hold">
                            <p:stCondLst>
                              <p:cond delay="0"/>
                            </p:stCondLst>
                            <p:childTnLst>
                              <p:par>
                                <p:cTn id="53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31" dur="indefinite"/>
                                        <p:tgtEl>
                                          <p:spTgt spid="48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32" dur="indefinite"/>
                                        <p:tgtEl>
                                          <p:spTgt spid="4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3" fill="hold">
                      <p:stCondLst>
                        <p:cond delay="indefinite"/>
                      </p:stCondLst>
                      <p:childTnLst>
                        <p:par>
                          <p:cTn id="534" fill="hold">
                            <p:stCondLst>
                              <p:cond delay="0"/>
                            </p:stCondLst>
                            <p:childTnLst>
                              <p:par>
                                <p:cTn id="53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36" dur="indefinite"/>
                                        <p:tgtEl>
                                          <p:spTgt spid="48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537" dur="indefinite"/>
                                        <p:tgtEl>
                                          <p:spTgt spid="4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8" fill="hold">
                      <p:stCondLst>
                        <p:cond delay="indefinite"/>
                      </p:stCondLst>
                      <p:childTnLst>
                        <p:par>
                          <p:cTn id="539" fill="hold">
                            <p:stCondLst>
                              <p:cond delay="0"/>
                            </p:stCondLst>
                            <p:childTnLst>
                              <p:par>
                                <p:cTn id="54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41" dur="indefinite"/>
                                        <p:tgtEl>
                                          <p:spTgt spid="48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42" dur="indefinite"/>
                                        <p:tgtEl>
                                          <p:spTgt spid="4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3" fill="hold">
                      <p:stCondLst>
                        <p:cond delay="indefinite"/>
                      </p:stCondLst>
                      <p:childTnLst>
                        <p:par>
                          <p:cTn id="544" fill="hold">
                            <p:stCondLst>
                              <p:cond delay="0"/>
                            </p:stCondLst>
                            <p:childTnLst>
                              <p:par>
                                <p:cTn id="54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46" dur="indefinite"/>
                                        <p:tgtEl>
                                          <p:spTgt spid="48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547" dur="indefinite"/>
                                        <p:tgtEl>
                                          <p:spTgt spid="4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8" fill="hold">
                      <p:stCondLst>
                        <p:cond delay="indefinite"/>
                      </p:stCondLst>
                      <p:childTnLst>
                        <p:par>
                          <p:cTn id="549" fill="hold">
                            <p:stCondLst>
                              <p:cond delay="0"/>
                            </p:stCondLst>
                            <p:childTnLst>
                              <p:par>
                                <p:cTn id="55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51" dur="indefinite"/>
                                        <p:tgtEl>
                                          <p:spTgt spid="48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52" dur="indefinite"/>
                                        <p:tgtEl>
                                          <p:spTgt spid="4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3" fill="hold">
                      <p:stCondLst>
                        <p:cond delay="indefinite"/>
                      </p:stCondLst>
                      <p:childTnLst>
                        <p:par>
                          <p:cTn id="554" fill="hold">
                            <p:stCondLst>
                              <p:cond delay="0"/>
                            </p:stCondLst>
                            <p:childTnLst>
                              <p:par>
                                <p:cTn id="55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56" dur="indefinite"/>
                                        <p:tgtEl>
                                          <p:spTgt spid="48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557" dur="indefinite"/>
                                        <p:tgtEl>
                                          <p:spTgt spid="4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8" fill="hold">
                      <p:stCondLst>
                        <p:cond delay="indefinite"/>
                      </p:stCondLst>
                      <p:childTnLst>
                        <p:par>
                          <p:cTn id="559" fill="hold">
                            <p:stCondLst>
                              <p:cond delay="0"/>
                            </p:stCondLst>
                            <p:childTnLst>
                              <p:par>
                                <p:cTn id="56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1" dur="indefinite"/>
                                        <p:tgtEl>
                                          <p:spTgt spid="48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62" dur="indefinite"/>
                                        <p:tgtEl>
                                          <p:spTgt spid="4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3" fill="hold">
                      <p:stCondLst>
                        <p:cond delay="indefinite"/>
                      </p:stCondLst>
                      <p:childTnLst>
                        <p:par>
                          <p:cTn id="564" fill="hold">
                            <p:stCondLst>
                              <p:cond delay="0"/>
                            </p:stCondLst>
                            <p:childTnLst>
                              <p:par>
                                <p:cTn id="56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6" dur="indefinite"/>
                                        <p:tgtEl>
                                          <p:spTgt spid="48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567" dur="indefinite"/>
                                        <p:tgtEl>
                                          <p:spTgt spid="4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8" fill="hold">
                      <p:stCondLst>
                        <p:cond delay="indefinite"/>
                      </p:stCondLst>
                      <p:childTnLst>
                        <p:par>
                          <p:cTn id="569" fill="hold">
                            <p:stCondLst>
                              <p:cond delay="0"/>
                            </p:stCondLst>
                            <p:childTnLst>
                              <p:par>
                                <p:cTn id="57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71" dur="indefinite"/>
                                        <p:tgtEl>
                                          <p:spTgt spid="48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72" dur="indefinite"/>
                                        <p:tgtEl>
                                          <p:spTgt spid="4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3" fill="hold">
                      <p:stCondLst>
                        <p:cond delay="indefinite"/>
                      </p:stCondLst>
                      <p:childTnLst>
                        <p:par>
                          <p:cTn id="574" fill="hold">
                            <p:stCondLst>
                              <p:cond delay="0"/>
                            </p:stCondLst>
                            <p:childTnLst>
                              <p:par>
                                <p:cTn id="57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76" dur="indefinite"/>
                                        <p:tgtEl>
                                          <p:spTgt spid="48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577" dur="indefinite"/>
                                        <p:tgtEl>
                                          <p:spTgt spid="4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8" fill="hold">
                      <p:stCondLst>
                        <p:cond delay="indefinite"/>
                      </p:stCondLst>
                      <p:childTnLst>
                        <p:par>
                          <p:cTn id="579" fill="hold">
                            <p:stCondLst>
                              <p:cond delay="0"/>
                            </p:stCondLst>
                            <p:childTnLst>
                              <p:par>
                                <p:cTn id="58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81" dur="indefinite"/>
                                        <p:tgtEl>
                                          <p:spTgt spid="48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82" dur="indefinite"/>
                                        <p:tgtEl>
                                          <p:spTgt spid="4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3" fill="hold">
                      <p:stCondLst>
                        <p:cond delay="indefinite"/>
                      </p:stCondLst>
                      <p:childTnLst>
                        <p:par>
                          <p:cTn id="584" fill="hold">
                            <p:stCondLst>
                              <p:cond delay="0"/>
                            </p:stCondLst>
                            <p:childTnLst>
                              <p:par>
                                <p:cTn id="58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86" dur="indefinite"/>
                                        <p:tgtEl>
                                          <p:spTgt spid="48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587" dur="indefinite"/>
                                        <p:tgtEl>
                                          <p:spTgt spid="4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8" fill="hold">
                      <p:stCondLst>
                        <p:cond delay="indefinite"/>
                      </p:stCondLst>
                      <p:childTnLst>
                        <p:par>
                          <p:cTn id="589" fill="hold">
                            <p:stCondLst>
                              <p:cond delay="0"/>
                            </p:stCondLst>
                            <p:childTnLst>
                              <p:par>
                                <p:cTn id="59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91" dur="indefinite"/>
                                        <p:tgtEl>
                                          <p:spTgt spid="48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92" dur="indefinite"/>
                                        <p:tgtEl>
                                          <p:spTgt spid="4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3" fill="hold">
                      <p:stCondLst>
                        <p:cond delay="indefinite"/>
                      </p:stCondLst>
                      <p:childTnLst>
                        <p:par>
                          <p:cTn id="594" fill="hold">
                            <p:stCondLst>
                              <p:cond delay="0"/>
                            </p:stCondLst>
                            <p:childTnLst>
                              <p:par>
                                <p:cTn id="59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96" dur="indefinite"/>
                                        <p:tgtEl>
                                          <p:spTgt spid="48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597" dur="indefinite"/>
                                        <p:tgtEl>
                                          <p:spTgt spid="4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8" fill="hold">
                      <p:stCondLst>
                        <p:cond delay="indefinite"/>
                      </p:stCondLst>
                      <p:childTnLst>
                        <p:par>
                          <p:cTn id="599" fill="hold">
                            <p:stCondLst>
                              <p:cond delay="0"/>
                            </p:stCondLst>
                            <p:childTnLst>
                              <p:par>
                                <p:cTn id="60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01" dur="indefinite"/>
                                        <p:tgtEl>
                                          <p:spTgt spid="48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02" dur="indefinite"/>
                                        <p:tgtEl>
                                          <p:spTgt spid="4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3" fill="hold">
                      <p:stCondLst>
                        <p:cond delay="indefinite"/>
                      </p:stCondLst>
                      <p:childTnLst>
                        <p:par>
                          <p:cTn id="604" fill="hold">
                            <p:stCondLst>
                              <p:cond delay="0"/>
                            </p:stCondLst>
                            <p:childTnLst>
                              <p:par>
                                <p:cTn id="60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06" dur="indefinite"/>
                                        <p:tgtEl>
                                          <p:spTgt spid="48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607" dur="indefinite"/>
                                        <p:tgtEl>
                                          <p:spTgt spid="4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39"/>
                  </p:tgtEl>
                </p:cond>
              </p:nextCondLst>
            </p:seq>
            <p:seq concurrent="1" nextAc="seek">
              <p:cTn id="608" restart="whenNotActive" fill="hold" evtFilter="cancelBubble" nodeType="interactiveSeq">
                <p:stCondLst>
                  <p:cond evt="onClick" delay="0">
                    <p:tgtEl>
                      <p:spTgt spid="48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9" fill="hold">
                      <p:stCondLst>
                        <p:cond delay="0"/>
                      </p:stCondLst>
                      <p:childTnLst>
                        <p:par>
                          <p:cTn id="610" fill="hold">
                            <p:stCondLst>
                              <p:cond delay="0"/>
                            </p:stCondLst>
                            <p:childTnLst>
                              <p:par>
                                <p:cTn id="61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12" dur="indefinite"/>
                                        <p:tgtEl>
                                          <p:spTgt spid="48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13" dur="indefinite"/>
                                        <p:tgtEl>
                                          <p:spTgt spid="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4" fill="hold">
                      <p:stCondLst>
                        <p:cond delay="indefinite"/>
                      </p:stCondLst>
                      <p:childTnLst>
                        <p:par>
                          <p:cTn id="615" fill="hold">
                            <p:stCondLst>
                              <p:cond delay="0"/>
                            </p:stCondLst>
                            <p:childTnLst>
                              <p:par>
                                <p:cTn id="61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17" dur="indefinite"/>
                                        <p:tgtEl>
                                          <p:spTgt spid="48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618" dur="indefinite"/>
                                        <p:tgtEl>
                                          <p:spTgt spid="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9" fill="hold">
                      <p:stCondLst>
                        <p:cond delay="indefinite"/>
                      </p:stCondLst>
                      <p:childTnLst>
                        <p:par>
                          <p:cTn id="620" fill="hold">
                            <p:stCondLst>
                              <p:cond delay="0"/>
                            </p:stCondLst>
                            <p:childTnLst>
                              <p:par>
                                <p:cTn id="62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22" dur="indefinite"/>
                                        <p:tgtEl>
                                          <p:spTgt spid="48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23" dur="indefinite"/>
                                        <p:tgtEl>
                                          <p:spTgt spid="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4" fill="hold">
                      <p:stCondLst>
                        <p:cond delay="indefinite"/>
                      </p:stCondLst>
                      <p:childTnLst>
                        <p:par>
                          <p:cTn id="625" fill="hold">
                            <p:stCondLst>
                              <p:cond delay="0"/>
                            </p:stCondLst>
                            <p:childTnLst>
                              <p:par>
                                <p:cTn id="62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27" dur="indefinite"/>
                                        <p:tgtEl>
                                          <p:spTgt spid="48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628" dur="indefinite"/>
                                        <p:tgtEl>
                                          <p:spTgt spid="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9" fill="hold">
                      <p:stCondLst>
                        <p:cond delay="indefinite"/>
                      </p:stCondLst>
                      <p:childTnLst>
                        <p:par>
                          <p:cTn id="630" fill="hold">
                            <p:stCondLst>
                              <p:cond delay="0"/>
                            </p:stCondLst>
                            <p:childTnLst>
                              <p:par>
                                <p:cTn id="63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32" dur="indefinite"/>
                                        <p:tgtEl>
                                          <p:spTgt spid="48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33" dur="indefinite"/>
                                        <p:tgtEl>
                                          <p:spTgt spid="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4" fill="hold">
                      <p:stCondLst>
                        <p:cond delay="indefinite"/>
                      </p:stCondLst>
                      <p:childTnLst>
                        <p:par>
                          <p:cTn id="635" fill="hold">
                            <p:stCondLst>
                              <p:cond delay="0"/>
                            </p:stCondLst>
                            <p:childTnLst>
                              <p:par>
                                <p:cTn id="63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37" dur="indefinite"/>
                                        <p:tgtEl>
                                          <p:spTgt spid="48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638" dur="indefinite"/>
                                        <p:tgtEl>
                                          <p:spTgt spid="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9" fill="hold">
                      <p:stCondLst>
                        <p:cond delay="indefinite"/>
                      </p:stCondLst>
                      <p:childTnLst>
                        <p:par>
                          <p:cTn id="640" fill="hold">
                            <p:stCondLst>
                              <p:cond delay="0"/>
                            </p:stCondLst>
                            <p:childTnLst>
                              <p:par>
                                <p:cTn id="64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42" dur="indefinite"/>
                                        <p:tgtEl>
                                          <p:spTgt spid="48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43" dur="indefinite"/>
                                        <p:tgtEl>
                                          <p:spTgt spid="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4" fill="hold">
                      <p:stCondLst>
                        <p:cond delay="indefinite"/>
                      </p:stCondLst>
                      <p:childTnLst>
                        <p:par>
                          <p:cTn id="645" fill="hold">
                            <p:stCondLst>
                              <p:cond delay="0"/>
                            </p:stCondLst>
                            <p:childTnLst>
                              <p:par>
                                <p:cTn id="64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47" dur="indefinite"/>
                                        <p:tgtEl>
                                          <p:spTgt spid="48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648" dur="indefinite"/>
                                        <p:tgtEl>
                                          <p:spTgt spid="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9" fill="hold">
                      <p:stCondLst>
                        <p:cond delay="indefinite"/>
                      </p:stCondLst>
                      <p:childTnLst>
                        <p:par>
                          <p:cTn id="650" fill="hold">
                            <p:stCondLst>
                              <p:cond delay="0"/>
                            </p:stCondLst>
                            <p:childTnLst>
                              <p:par>
                                <p:cTn id="65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52" dur="indefinite"/>
                                        <p:tgtEl>
                                          <p:spTgt spid="48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53" dur="indefinite"/>
                                        <p:tgtEl>
                                          <p:spTgt spid="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4" fill="hold">
                      <p:stCondLst>
                        <p:cond delay="indefinite"/>
                      </p:stCondLst>
                      <p:childTnLst>
                        <p:par>
                          <p:cTn id="655" fill="hold">
                            <p:stCondLst>
                              <p:cond delay="0"/>
                            </p:stCondLst>
                            <p:childTnLst>
                              <p:par>
                                <p:cTn id="65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57" dur="indefinite"/>
                                        <p:tgtEl>
                                          <p:spTgt spid="48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658" dur="indefinite"/>
                                        <p:tgtEl>
                                          <p:spTgt spid="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9" fill="hold">
                      <p:stCondLst>
                        <p:cond delay="indefinite"/>
                      </p:stCondLst>
                      <p:childTnLst>
                        <p:par>
                          <p:cTn id="660" fill="hold">
                            <p:stCondLst>
                              <p:cond delay="0"/>
                            </p:stCondLst>
                            <p:childTnLst>
                              <p:par>
                                <p:cTn id="66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2" dur="indefinite"/>
                                        <p:tgtEl>
                                          <p:spTgt spid="48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63" dur="indefinite"/>
                                        <p:tgtEl>
                                          <p:spTgt spid="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4" fill="hold">
                      <p:stCondLst>
                        <p:cond delay="indefinite"/>
                      </p:stCondLst>
                      <p:childTnLst>
                        <p:par>
                          <p:cTn id="665" fill="hold">
                            <p:stCondLst>
                              <p:cond delay="0"/>
                            </p:stCondLst>
                            <p:childTnLst>
                              <p:par>
                                <p:cTn id="66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7" dur="indefinite"/>
                                        <p:tgtEl>
                                          <p:spTgt spid="48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668" dur="indefinite"/>
                                        <p:tgtEl>
                                          <p:spTgt spid="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9" fill="hold">
                      <p:stCondLst>
                        <p:cond delay="indefinite"/>
                      </p:stCondLst>
                      <p:childTnLst>
                        <p:par>
                          <p:cTn id="670" fill="hold">
                            <p:stCondLst>
                              <p:cond delay="0"/>
                            </p:stCondLst>
                            <p:childTnLst>
                              <p:par>
                                <p:cTn id="67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72" dur="indefinite"/>
                                        <p:tgtEl>
                                          <p:spTgt spid="48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73" dur="indefinite"/>
                                        <p:tgtEl>
                                          <p:spTgt spid="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4" fill="hold">
                      <p:stCondLst>
                        <p:cond delay="indefinite"/>
                      </p:stCondLst>
                      <p:childTnLst>
                        <p:par>
                          <p:cTn id="675" fill="hold">
                            <p:stCondLst>
                              <p:cond delay="0"/>
                            </p:stCondLst>
                            <p:childTnLst>
                              <p:par>
                                <p:cTn id="67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77" dur="indefinite"/>
                                        <p:tgtEl>
                                          <p:spTgt spid="48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678" dur="indefinite"/>
                                        <p:tgtEl>
                                          <p:spTgt spid="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9" fill="hold">
                      <p:stCondLst>
                        <p:cond delay="indefinite"/>
                      </p:stCondLst>
                      <p:childTnLst>
                        <p:par>
                          <p:cTn id="680" fill="hold">
                            <p:stCondLst>
                              <p:cond delay="0"/>
                            </p:stCondLst>
                            <p:childTnLst>
                              <p:par>
                                <p:cTn id="68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82" dur="indefinite"/>
                                        <p:tgtEl>
                                          <p:spTgt spid="48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83" dur="indefinite"/>
                                        <p:tgtEl>
                                          <p:spTgt spid="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4" fill="hold">
                      <p:stCondLst>
                        <p:cond delay="indefinite"/>
                      </p:stCondLst>
                      <p:childTnLst>
                        <p:par>
                          <p:cTn id="685" fill="hold">
                            <p:stCondLst>
                              <p:cond delay="0"/>
                            </p:stCondLst>
                            <p:childTnLst>
                              <p:par>
                                <p:cTn id="68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87" dur="indefinite"/>
                                        <p:tgtEl>
                                          <p:spTgt spid="48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688" dur="indefinite"/>
                                        <p:tgtEl>
                                          <p:spTgt spid="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9" fill="hold">
                      <p:stCondLst>
                        <p:cond delay="indefinite"/>
                      </p:stCondLst>
                      <p:childTnLst>
                        <p:par>
                          <p:cTn id="690" fill="hold">
                            <p:stCondLst>
                              <p:cond delay="0"/>
                            </p:stCondLst>
                            <p:childTnLst>
                              <p:par>
                                <p:cTn id="69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92" dur="indefinite"/>
                                        <p:tgtEl>
                                          <p:spTgt spid="48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93" dur="indefinite"/>
                                        <p:tgtEl>
                                          <p:spTgt spid="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4" fill="hold">
                      <p:stCondLst>
                        <p:cond delay="indefinite"/>
                      </p:stCondLst>
                      <p:childTnLst>
                        <p:par>
                          <p:cTn id="695" fill="hold">
                            <p:stCondLst>
                              <p:cond delay="0"/>
                            </p:stCondLst>
                            <p:childTnLst>
                              <p:par>
                                <p:cTn id="69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97" dur="indefinite"/>
                                        <p:tgtEl>
                                          <p:spTgt spid="48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698" dur="indefinite"/>
                                        <p:tgtEl>
                                          <p:spTgt spid="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9" fill="hold">
                      <p:stCondLst>
                        <p:cond delay="indefinite"/>
                      </p:stCondLst>
                      <p:childTnLst>
                        <p:par>
                          <p:cTn id="700" fill="hold">
                            <p:stCondLst>
                              <p:cond delay="0"/>
                            </p:stCondLst>
                            <p:childTnLst>
                              <p:par>
                                <p:cTn id="70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02" dur="indefinite"/>
                                        <p:tgtEl>
                                          <p:spTgt spid="48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03" dur="indefinite"/>
                                        <p:tgtEl>
                                          <p:spTgt spid="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4" fill="hold">
                      <p:stCondLst>
                        <p:cond delay="indefinite"/>
                      </p:stCondLst>
                      <p:childTnLst>
                        <p:par>
                          <p:cTn id="705" fill="hold">
                            <p:stCondLst>
                              <p:cond delay="0"/>
                            </p:stCondLst>
                            <p:childTnLst>
                              <p:par>
                                <p:cTn id="70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07" dur="indefinite"/>
                                        <p:tgtEl>
                                          <p:spTgt spid="48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708" dur="indefinite"/>
                                        <p:tgtEl>
                                          <p:spTgt spid="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23"/>
                  </p:tgtEl>
                </p:cond>
              </p:nextCondLst>
            </p:seq>
            <p:seq concurrent="1" nextAc="seek">
              <p:cTn id="709" restart="whenNotActive" fill="hold" evtFilter="cancelBubble" nodeType="interactiveSeq">
                <p:stCondLst>
                  <p:cond evt="onClick" delay="0">
                    <p:tgtEl>
                      <p:spTgt spid="51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0" fill="hold">
                      <p:stCondLst>
                        <p:cond delay="0"/>
                      </p:stCondLst>
                      <p:childTnLst>
                        <p:par>
                          <p:cTn id="711" fill="hold">
                            <p:stCondLst>
                              <p:cond delay="0"/>
                            </p:stCondLst>
                            <p:childTnLst>
                              <p:par>
                                <p:cTn id="71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13" dur="indefinite"/>
                                        <p:tgtEl>
                                          <p:spTgt spid="51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14" dur="indefinite"/>
                                        <p:tgtEl>
                                          <p:spTgt spid="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5" fill="hold">
                      <p:stCondLst>
                        <p:cond delay="indefinite"/>
                      </p:stCondLst>
                      <p:childTnLst>
                        <p:par>
                          <p:cTn id="716" fill="hold">
                            <p:stCondLst>
                              <p:cond delay="0"/>
                            </p:stCondLst>
                            <p:childTnLst>
                              <p:par>
                                <p:cTn id="71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18" dur="indefinite"/>
                                        <p:tgtEl>
                                          <p:spTgt spid="51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719" dur="indefinite"/>
                                        <p:tgtEl>
                                          <p:spTgt spid="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0" fill="hold">
                      <p:stCondLst>
                        <p:cond delay="indefinite"/>
                      </p:stCondLst>
                      <p:childTnLst>
                        <p:par>
                          <p:cTn id="721" fill="hold">
                            <p:stCondLst>
                              <p:cond delay="0"/>
                            </p:stCondLst>
                            <p:childTnLst>
                              <p:par>
                                <p:cTn id="72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23" dur="indefinite"/>
                                        <p:tgtEl>
                                          <p:spTgt spid="51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24" dur="indefinite"/>
                                        <p:tgtEl>
                                          <p:spTgt spid="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5" fill="hold">
                      <p:stCondLst>
                        <p:cond delay="indefinite"/>
                      </p:stCondLst>
                      <p:childTnLst>
                        <p:par>
                          <p:cTn id="726" fill="hold">
                            <p:stCondLst>
                              <p:cond delay="0"/>
                            </p:stCondLst>
                            <p:childTnLst>
                              <p:par>
                                <p:cTn id="72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28" dur="indefinite"/>
                                        <p:tgtEl>
                                          <p:spTgt spid="51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729" dur="indefinite"/>
                                        <p:tgtEl>
                                          <p:spTgt spid="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0" fill="hold">
                      <p:stCondLst>
                        <p:cond delay="indefinite"/>
                      </p:stCondLst>
                      <p:childTnLst>
                        <p:par>
                          <p:cTn id="731" fill="hold">
                            <p:stCondLst>
                              <p:cond delay="0"/>
                            </p:stCondLst>
                            <p:childTnLst>
                              <p:par>
                                <p:cTn id="73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33" dur="indefinite"/>
                                        <p:tgtEl>
                                          <p:spTgt spid="51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34" dur="indefinite"/>
                                        <p:tgtEl>
                                          <p:spTgt spid="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5" fill="hold">
                      <p:stCondLst>
                        <p:cond delay="indefinite"/>
                      </p:stCondLst>
                      <p:childTnLst>
                        <p:par>
                          <p:cTn id="736" fill="hold">
                            <p:stCondLst>
                              <p:cond delay="0"/>
                            </p:stCondLst>
                            <p:childTnLst>
                              <p:par>
                                <p:cTn id="73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38" dur="indefinite"/>
                                        <p:tgtEl>
                                          <p:spTgt spid="51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739" dur="indefinite"/>
                                        <p:tgtEl>
                                          <p:spTgt spid="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0" fill="hold">
                      <p:stCondLst>
                        <p:cond delay="indefinite"/>
                      </p:stCondLst>
                      <p:childTnLst>
                        <p:par>
                          <p:cTn id="741" fill="hold">
                            <p:stCondLst>
                              <p:cond delay="0"/>
                            </p:stCondLst>
                            <p:childTnLst>
                              <p:par>
                                <p:cTn id="74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43" dur="indefinite"/>
                                        <p:tgtEl>
                                          <p:spTgt spid="51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44" dur="indefinite"/>
                                        <p:tgtEl>
                                          <p:spTgt spid="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5" fill="hold">
                      <p:stCondLst>
                        <p:cond delay="indefinite"/>
                      </p:stCondLst>
                      <p:childTnLst>
                        <p:par>
                          <p:cTn id="746" fill="hold">
                            <p:stCondLst>
                              <p:cond delay="0"/>
                            </p:stCondLst>
                            <p:childTnLst>
                              <p:par>
                                <p:cTn id="74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48" dur="indefinite"/>
                                        <p:tgtEl>
                                          <p:spTgt spid="51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749" dur="indefinite"/>
                                        <p:tgtEl>
                                          <p:spTgt spid="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0" fill="hold">
                      <p:stCondLst>
                        <p:cond delay="indefinite"/>
                      </p:stCondLst>
                      <p:childTnLst>
                        <p:par>
                          <p:cTn id="751" fill="hold">
                            <p:stCondLst>
                              <p:cond delay="0"/>
                            </p:stCondLst>
                            <p:childTnLst>
                              <p:par>
                                <p:cTn id="75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53" dur="indefinite"/>
                                        <p:tgtEl>
                                          <p:spTgt spid="51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54" dur="indefinite"/>
                                        <p:tgtEl>
                                          <p:spTgt spid="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5" fill="hold">
                      <p:stCondLst>
                        <p:cond delay="indefinite"/>
                      </p:stCondLst>
                      <p:childTnLst>
                        <p:par>
                          <p:cTn id="756" fill="hold">
                            <p:stCondLst>
                              <p:cond delay="0"/>
                            </p:stCondLst>
                            <p:childTnLst>
                              <p:par>
                                <p:cTn id="75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58" dur="indefinite"/>
                                        <p:tgtEl>
                                          <p:spTgt spid="51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759" dur="indefinite"/>
                                        <p:tgtEl>
                                          <p:spTgt spid="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0" fill="hold">
                      <p:stCondLst>
                        <p:cond delay="indefinite"/>
                      </p:stCondLst>
                      <p:childTnLst>
                        <p:par>
                          <p:cTn id="761" fill="hold">
                            <p:stCondLst>
                              <p:cond delay="0"/>
                            </p:stCondLst>
                            <p:childTnLst>
                              <p:par>
                                <p:cTn id="76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63" dur="indefinite"/>
                                        <p:tgtEl>
                                          <p:spTgt spid="51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64" dur="indefinite"/>
                                        <p:tgtEl>
                                          <p:spTgt spid="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5" fill="hold">
                      <p:stCondLst>
                        <p:cond delay="indefinite"/>
                      </p:stCondLst>
                      <p:childTnLst>
                        <p:par>
                          <p:cTn id="766" fill="hold">
                            <p:stCondLst>
                              <p:cond delay="0"/>
                            </p:stCondLst>
                            <p:childTnLst>
                              <p:par>
                                <p:cTn id="76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68" dur="indefinite"/>
                                        <p:tgtEl>
                                          <p:spTgt spid="51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769" dur="indefinite"/>
                                        <p:tgtEl>
                                          <p:spTgt spid="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0" fill="hold">
                      <p:stCondLst>
                        <p:cond delay="indefinite"/>
                      </p:stCondLst>
                      <p:childTnLst>
                        <p:par>
                          <p:cTn id="771" fill="hold">
                            <p:stCondLst>
                              <p:cond delay="0"/>
                            </p:stCondLst>
                            <p:childTnLst>
                              <p:par>
                                <p:cTn id="77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73" dur="indefinite"/>
                                        <p:tgtEl>
                                          <p:spTgt spid="51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74" dur="indefinite"/>
                                        <p:tgtEl>
                                          <p:spTgt spid="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5" fill="hold">
                      <p:stCondLst>
                        <p:cond delay="indefinite"/>
                      </p:stCondLst>
                      <p:childTnLst>
                        <p:par>
                          <p:cTn id="776" fill="hold">
                            <p:stCondLst>
                              <p:cond delay="0"/>
                            </p:stCondLst>
                            <p:childTnLst>
                              <p:par>
                                <p:cTn id="77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78" dur="indefinite"/>
                                        <p:tgtEl>
                                          <p:spTgt spid="51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779" dur="indefinite"/>
                                        <p:tgtEl>
                                          <p:spTgt spid="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0" fill="hold">
                      <p:stCondLst>
                        <p:cond delay="indefinite"/>
                      </p:stCondLst>
                      <p:childTnLst>
                        <p:par>
                          <p:cTn id="781" fill="hold">
                            <p:stCondLst>
                              <p:cond delay="0"/>
                            </p:stCondLst>
                            <p:childTnLst>
                              <p:par>
                                <p:cTn id="78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83" dur="indefinite"/>
                                        <p:tgtEl>
                                          <p:spTgt spid="51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84" dur="indefinite"/>
                                        <p:tgtEl>
                                          <p:spTgt spid="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5" fill="hold">
                      <p:stCondLst>
                        <p:cond delay="indefinite"/>
                      </p:stCondLst>
                      <p:childTnLst>
                        <p:par>
                          <p:cTn id="786" fill="hold">
                            <p:stCondLst>
                              <p:cond delay="0"/>
                            </p:stCondLst>
                            <p:childTnLst>
                              <p:par>
                                <p:cTn id="78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88" dur="indefinite"/>
                                        <p:tgtEl>
                                          <p:spTgt spid="51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789" dur="indefinite"/>
                                        <p:tgtEl>
                                          <p:spTgt spid="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0" fill="hold">
                      <p:stCondLst>
                        <p:cond delay="indefinite"/>
                      </p:stCondLst>
                      <p:childTnLst>
                        <p:par>
                          <p:cTn id="791" fill="hold">
                            <p:stCondLst>
                              <p:cond delay="0"/>
                            </p:stCondLst>
                            <p:childTnLst>
                              <p:par>
                                <p:cTn id="79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93" dur="indefinite"/>
                                        <p:tgtEl>
                                          <p:spTgt spid="51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94" dur="indefinite"/>
                                        <p:tgtEl>
                                          <p:spTgt spid="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5" fill="hold">
                      <p:stCondLst>
                        <p:cond delay="indefinite"/>
                      </p:stCondLst>
                      <p:childTnLst>
                        <p:par>
                          <p:cTn id="796" fill="hold">
                            <p:stCondLst>
                              <p:cond delay="0"/>
                            </p:stCondLst>
                            <p:childTnLst>
                              <p:par>
                                <p:cTn id="79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98" dur="indefinite"/>
                                        <p:tgtEl>
                                          <p:spTgt spid="51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799" dur="indefinite"/>
                                        <p:tgtEl>
                                          <p:spTgt spid="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0" fill="hold">
                      <p:stCondLst>
                        <p:cond delay="indefinite"/>
                      </p:stCondLst>
                      <p:childTnLst>
                        <p:par>
                          <p:cTn id="801" fill="hold">
                            <p:stCondLst>
                              <p:cond delay="0"/>
                            </p:stCondLst>
                            <p:childTnLst>
                              <p:par>
                                <p:cTn id="802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03" dur="indefinite"/>
                                        <p:tgtEl>
                                          <p:spTgt spid="51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04" dur="indefinite"/>
                                        <p:tgtEl>
                                          <p:spTgt spid="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5" fill="hold">
                      <p:stCondLst>
                        <p:cond delay="indefinite"/>
                      </p:stCondLst>
                      <p:childTnLst>
                        <p:par>
                          <p:cTn id="806" fill="hold">
                            <p:stCondLst>
                              <p:cond delay="0"/>
                            </p:stCondLst>
                            <p:childTnLst>
                              <p:par>
                                <p:cTn id="807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08" dur="indefinite"/>
                                        <p:tgtEl>
                                          <p:spTgt spid="51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809" dur="indefinite"/>
                                        <p:tgtEl>
                                          <p:spTgt spid="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85"/>
                  </p:tgtEl>
                </p:cond>
              </p:nextCondLst>
            </p:seq>
            <p:seq concurrent="1" nextAc="seek">
              <p:cTn id="810" restart="whenNotActive" fill="hold" evtFilter="cancelBubble" nodeType="interactiveSeq">
                <p:stCondLst>
                  <p:cond evt="onClick" delay="0">
                    <p:tgtEl>
                      <p:spTgt spid="58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1" fill="hold">
                      <p:stCondLst>
                        <p:cond delay="0"/>
                      </p:stCondLst>
                      <p:childTnLst>
                        <p:par>
                          <p:cTn id="812" fill="hold">
                            <p:stCondLst>
                              <p:cond delay="0"/>
                            </p:stCondLst>
                            <p:childTnLst>
                              <p:par>
                                <p:cTn id="81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14" dur="indefinite"/>
                                        <p:tgtEl>
                                          <p:spTgt spid="58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15" dur="indefinite"/>
                                        <p:tgtEl>
                                          <p:spTgt spid="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6" fill="hold">
                      <p:stCondLst>
                        <p:cond delay="indefinite"/>
                      </p:stCondLst>
                      <p:childTnLst>
                        <p:par>
                          <p:cTn id="817" fill="hold">
                            <p:stCondLst>
                              <p:cond delay="0"/>
                            </p:stCondLst>
                            <p:childTnLst>
                              <p:par>
                                <p:cTn id="81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19" dur="indefinite"/>
                                        <p:tgtEl>
                                          <p:spTgt spid="58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820" dur="indefinite"/>
                                        <p:tgtEl>
                                          <p:spTgt spid="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1" fill="hold">
                      <p:stCondLst>
                        <p:cond delay="indefinite"/>
                      </p:stCondLst>
                      <p:childTnLst>
                        <p:par>
                          <p:cTn id="822" fill="hold">
                            <p:stCondLst>
                              <p:cond delay="0"/>
                            </p:stCondLst>
                            <p:childTnLst>
                              <p:par>
                                <p:cTn id="82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24" dur="indefinite"/>
                                        <p:tgtEl>
                                          <p:spTgt spid="58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25" dur="indefinite"/>
                                        <p:tgtEl>
                                          <p:spTgt spid="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6" fill="hold">
                      <p:stCondLst>
                        <p:cond delay="indefinite"/>
                      </p:stCondLst>
                      <p:childTnLst>
                        <p:par>
                          <p:cTn id="827" fill="hold">
                            <p:stCondLst>
                              <p:cond delay="0"/>
                            </p:stCondLst>
                            <p:childTnLst>
                              <p:par>
                                <p:cTn id="82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29" dur="indefinite"/>
                                        <p:tgtEl>
                                          <p:spTgt spid="58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830" dur="indefinite"/>
                                        <p:tgtEl>
                                          <p:spTgt spid="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1" fill="hold">
                      <p:stCondLst>
                        <p:cond delay="indefinite"/>
                      </p:stCondLst>
                      <p:childTnLst>
                        <p:par>
                          <p:cTn id="832" fill="hold">
                            <p:stCondLst>
                              <p:cond delay="0"/>
                            </p:stCondLst>
                            <p:childTnLst>
                              <p:par>
                                <p:cTn id="83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34" dur="indefinite"/>
                                        <p:tgtEl>
                                          <p:spTgt spid="58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35" dur="indefinite"/>
                                        <p:tgtEl>
                                          <p:spTgt spid="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6" fill="hold">
                      <p:stCondLst>
                        <p:cond delay="indefinite"/>
                      </p:stCondLst>
                      <p:childTnLst>
                        <p:par>
                          <p:cTn id="837" fill="hold">
                            <p:stCondLst>
                              <p:cond delay="0"/>
                            </p:stCondLst>
                            <p:childTnLst>
                              <p:par>
                                <p:cTn id="83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39" dur="indefinite"/>
                                        <p:tgtEl>
                                          <p:spTgt spid="58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840" dur="indefinite"/>
                                        <p:tgtEl>
                                          <p:spTgt spid="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1" fill="hold">
                      <p:stCondLst>
                        <p:cond delay="indefinite"/>
                      </p:stCondLst>
                      <p:childTnLst>
                        <p:par>
                          <p:cTn id="842" fill="hold">
                            <p:stCondLst>
                              <p:cond delay="0"/>
                            </p:stCondLst>
                            <p:childTnLst>
                              <p:par>
                                <p:cTn id="84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44" dur="indefinite"/>
                                        <p:tgtEl>
                                          <p:spTgt spid="58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45" dur="indefinite"/>
                                        <p:tgtEl>
                                          <p:spTgt spid="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6" fill="hold">
                      <p:stCondLst>
                        <p:cond delay="indefinite"/>
                      </p:stCondLst>
                      <p:childTnLst>
                        <p:par>
                          <p:cTn id="847" fill="hold">
                            <p:stCondLst>
                              <p:cond delay="0"/>
                            </p:stCondLst>
                            <p:childTnLst>
                              <p:par>
                                <p:cTn id="84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49" dur="indefinite"/>
                                        <p:tgtEl>
                                          <p:spTgt spid="58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850" dur="indefinite"/>
                                        <p:tgtEl>
                                          <p:spTgt spid="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1" fill="hold">
                      <p:stCondLst>
                        <p:cond delay="indefinite"/>
                      </p:stCondLst>
                      <p:childTnLst>
                        <p:par>
                          <p:cTn id="852" fill="hold">
                            <p:stCondLst>
                              <p:cond delay="0"/>
                            </p:stCondLst>
                            <p:childTnLst>
                              <p:par>
                                <p:cTn id="85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54" dur="indefinite"/>
                                        <p:tgtEl>
                                          <p:spTgt spid="58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55" dur="indefinite"/>
                                        <p:tgtEl>
                                          <p:spTgt spid="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6" fill="hold">
                      <p:stCondLst>
                        <p:cond delay="indefinite"/>
                      </p:stCondLst>
                      <p:childTnLst>
                        <p:par>
                          <p:cTn id="857" fill="hold">
                            <p:stCondLst>
                              <p:cond delay="0"/>
                            </p:stCondLst>
                            <p:childTnLst>
                              <p:par>
                                <p:cTn id="85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59" dur="indefinite"/>
                                        <p:tgtEl>
                                          <p:spTgt spid="58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860" dur="indefinite"/>
                                        <p:tgtEl>
                                          <p:spTgt spid="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1" fill="hold">
                      <p:stCondLst>
                        <p:cond delay="indefinite"/>
                      </p:stCondLst>
                      <p:childTnLst>
                        <p:par>
                          <p:cTn id="862" fill="hold">
                            <p:stCondLst>
                              <p:cond delay="0"/>
                            </p:stCondLst>
                            <p:childTnLst>
                              <p:par>
                                <p:cTn id="86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64" dur="indefinite"/>
                                        <p:tgtEl>
                                          <p:spTgt spid="58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65" dur="indefinite"/>
                                        <p:tgtEl>
                                          <p:spTgt spid="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6" fill="hold">
                      <p:stCondLst>
                        <p:cond delay="indefinite"/>
                      </p:stCondLst>
                      <p:childTnLst>
                        <p:par>
                          <p:cTn id="867" fill="hold">
                            <p:stCondLst>
                              <p:cond delay="0"/>
                            </p:stCondLst>
                            <p:childTnLst>
                              <p:par>
                                <p:cTn id="86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69" dur="indefinite"/>
                                        <p:tgtEl>
                                          <p:spTgt spid="58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870" dur="indefinite"/>
                                        <p:tgtEl>
                                          <p:spTgt spid="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1" fill="hold">
                      <p:stCondLst>
                        <p:cond delay="indefinite"/>
                      </p:stCondLst>
                      <p:childTnLst>
                        <p:par>
                          <p:cTn id="872" fill="hold">
                            <p:stCondLst>
                              <p:cond delay="0"/>
                            </p:stCondLst>
                            <p:childTnLst>
                              <p:par>
                                <p:cTn id="87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74" dur="indefinite"/>
                                        <p:tgtEl>
                                          <p:spTgt spid="58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75" dur="indefinite"/>
                                        <p:tgtEl>
                                          <p:spTgt spid="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6" fill="hold">
                      <p:stCondLst>
                        <p:cond delay="indefinite"/>
                      </p:stCondLst>
                      <p:childTnLst>
                        <p:par>
                          <p:cTn id="877" fill="hold">
                            <p:stCondLst>
                              <p:cond delay="0"/>
                            </p:stCondLst>
                            <p:childTnLst>
                              <p:par>
                                <p:cTn id="87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79" dur="indefinite"/>
                                        <p:tgtEl>
                                          <p:spTgt spid="58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880" dur="indefinite"/>
                                        <p:tgtEl>
                                          <p:spTgt spid="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1" fill="hold">
                      <p:stCondLst>
                        <p:cond delay="indefinite"/>
                      </p:stCondLst>
                      <p:childTnLst>
                        <p:par>
                          <p:cTn id="882" fill="hold">
                            <p:stCondLst>
                              <p:cond delay="0"/>
                            </p:stCondLst>
                            <p:childTnLst>
                              <p:par>
                                <p:cTn id="88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84" dur="indefinite"/>
                                        <p:tgtEl>
                                          <p:spTgt spid="58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85" dur="indefinite"/>
                                        <p:tgtEl>
                                          <p:spTgt spid="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6" fill="hold">
                      <p:stCondLst>
                        <p:cond delay="indefinite"/>
                      </p:stCondLst>
                      <p:childTnLst>
                        <p:par>
                          <p:cTn id="887" fill="hold">
                            <p:stCondLst>
                              <p:cond delay="0"/>
                            </p:stCondLst>
                            <p:childTnLst>
                              <p:par>
                                <p:cTn id="88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89" dur="indefinite"/>
                                        <p:tgtEl>
                                          <p:spTgt spid="58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890" dur="indefinite"/>
                                        <p:tgtEl>
                                          <p:spTgt spid="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1" fill="hold">
                      <p:stCondLst>
                        <p:cond delay="indefinite"/>
                      </p:stCondLst>
                      <p:childTnLst>
                        <p:par>
                          <p:cTn id="892" fill="hold">
                            <p:stCondLst>
                              <p:cond delay="0"/>
                            </p:stCondLst>
                            <p:childTnLst>
                              <p:par>
                                <p:cTn id="89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94" dur="indefinite"/>
                                        <p:tgtEl>
                                          <p:spTgt spid="58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95" dur="indefinite"/>
                                        <p:tgtEl>
                                          <p:spTgt spid="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6" fill="hold">
                      <p:stCondLst>
                        <p:cond delay="indefinite"/>
                      </p:stCondLst>
                      <p:childTnLst>
                        <p:par>
                          <p:cTn id="897" fill="hold">
                            <p:stCondLst>
                              <p:cond delay="0"/>
                            </p:stCondLst>
                            <p:childTnLst>
                              <p:par>
                                <p:cTn id="89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99" dur="indefinite"/>
                                        <p:tgtEl>
                                          <p:spTgt spid="58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900" dur="indefinite"/>
                                        <p:tgtEl>
                                          <p:spTgt spid="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1" fill="hold">
                      <p:stCondLst>
                        <p:cond delay="indefinite"/>
                      </p:stCondLst>
                      <p:childTnLst>
                        <p:par>
                          <p:cTn id="902" fill="hold">
                            <p:stCondLst>
                              <p:cond delay="0"/>
                            </p:stCondLst>
                            <p:childTnLst>
                              <p:par>
                                <p:cTn id="903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04" dur="indefinite"/>
                                        <p:tgtEl>
                                          <p:spTgt spid="58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05" dur="indefinite"/>
                                        <p:tgtEl>
                                          <p:spTgt spid="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6" fill="hold">
                      <p:stCondLst>
                        <p:cond delay="indefinite"/>
                      </p:stCondLst>
                      <p:childTnLst>
                        <p:par>
                          <p:cTn id="907" fill="hold">
                            <p:stCondLst>
                              <p:cond delay="0"/>
                            </p:stCondLst>
                            <p:childTnLst>
                              <p:par>
                                <p:cTn id="908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09" dur="indefinite"/>
                                        <p:tgtEl>
                                          <p:spTgt spid="58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910" dur="indefinite"/>
                                        <p:tgtEl>
                                          <p:spTgt spid="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42"/>
                  </p:tgtEl>
                </p:cond>
              </p:nextCondLst>
            </p:seq>
            <p:seq concurrent="1" nextAc="seek">
              <p:cTn id="911" restart="whenNotActive" fill="hold" evtFilter="cancelBubble" nodeType="interactiveSeq">
                <p:stCondLst>
                  <p:cond evt="onClick" delay="0">
                    <p:tgtEl>
                      <p:spTgt spid="48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2" fill="hold">
                      <p:stCondLst>
                        <p:cond delay="0"/>
                      </p:stCondLst>
                      <p:childTnLst>
                        <p:par>
                          <p:cTn id="913" fill="hold">
                            <p:stCondLst>
                              <p:cond delay="0"/>
                            </p:stCondLst>
                            <p:childTnLst>
                              <p:par>
                                <p:cTn id="91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15" dur="indefinite"/>
                                        <p:tgtEl>
                                          <p:spTgt spid="4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16" dur="indefinite"/>
                                        <p:tgtEl>
                                          <p:spTgt spid="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7" fill="hold">
                      <p:stCondLst>
                        <p:cond delay="indefinite"/>
                      </p:stCondLst>
                      <p:childTnLst>
                        <p:par>
                          <p:cTn id="918" fill="hold">
                            <p:stCondLst>
                              <p:cond delay="0"/>
                            </p:stCondLst>
                            <p:childTnLst>
                              <p:par>
                                <p:cTn id="91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20" dur="indefinite"/>
                                        <p:tgtEl>
                                          <p:spTgt spid="4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921" dur="indefinite"/>
                                        <p:tgtEl>
                                          <p:spTgt spid="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2" fill="hold">
                      <p:stCondLst>
                        <p:cond delay="indefinite"/>
                      </p:stCondLst>
                      <p:childTnLst>
                        <p:par>
                          <p:cTn id="923" fill="hold">
                            <p:stCondLst>
                              <p:cond delay="0"/>
                            </p:stCondLst>
                            <p:childTnLst>
                              <p:par>
                                <p:cTn id="92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25" dur="indefinite"/>
                                        <p:tgtEl>
                                          <p:spTgt spid="4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26" dur="indefinite"/>
                                        <p:tgtEl>
                                          <p:spTgt spid="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7" fill="hold">
                      <p:stCondLst>
                        <p:cond delay="indefinite"/>
                      </p:stCondLst>
                      <p:childTnLst>
                        <p:par>
                          <p:cTn id="928" fill="hold">
                            <p:stCondLst>
                              <p:cond delay="0"/>
                            </p:stCondLst>
                            <p:childTnLst>
                              <p:par>
                                <p:cTn id="92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30" dur="indefinite"/>
                                        <p:tgtEl>
                                          <p:spTgt spid="4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931" dur="indefinite"/>
                                        <p:tgtEl>
                                          <p:spTgt spid="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2" fill="hold">
                      <p:stCondLst>
                        <p:cond delay="indefinite"/>
                      </p:stCondLst>
                      <p:childTnLst>
                        <p:par>
                          <p:cTn id="933" fill="hold">
                            <p:stCondLst>
                              <p:cond delay="0"/>
                            </p:stCondLst>
                            <p:childTnLst>
                              <p:par>
                                <p:cTn id="93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35" dur="indefinite"/>
                                        <p:tgtEl>
                                          <p:spTgt spid="4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36" dur="indefinite"/>
                                        <p:tgtEl>
                                          <p:spTgt spid="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7" fill="hold">
                      <p:stCondLst>
                        <p:cond delay="indefinite"/>
                      </p:stCondLst>
                      <p:childTnLst>
                        <p:par>
                          <p:cTn id="938" fill="hold">
                            <p:stCondLst>
                              <p:cond delay="0"/>
                            </p:stCondLst>
                            <p:childTnLst>
                              <p:par>
                                <p:cTn id="93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40" dur="indefinite"/>
                                        <p:tgtEl>
                                          <p:spTgt spid="4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941" dur="indefinite"/>
                                        <p:tgtEl>
                                          <p:spTgt spid="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2" fill="hold">
                      <p:stCondLst>
                        <p:cond delay="indefinite"/>
                      </p:stCondLst>
                      <p:childTnLst>
                        <p:par>
                          <p:cTn id="943" fill="hold">
                            <p:stCondLst>
                              <p:cond delay="0"/>
                            </p:stCondLst>
                            <p:childTnLst>
                              <p:par>
                                <p:cTn id="94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45" dur="indefinite"/>
                                        <p:tgtEl>
                                          <p:spTgt spid="4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46" dur="indefinite"/>
                                        <p:tgtEl>
                                          <p:spTgt spid="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7" fill="hold">
                      <p:stCondLst>
                        <p:cond delay="indefinite"/>
                      </p:stCondLst>
                      <p:childTnLst>
                        <p:par>
                          <p:cTn id="948" fill="hold">
                            <p:stCondLst>
                              <p:cond delay="0"/>
                            </p:stCondLst>
                            <p:childTnLst>
                              <p:par>
                                <p:cTn id="94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50" dur="indefinite"/>
                                        <p:tgtEl>
                                          <p:spTgt spid="4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951" dur="indefinite"/>
                                        <p:tgtEl>
                                          <p:spTgt spid="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2" fill="hold">
                      <p:stCondLst>
                        <p:cond delay="indefinite"/>
                      </p:stCondLst>
                      <p:childTnLst>
                        <p:par>
                          <p:cTn id="953" fill="hold">
                            <p:stCondLst>
                              <p:cond delay="0"/>
                            </p:stCondLst>
                            <p:childTnLst>
                              <p:par>
                                <p:cTn id="95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55" dur="indefinite"/>
                                        <p:tgtEl>
                                          <p:spTgt spid="4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56" dur="indefinite"/>
                                        <p:tgtEl>
                                          <p:spTgt spid="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7" fill="hold">
                      <p:stCondLst>
                        <p:cond delay="indefinite"/>
                      </p:stCondLst>
                      <p:childTnLst>
                        <p:par>
                          <p:cTn id="958" fill="hold">
                            <p:stCondLst>
                              <p:cond delay="0"/>
                            </p:stCondLst>
                            <p:childTnLst>
                              <p:par>
                                <p:cTn id="95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60" dur="indefinite"/>
                                        <p:tgtEl>
                                          <p:spTgt spid="4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961" dur="indefinite"/>
                                        <p:tgtEl>
                                          <p:spTgt spid="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2" fill="hold">
                      <p:stCondLst>
                        <p:cond delay="indefinite"/>
                      </p:stCondLst>
                      <p:childTnLst>
                        <p:par>
                          <p:cTn id="963" fill="hold">
                            <p:stCondLst>
                              <p:cond delay="0"/>
                            </p:stCondLst>
                            <p:childTnLst>
                              <p:par>
                                <p:cTn id="96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65" dur="indefinite"/>
                                        <p:tgtEl>
                                          <p:spTgt spid="4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66" dur="indefinite"/>
                                        <p:tgtEl>
                                          <p:spTgt spid="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7" fill="hold">
                      <p:stCondLst>
                        <p:cond delay="indefinite"/>
                      </p:stCondLst>
                      <p:childTnLst>
                        <p:par>
                          <p:cTn id="968" fill="hold">
                            <p:stCondLst>
                              <p:cond delay="0"/>
                            </p:stCondLst>
                            <p:childTnLst>
                              <p:par>
                                <p:cTn id="96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70" dur="indefinite"/>
                                        <p:tgtEl>
                                          <p:spTgt spid="4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971" dur="indefinite"/>
                                        <p:tgtEl>
                                          <p:spTgt spid="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2" fill="hold">
                      <p:stCondLst>
                        <p:cond delay="indefinite"/>
                      </p:stCondLst>
                      <p:childTnLst>
                        <p:par>
                          <p:cTn id="973" fill="hold">
                            <p:stCondLst>
                              <p:cond delay="0"/>
                            </p:stCondLst>
                            <p:childTnLst>
                              <p:par>
                                <p:cTn id="97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75" dur="indefinite"/>
                                        <p:tgtEl>
                                          <p:spTgt spid="4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76" dur="indefinite"/>
                                        <p:tgtEl>
                                          <p:spTgt spid="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7" fill="hold">
                      <p:stCondLst>
                        <p:cond delay="indefinite"/>
                      </p:stCondLst>
                      <p:childTnLst>
                        <p:par>
                          <p:cTn id="978" fill="hold">
                            <p:stCondLst>
                              <p:cond delay="0"/>
                            </p:stCondLst>
                            <p:childTnLst>
                              <p:par>
                                <p:cTn id="97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80" dur="indefinite"/>
                                        <p:tgtEl>
                                          <p:spTgt spid="4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981" dur="indefinite"/>
                                        <p:tgtEl>
                                          <p:spTgt spid="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2" fill="hold">
                      <p:stCondLst>
                        <p:cond delay="indefinite"/>
                      </p:stCondLst>
                      <p:childTnLst>
                        <p:par>
                          <p:cTn id="983" fill="hold">
                            <p:stCondLst>
                              <p:cond delay="0"/>
                            </p:stCondLst>
                            <p:childTnLst>
                              <p:par>
                                <p:cTn id="98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85" dur="indefinite"/>
                                        <p:tgtEl>
                                          <p:spTgt spid="4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86" dur="indefinite"/>
                                        <p:tgtEl>
                                          <p:spTgt spid="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7" fill="hold">
                      <p:stCondLst>
                        <p:cond delay="indefinite"/>
                      </p:stCondLst>
                      <p:childTnLst>
                        <p:par>
                          <p:cTn id="988" fill="hold">
                            <p:stCondLst>
                              <p:cond delay="0"/>
                            </p:stCondLst>
                            <p:childTnLst>
                              <p:par>
                                <p:cTn id="98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90" dur="indefinite"/>
                                        <p:tgtEl>
                                          <p:spTgt spid="4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991" dur="indefinite"/>
                                        <p:tgtEl>
                                          <p:spTgt spid="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2" fill="hold">
                      <p:stCondLst>
                        <p:cond delay="indefinite"/>
                      </p:stCondLst>
                      <p:childTnLst>
                        <p:par>
                          <p:cTn id="993" fill="hold">
                            <p:stCondLst>
                              <p:cond delay="0"/>
                            </p:stCondLst>
                            <p:childTnLst>
                              <p:par>
                                <p:cTn id="99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95" dur="indefinite"/>
                                        <p:tgtEl>
                                          <p:spTgt spid="4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96" dur="indefinite"/>
                                        <p:tgtEl>
                                          <p:spTgt spid="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7" fill="hold">
                      <p:stCondLst>
                        <p:cond delay="indefinite"/>
                      </p:stCondLst>
                      <p:childTnLst>
                        <p:par>
                          <p:cTn id="998" fill="hold">
                            <p:stCondLst>
                              <p:cond delay="0"/>
                            </p:stCondLst>
                            <p:childTnLst>
                              <p:par>
                                <p:cTn id="99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00" dur="indefinite"/>
                                        <p:tgtEl>
                                          <p:spTgt spid="4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001" dur="indefinite"/>
                                        <p:tgtEl>
                                          <p:spTgt spid="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2" fill="hold">
                      <p:stCondLst>
                        <p:cond delay="indefinite"/>
                      </p:stCondLst>
                      <p:childTnLst>
                        <p:par>
                          <p:cTn id="1003" fill="hold">
                            <p:stCondLst>
                              <p:cond delay="0"/>
                            </p:stCondLst>
                            <p:childTnLst>
                              <p:par>
                                <p:cTn id="1004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05" dur="indefinite"/>
                                        <p:tgtEl>
                                          <p:spTgt spid="4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06" dur="indefinite"/>
                                        <p:tgtEl>
                                          <p:spTgt spid="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7" fill="hold">
                      <p:stCondLst>
                        <p:cond delay="indefinite"/>
                      </p:stCondLst>
                      <p:childTnLst>
                        <p:par>
                          <p:cTn id="1008" fill="hold">
                            <p:stCondLst>
                              <p:cond delay="0"/>
                            </p:stCondLst>
                            <p:childTnLst>
                              <p:par>
                                <p:cTn id="1009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10" dur="indefinite"/>
                                        <p:tgtEl>
                                          <p:spTgt spid="48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011" dur="indefinite"/>
                                        <p:tgtEl>
                                          <p:spTgt spid="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68"/>
                  </p:tgtEl>
                </p:cond>
              </p:nextCondLst>
            </p:seq>
            <p:seq concurrent="1" nextAc="seek">
              <p:cTn id="1012" restart="whenNotActive" fill="hold" evtFilter="cancelBubble" nodeType="interactiveSeq">
                <p:stCondLst>
                  <p:cond evt="onClick" delay="0">
                    <p:tgtEl>
                      <p:spTgt spid="48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3" fill="hold">
                      <p:stCondLst>
                        <p:cond delay="0"/>
                      </p:stCondLst>
                      <p:childTnLst>
                        <p:par>
                          <p:cTn id="1014" fill="hold">
                            <p:stCondLst>
                              <p:cond delay="0"/>
                            </p:stCondLst>
                            <p:childTnLst>
                              <p:par>
                                <p:cTn id="101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16" dur="indefinite"/>
                                        <p:tgtEl>
                                          <p:spTgt spid="48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17" dur="indefinite"/>
                                        <p:tgtEl>
                                          <p:spTgt spid="4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8" fill="hold">
                      <p:stCondLst>
                        <p:cond delay="indefinite"/>
                      </p:stCondLst>
                      <p:childTnLst>
                        <p:par>
                          <p:cTn id="1019" fill="hold">
                            <p:stCondLst>
                              <p:cond delay="0"/>
                            </p:stCondLst>
                            <p:childTnLst>
                              <p:par>
                                <p:cTn id="102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21" dur="indefinite"/>
                                        <p:tgtEl>
                                          <p:spTgt spid="48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022" dur="indefinite"/>
                                        <p:tgtEl>
                                          <p:spTgt spid="4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3" fill="hold">
                      <p:stCondLst>
                        <p:cond delay="indefinite"/>
                      </p:stCondLst>
                      <p:childTnLst>
                        <p:par>
                          <p:cTn id="1024" fill="hold">
                            <p:stCondLst>
                              <p:cond delay="0"/>
                            </p:stCondLst>
                            <p:childTnLst>
                              <p:par>
                                <p:cTn id="102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26" dur="indefinite"/>
                                        <p:tgtEl>
                                          <p:spTgt spid="48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27" dur="indefinite"/>
                                        <p:tgtEl>
                                          <p:spTgt spid="4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8" fill="hold">
                      <p:stCondLst>
                        <p:cond delay="indefinite"/>
                      </p:stCondLst>
                      <p:childTnLst>
                        <p:par>
                          <p:cTn id="1029" fill="hold">
                            <p:stCondLst>
                              <p:cond delay="0"/>
                            </p:stCondLst>
                            <p:childTnLst>
                              <p:par>
                                <p:cTn id="103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31" dur="indefinite"/>
                                        <p:tgtEl>
                                          <p:spTgt spid="48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032" dur="indefinite"/>
                                        <p:tgtEl>
                                          <p:spTgt spid="4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3" fill="hold">
                      <p:stCondLst>
                        <p:cond delay="indefinite"/>
                      </p:stCondLst>
                      <p:childTnLst>
                        <p:par>
                          <p:cTn id="1034" fill="hold">
                            <p:stCondLst>
                              <p:cond delay="0"/>
                            </p:stCondLst>
                            <p:childTnLst>
                              <p:par>
                                <p:cTn id="103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36" dur="indefinite"/>
                                        <p:tgtEl>
                                          <p:spTgt spid="48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37" dur="indefinite"/>
                                        <p:tgtEl>
                                          <p:spTgt spid="4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8" fill="hold">
                      <p:stCondLst>
                        <p:cond delay="indefinite"/>
                      </p:stCondLst>
                      <p:childTnLst>
                        <p:par>
                          <p:cTn id="1039" fill="hold">
                            <p:stCondLst>
                              <p:cond delay="0"/>
                            </p:stCondLst>
                            <p:childTnLst>
                              <p:par>
                                <p:cTn id="104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41" dur="indefinite"/>
                                        <p:tgtEl>
                                          <p:spTgt spid="48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042" dur="indefinite"/>
                                        <p:tgtEl>
                                          <p:spTgt spid="4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3" fill="hold">
                      <p:stCondLst>
                        <p:cond delay="indefinite"/>
                      </p:stCondLst>
                      <p:childTnLst>
                        <p:par>
                          <p:cTn id="1044" fill="hold">
                            <p:stCondLst>
                              <p:cond delay="0"/>
                            </p:stCondLst>
                            <p:childTnLst>
                              <p:par>
                                <p:cTn id="104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46" dur="indefinite"/>
                                        <p:tgtEl>
                                          <p:spTgt spid="48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47" dur="indefinite"/>
                                        <p:tgtEl>
                                          <p:spTgt spid="4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8" fill="hold">
                      <p:stCondLst>
                        <p:cond delay="indefinite"/>
                      </p:stCondLst>
                      <p:childTnLst>
                        <p:par>
                          <p:cTn id="1049" fill="hold">
                            <p:stCondLst>
                              <p:cond delay="0"/>
                            </p:stCondLst>
                            <p:childTnLst>
                              <p:par>
                                <p:cTn id="105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51" dur="indefinite"/>
                                        <p:tgtEl>
                                          <p:spTgt spid="48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052" dur="indefinite"/>
                                        <p:tgtEl>
                                          <p:spTgt spid="4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3" fill="hold">
                      <p:stCondLst>
                        <p:cond delay="indefinite"/>
                      </p:stCondLst>
                      <p:childTnLst>
                        <p:par>
                          <p:cTn id="1054" fill="hold">
                            <p:stCondLst>
                              <p:cond delay="0"/>
                            </p:stCondLst>
                            <p:childTnLst>
                              <p:par>
                                <p:cTn id="105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56" dur="indefinite"/>
                                        <p:tgtEl>
                                          <p:spTgt spid="48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57" dur="indefinite"/>
                                        <p:tgtEl>
                                          <p:spTgt spid="4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8" fill="hold">
                      <p:stCondLst>
                        <p:cond delay="indefinite"/>
                      </p:stCondLst>
                      <p:childTnLst>
                        <p:par>
                          <p:cTn id="1059" fill="hold">
                            <p:stCondLst>
                              <p:cond delay="0"/>
                            </p:stCondLst>
                            <p:childTnLst>
                              <p:par>
                                <p:cTn id="106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61" dur="indefinite"/>
                                        <p:tgtEl>
                                          <p:spTgt spid="48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062" dur="indefinite"/>
                                        <p:tgtEl>
                                          <p:spTgt spid="4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3" fill="hold">
                      <p:stCondLst>
                        <p:cond delay="indefinite"/>
                      </p:stCondLst>
                      <p:childTnLst>
                        <p:par>
                          <p:cTn id="1064" fill="hold">
                            <p:stCondLst>
                              <p:cond delay="0"/>
                            </p:stCondLst>
                            <p:childTnLst>
                              <p:par>
                                <p:cTn id="106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66" dur="indefinite"/>
                                        <p:tgtEl>
                                          <p:spTgt spid="48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67" dur="indefinite"/>
                                        <p:tgtEl>
                                          <p:spTgt spid="4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8" fill="hold">
                      <p:stCondLst>
                        <p:cond delay="indefinite"/>
                      </p:stCondLst>
                      <p:childTnLst>
                        <p:par>
                          <p:cTn id="1069" fill="hold">
                            <p:stCondLst>
                              <p:cond delay="0"/>
                            </p:stCondLst>
                            <p:childTnLst>
                              <p:par>
                                <p:cTn id="107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71" dur="indefinite"/>
                                        <p:tgtEl>
                                          <p:spTgt spid="48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072" dur="indefinite"/>
                                        <p:tgtEl>
                                          <p:spTgt spid="4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3" fill="hold">
                      <p:stCondLst>
                        <p:cond delay="indefinite"/>
                      </p:stCondLst>
                      <p:childTnLst>
                        <p:par>
                          <p:cTn id="1074" fill="hold">
                            <p:stCondLst>
                              <p:cond delay="0"/>
                            </p:stCondLst>
                            <p:childTnLst>
                              <p:par>
                                <p:cTn id="107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76" dur="indefinite"/>
                                        <p:tgtEl>
                                          <p:spTgt spid="48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77" dur="indefinite"/>
                                        <p:tgtEl>
                                          <p:spTgt spid="4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8" fill="hold">
                      <p:stCondLst>
                        <p:cond delay="indefinite"/>
                      </p:stCondLst>
                      <p:childTnLst>
                        <p:par>
                          <p:cTn id="1079" fill="hold">
                            <p:stCondLst>
                              <p:cond delay="0"/>
                            </p:stCondLst>
                            <p:childTnLst>
                              <p:par>
                                <p:cTn id="108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81" dur="indefinite"/>
                                        <p:tgtEl>
                                          <p:spTgt spid="48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082" dur="indefinite"/>
                                        <p:tgtEl>
                                          <p:spTgt spid="4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3" fill="hold">
                      <p:stCondLst>
                        <p:cond delay="indefinite"/>
                      </p:stCondLst>
                      <p:childTnLst>
                        <p:par>
                          <p:cTn id="1084" fill="hold">
                            <p:stCondLst>
                              <p:cond delay="0"/>
                            </p:stCondLst>
                            <p:childTnLst>
                              <p:par>
                                <p:cTn id="108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86" dur="indefinite"/>
                                        <p:tgtEl>
                                          <p:spTgt spid="48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87" dur="indefinite"/>
                                        <p:tgtEl>
                                          <p:spTgt spid="4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8" fill="hold">
                      <p:stCondLst>
                        <p:cond delay="indefinite"/>
                      </p:stCondLst>
                      <p:childTnLst>
                        <p:par>
                          <p:cTn id="1089" fill="hold">
                            <p:stCondLst>
                              <p:cond delay="0"/>
                            </p:stCondLst>
                            <p:childTnLst>
                              <p:par>
                                <p:cTn id="109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91" dur="indefinite"/>
                                        <p:tgtEl>
                                          <p:spTgt spid="48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092" dur="indefinite"/>
                                        <p:tgtEl>
                                          <p:spTgt spid="4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3" fill="hold">
                      <p:stCondLst>
                        <p:cond delay="indefinite"/>
                      </p:stCondLst>
                      <p:childTnLst>
                        <p:par>
                          <p:cTn id="1094" fill="hold">
                            <p:stCondLst>
                              <p:cond delay="0"/>
                            </p:stCondLst>
                            <p:childTnLst>
                              <p:par>
                                <p:cTn id="109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96" dur="indefinite"/>
                                        <p:tgtEl>
                                          <p:spTgt spid="48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97" dur="indefinite"/>
                                        <p:tgtEl>
                                          <p:spTgt spid="4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8" fill="hold">
                      <p:stCondLst>
                        <p:cond delay="indefinite"/>
                      </p:stCondLst>
                      <p:childTnLst>
                        <p:par>
                          <p:cTn id="1099" fill="hold">
                            <p:stCondLst>
                              <p:cond delay="0"/>
                            </p:stCondLst>
                            <p:childTnLst>
                              <p:par>
                                <p:cTn id="110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01" dur="indefinite"/>
                                        <p:tgtEl>
                                          <p:spTgt spid="48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102" dur="indefinite"/>
                                        <p:tgtEl>
                                          <p:spTgt spid="4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3" fill="hold">
                      <p:stCondLst>
                        <p:cond delay="indefinite"/>
                      </p:stCondLst>
                      <p:childTnLst>
                        <p:par>
                          <p:cTn id="1104" fill="hold">
                            <p:stCondLst>
                              <p:cond delay="0"/>
                            </p:stCondLst>
                            <p:childTnLst>
                              <p:par>
                                <p:cTn id="1105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06" dur="indefinite"/>
                                        <p:tgtEl>
                                          <p:spTgt spid="48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07" dur="indefinite"/>
                                        <p:tgtEl>
                                          <p:spTgt spid="4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8" fill="hold">
                      <p:stCondLst>
                        <p:cond delay="indefinite"/>
                      </p:stCondLst>
                      <p:childTnLst>
                        <p:par>
                          <p:cTn id="1109" fill="hold">
                            <p:stCondLst>
                              <p:cond delay="0"/>
                            </p:stCondLst>
                            <p:childTnLst>
                              <p:par>
                                <p:cTn id="1110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11" dur="indefinite"/>
                                        <p:tgtEl>
                                          <p:spTgt spid="48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112" dur="indefinite"/>
                                        <p:tgtEl>
                                          <p:spTgt spid="4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71"/>
                  </p:tgtEl>
                </p:cond>
              </p:nextCondLst>
            </p:seq>
            <p:seq concurrent="1" nextAc="seek">
              <p:cTn id="1113" restart="whenNotActive" fill="hold" evtFilter="cancelBubble" nodeType="interactiveSeq">
                <p:stCondLst>
                  <p:cond evt="onClick" delay="0">
                    <p:tgtEl>
                      <p:spTgt spid="48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4" fill="hold">
                      <p:stCondLst>
                        <p:cond delay="0"/>
                      </p:stCondLst>
                      <p:childTnLst>
                        <p:par>
                          <p:cTn id="1115" fill="hold">
                            <p:stCondLst>
                              <p:cond delay="0"/>
                            </p:stCondLst>
                            <p:childTnLst>
                              <p:par>
                                <p:cTn id="111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17" dur="indefinite"/>
                                        <p:tgtEl>
                                          <p:spTgt spid="48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18" dur="indefinite"/>
                                        <p:tgtEl>
                                          <p:spTgt spid="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9" fill="hold">
                      <p:stCondLst>
                        <p:cond delay="indefinite"/>
                      </p:stCondLst>
                      <p:childTnLst>
                        <p:par>
                          <p:cTn id="1120" fill="hold">
                            <p:stCondLst>
                              <p:cond delay="0"/>
                            </p:stCondLst>
                            <p:childTnLst>
                              <p:par>
                                <p:cTn id="112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22" dur="indefinite"/>
                                        <p:tgtEl>
                                          <p:spTgt spid="48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123" dur="indefinite"/>
                                        <p:tgtEl>
                                          <p:spTgt spid="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4" fill="hold">
                      <p:stCondLst>
                        <p:cond delay="indefinite"/>
                      </p:stCondLst>
                      <p:childTnLst>
                        <p:par>
                          <p:cTn id="1125" fill="hold">
                            <p:stCondLst>
                              <p:cond delay="0"/>
                            </p:stCondLst>
                            <p:childTnLst>
                              <p:par>
                                <p:cTn id="112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27" dur="indefinite"/>
                                        <p:tgtEl>
                                          <p:spTgt spid="48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28" dur="indefinite"/>
                                        <p:tgtEl>
                                          <p:spTgt spid="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9" fill="hold">
                      <p:stCondLst>
                        <p:cond delay="indefinite"/>
                      </p:stCondLst>
                      <p:childTnLst>
                        <p:par>
                          <p:cTn id="1130" fill="hold">
                            <p:stCondLst>
                              <p:cond delay="0"/>
                            </p:stCondLst>
                            <p:childTnLst>
                              <p:par>
                                <p:cTn id="113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32" dur="indefinite"/>
                                        <p:tgtEl>
                                          <p:spTgt spid="48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133" dur="indefinite"/>
                                        <p:tgtEl>
                                          <p:spTgt spid="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4" fill="hold">
                      <p:stCondLst>
                        <p:cond delay="indefinite"/>
                      </p:stCondLst>
                      <p:childTnLst>
                        <p:par>
                          <p:cTn id="1135" fill="hold">
                            <p:stCondLst>
                              <p:cond delay="0"/>
                            </p:stCondLst>
                            <p:childTnLst>
                              <p:par>
                                <p:cTn id="113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37" dur="indefinite"/>
                                        <p:tgtEl>
                                          <p:spTgt spid="48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38" dur="indefinite"/>
                                        <p:tgtEl>
                                          <p:spTgt spid="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9" fill="hold">
                      <p:stCondLst>
                        <p:cond delay="indefinite"/>
                      </p:stCondLst>
                      <p:childTnLst>
                        <p:par>
                          <p:cTn id="1140" fill="hold">
                            <p:stCondLst>
                              <p:cond delay="0"/>
                            </p:stCondLst>
                            <p:childTnLst>
                              <p:par>
                                <p:cTn id="114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42" dur="indefinite"/>
                                        <p:tgtEl>
                                          <p:spTgt spid="48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143" dur="indefinite"/>
                                        <p:tgtEl>
                                          <p:spTgt spid="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4" fill="hold">
                      <p:stCondLst>
                        <p:cond delay="indefinite"/>
                      </p:stCondLst>
                      <p:childTnLst>
                        <p:par>
                          <p:cTn id="1145" fill="hold">
                            <p:stCondLst>
                              <p:cond delay="0"/>
                            </p:stCondLst>
                            <p:childTnLst>
                              <p:par>
                                <p:cTn id="114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47" dur="indefinite"/>
                                        <p:tgtEl>
                                          <p:spTgt spid="48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48" dur="indefinite"/>
                                        <p:tgtEl>
                                          <p:spTgt spid="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9" fill="hold">
                      <p:stCondLst>
                        <p:cond delay="indefinite"/>
                      </p:stCondLst>
                      <p:childTnLst>
                        <p:par>
                          <p:cTn id="1150" fill="hold">
                            <p:stCondLst>
                              <p:cond delay="0"/>
                            </p:stCondLst>
                            <p:childTnLst>
                              <p:par>
                                <p:cTn id="115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52" dur="indefinite"/>
                                        <p:tgtEl>
                                          <p:spTgt spid="48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153" dur="indefinite"/>
                                        <p:tgtEl>
                                          <p:spTgt spid="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4" fill="hold">
                      <p:stCondLst>
                        <p:cond delay="indefinite"/>
                      </p:stCondLst>
                      <p:childTnLst>
                        <p:par>
                          <p:cTn id="1155" fill="hold">
                            <p:stCondLst>
                              <p:cond delay="0"/>
                            </p:stCondLst>
                            <p:childTnLst>
                              <p:par>
                                <p:cTn id="115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57" dur="indefinite"/>
                                        <p:tgtEl>
                                          <p:spTgt spid="48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58" dur="indefinite"/>
                                        <p:tgtEl>
                                          <p:spTgt spid="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9" fill="hold">
                      <p:stCondLst>
                        <p:cond delay="indefinite"/>
                      </p:stCondLst>
                      <p:childTnLst>
                        <p:par>
                          <p:cTn id="1160" fill="hold">
                            <p:stCondLst>
                              <p:cond delay="0"/>
                            </p:stCondLst>
                            <p:childTnLst>
                              <p:par>
                                <p:cTn id="116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62" dur="indefinite"/>
                                        <p:tgtEl>
                                          <p:spTgt spid="48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163" dur="indefinite"/>
                                        <p:tgtEl>
                                          <p:spTgt spid="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4" fill="hold">
                      <p:stCondLst>
                        <p:cond delay="indefinite"/>
                      </p:stCondLst>
                      <p:childTnLst>
                        <p:par>
                          <p:cTn id="1165" fill="hold">
                            <p:stCondLst>
                              <p:cond delay="0"/>
                            </p:stCondLst>
                            <p:childTnLst>
                              <p:par>
                                <p:cTn id="116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67" dur="indefinite"/>
                                        <p:tgtEl>
                                          <p:spTgt spid="48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68" dur="indefinite"/>
                                        <p:tgtEl>
                                          <p:spTgt spid="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9" fill="hold">
                      <p:stCondLst>
                        <p:cond delay="indefinite"/>
                      </p:stCondLst>
                      <p:childTnLst>
                        <p:par>
                          <p:cTn id="1170" fill="hold">
                            <p:stCondLst>
                              <p:cond delay="0"/>
                            </p:stCondLst>
                            <p:childTnLst>
                              <p:par>
                                <p:cTn id="117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72" dur="indefinite"/>
                                        <p:tgtEl>
                                          <p:spTgt spid="48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173" dur="indefinite"/>
                                        <p:tgtEl>
                                          <p:spTgt spid="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4" fill="hold">
                      <p:stCondLst>
                        <p:cond delay="indefinite"/>
                      </p:stCondLst>
                      <p:childTnLst>
                        <p:par>
                          <p:cTn id="1175" fill="hold">
                            <p:stCondLst>
                              <p:cond delay="0"/>
                            </p:stCondLst>
                            <p:childTnLst>
                              <p:par>
                                <p:cTn id="117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77" dur="indefinite"/>
                                        <p:tgtEl>
                                          <p:spTgt spid="48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78" dur="indefinite"/>
                                        <p:tgtEl>
                                          <p:spTgt spid="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9" fill="hold">
                      <p:stCondLst>
                        <p:cond delay="indefinite"/>
                      </p:stCondLst>
                      <p:childTnLst>
                        <p:par>
                          <p:cTn id="1180" fill="hold">
                            <p:stCondLst>
                              <p:cond delay="0"/>
                            </p:stCondLst>
                            <p:childTnLst>
                              <p:par>
                                <p:cTn id="118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82" dur="indefinite"/>
                                        <p:tgtEl>
                                          <p:spTgt spid="48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183" dur="indefinite"/>
                                        <p:tgtEl>
                                          <p:spTgt spid="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4" fill="hold">
                      <p:stCondLst>
                        <p:cond delay="indefinite"/>
                      </p:stCondLst>
                      <p:childTnLst>
                        <p:par>
                          <p:cTn id="1185" fill="hold">
                            <p:stCondLst>
                              <p:cond delay="0"/>
                            </p:stCondLst>
                            <p:childTnLst>
                              <p:par>
                                <p:cTn id="118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87" dur="indefinite"/>
                                        <p:tgtEl>
                                          <p:spTgt spid="48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88" dur="indefinite"/>
                                        <p:tgtEl>
                                          <p:spTgt spid="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9" fill="hold">
                      <p:stCondLst>
                        <p:cond delay="indefinite"/>
                      </p:stCondLst>
                      <p:childTnLst>
                        <p:par>
                          <p:cTn id="1190" fill="hold">
                            <p:stCondLst>
                              <p:cond delay="0"/>
                            </p:stCondLst>
                            <p:childTnLst>
                              <p:par>
                                <p:cTn id="119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92" dur="indefinite"/>
                                        <p:tgtEl>
                                          <p:spTgt spid="48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193" dur="indefinite"/>
                                        <p:tgtEl>
                                          <p:spTgt spid="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4" fill="hold">
                      <p:stCondLst>
                        <p:cond delay="indefinite"/>
                      </p:stCondLst>
                      <p:childTnLst>
                        <p:par>
                          <p:cTn id="1195" fill="hold">
                            <p:stCondLst>
                              <p:cond delay="0"/>
                            </p:stCondLst>
                            <p:childTnLst>
                              <p:par>
                                <p:cTn id="119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97" dur="indefinite"/>
                                        <p:tgtEl>
                                          <p:spTgt spid="48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98" dur="indefinite"/>
                                        <p:tgtEl>
                                          <p:spTgt spid="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9" fill="hold">
                      <p:stCondLst>
                        <p:cond delay="indefinite"/>
                      </p:stCondLst>
                      <p:childTnLst>
                        <p:par>
                          <p:cTn id="1200" fill="hold">
                            <p:stCondLst>
                              <p:cond delay="0"/>
                            </p:stCondLst>
                            <p:childTnLst>
                              <p:par>
                                <p:cTn id="120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02" dur="indefinite"/>
                                        <p:tgtEl>
                                          <p:spTgt spid="48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203" dur="indefinite"/>
                                        <p:tgtEl>
                                          <p:spTgt spid="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4" fill="hold">
                      <p:stCondLst>
                        <p:cond delay="indefinite"/>
                      </p:stCondLst>
                      <p:childTnLst>
                        <p:par>
                          <p:cTn id="1205" fill="hold">
                            <p:stCondLst>
                              <p:cond delay="0"/>
                            </p:stCondLst>
                            <p:childTnLst>
                              <p:par>
                                <p:cTn id="1206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07" dur="indefinite"/>
                                        <p:tgtEl>
                                          <p:spTgt spid="48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08" dur="indefinite"/>
                                        <p:tgtEl>
                                          <p:spTgt spid="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9" fill="hold">
                      <p:stCondLst>
                        <p:cond delay="indefinite"/>
                      </p:stCondLst>
                      <p:childTnLst>
                        <p:par>
                          <p:cTn id="1210" fill="hold">
                            <p:stCondLst>
                              <p:cond delay="0"/>
                            </p:stCondLst>
                            <p:childTnLst>
                              <p:par>
                                <p:cTn id="1211" presetID="9" presetClass="emph" presetSubtype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12" dur="indefinite"/>
                                        <p:tgtEl>
                                          <p:spTgt spid="48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1213" dur="indefinite"/>
                                        <p:tgtEl>
                                          <p:spTgt spid="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69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5573CF96-1287-234D-5BB3-D7F639D89CE8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2790825" y="3894696"/>
            <a:ext cx="760330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/>
            <a:r>
              <a:rPr lang="en-ca" b="0" i="0" u="none" baseline="0"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Read the Digital Competency Framework and discover complementary resources for digital competency development on </a:t>
            </a:r>
            <a:r>
              <a:rPr lang="en-ca" b="0" i="0" u="none" baseline="0"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  <a:hlinkClick r:id="rId4"/>
              </a:rPr>
              <a:t>Quebec.ca</a:t>
            </a:r>
            <a:r>
              <a:rPr lang="en-ca" b="0" i="0" u="none" baseline="0"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.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A3C0EBB2-CEEA-D7FF-6911-CBCF3A164AED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/>
          <a:srcRect/>
          <a:stretch/>
        </p:blipFill>
        <p:spPr>
          <a:xfrm>
            <a:off x="5756528" y="2036710"/>
            <a:ext cx="1078994" cy="1078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14934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heme/theme1.xml><?xml version="1.0" encoding="utf-8"?>
<a:theme xmlns:a="http://schemas.openxmlformats.org/drawingml/2006/main" name="Gabarit PowerPoint 16-9">
  <a:themeElements>
    <a:clrScheme name="Personnalisé 9">
      <a:dk1>
        <a:srgbClr val="2D2E83"/>
      </a:dk1>
      <a:lt1>
        <a:sysClr val="window" lastClr="FFFFFF"/>
      </a:lt1>
      <a:dk2>
        <a:srgbClr val="38A7DE"/>
      </a:dk2>
      <a:lt2>
        <a:srgbClr val="BDE3F2"/>
      </a:lt2>
      <a:accent1>
        <a:srgbClr val="005DA1"/>
      </a:accent1>
      <a:accent2>
        <a:srgbClr val="3B85C4"/>
      </a:accent2>
      <a:accent3>
        <a:srgbClr val="4DC0DF"/>
      </a:accent3>
      <a:accent4>
        <a:srgbClr val="2FB7C2"/>
      </a:accent4>
      <a:accent5>
        <a:srgbClr val="2FB7C2"/>
      </a:accent5>
      <a:accent6>
        <a:srgbClr val="F7F109"/>
      </a:accent6>
      <a:hlink>
        <a:srgbClr val="0000FF"/>
      </a:hlink>
      <a:folHlink>
        <a:srgbClr val="002060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B38C7C0FE5E5149962A7D076F47E35E" ma:contentTypeVersion="19" ma:contentTypeDescription="Crée un document." ma:contentTypeScope="" ma:versionID="9a8131eeaeac5094a359127db2f11997">
  <xsd:schema xmlns:xsd="http://www.w3.org/2001/XMLSchema" xmlns:xs="http://www.w3.org/2001/XMLSchema" xmlns:p="http://schemas.microsoft.com/office/2006/metadata/properties" xmlns:ns2="e9b39274-ee73-4076-8b36-056dd3903e0c" xmlns:ns3="adc6de0c-617e-4f9d-9601-d7ce8c1d7026" targetNamespace="http://schemas.microsoft.com/office/2006/metadata/properties" ma:root="true" ma:fieldsID="faf9f369bf5c2f11c32875661193afa1" ns2:_="" ns3:_="">
    <xsd:import namespace="e9b39274-ee73-4076-8b36-056dd3903e0c"/>
    <xsd:import namespace="adc6de0c-617e-4f9d-9601-d7ce8c1d702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b39274-ee73-4076-8b36-056dd3903e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Balises d’images" ma:readOnly="false" ma:fieldId="{5cf76f15-5ced-4ddc-b409-7134ff3c332f}" ma:taxonomyMulti="true" ma:sspId="8372e1be-7508-447c-9231-520b406ec6a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3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c6de0c-617e-4f9d-9601-d7ce8c1d7026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8bf19bf9-2d8c-4ec8-9a47-7302240f2834}" ma:internalName="TaxCatchAll" ma:showField="CatchAllData" ma:web="adc6de0c-617e-4f9d-9601-d7ce8c1d70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b39274-ee73-4076-8b36-056dd3903e0c">
      <Terms xmlns="http://schemas.microsoft.com/office/infopath/2007/PartnerControls"/>
    </lcf76f155ced4ddcb4097134ff3c332f>
    <TaxCatchAll xmlns="adc6de0c-617e-4f9d-9601-d7ce8c1d7026" xsi:nil="true"/>
  </documentManagement>
</p:properties>
</file>

<file path=customXml/itemProps1.xml><?xml version="1.0" encoding="utf-8"?>
<ds:datastoreItem xmlns:ds="http://schemas.openxmlformats.org/officeDocument/2006/customXml" ds:itemID="{BE0E4414-6EC4-4608-AAE1-70B90DE2E54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74550E2-42BB-4E8D-935F-285A5236E1C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b39274-ee73-4076-8b36-056dd3903e0c"/>
    <ds:schemaRef ds:uri="adc6de0c-617e-4f9d-9601-d7ce8c1d70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998981-3F13-40BC-80F6-DC8AA531D2FD}">
  <ds:schemaRefs>
    <ds:schemaRef ds:uri="http://purl.org/dc/elements/1.1/"/>
    <ds:schemaRef ds:uri="http://schemas.microsoft.com/office/infopath/2007/PartnerControls"/>
    <ds:schemaRef ds:uri="a2b74b9c-aba2-48b9-8121-843eabbb0f73"/>
    <ds:schemaRef ds:uri="http://schemas.microsoft.com/office/2006/documentManagement/types"/>
    <ds:schemaRef ds:uri="http://www.w3.org/XML/1998/namespace"/>
    <ds:schemaRef ds:uri="3e502fd1-01ab-4608-978b-840b7995bad9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purl.org/dc/terms/"/>
    <ds:schemaRef ds:uri="e9b39274-ee73-4076-8b36-056dd3903e0c"/>
    <ds:schemaRef ds:uri="adc6de0c-617e-4f9d-9601-d7ce8c1d702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Gabarit PowerPoint 16-9</Template>
  <TotalTime>102</TotalTime>
  <Words>100</Words>
  <Application>Microsoft Macintosh PowerPoint</Application>
  <PresentationFormat>Grand écran</PresentationFormat>
  <Paragraphs>10</Paragraphs>
  <Slides>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9" baseType="lpstr">
      <vt:lpstr>Aptos</vt:lpstr>
      <vt:lpstr>Arial</vt:lpstr>
      <vt:lpstr>Courier New</vt:lpstr>
      <vt:lpstr>Segoe UI</vt:lpstr>
      <vt:lpstr>Gabarit PowerPoint 16-9</vt:lpstr>
      <vt:lpstr>Interactive Visual Representation of the  Digital Competency Framework 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Sonia Dufour</dc:creator>
  <cp:lastModifiedBy>Sonia Dufour</cp:lastModifiedBy>
  <cp:revision>4</cp:revision>
  <dcterms:created xsi:type="dcterms:W3CDTF">2025-08-20T13:08:19Z</dcterms:created>
  <dcterms:modified xsi:type="dcterms:W3CDTF">2026-06-10T13:45:31Z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0x0101001B38C7C0FE5E5149962A7D076F47E35E</vt:lpwstr>
  </property>
  <property fmtid="{D5CDD505-2E9C-101B-9397-08002B2CF9AE}" pid="3" name="MediaServiceImageTags">
    <vt:lpwstr/>
  </property>
</Properties>
</file>