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5" r:id="rId1"/>
  </p:sldMasterIdLst>
  <p:notesMasterIdLst>
    <p:notesMasterId r:id="rId28"/>
  </p:notesMasterIdLst>
  <p:sldIdLst>
    <p:sldId id="282"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9144000" cy="5143500" type="screen16x9"/>
  <p:notesSz cx="6858000" cy="9144000"/>
  <p:embeddedFontLst>
    <p:embeddedFont>
      <p:font typeface="Bebas Neue" panose="020B0606020202050201" pitchFamily="34" charset="77"/>
      <p:regular r:id="rId29"/>
    </p:embeddedFont>
    <p:embeddedFont>
      <p:font typeface="Caveat Brush"/>
      <p:regular r:id="rId30"/>
    </p:embeddedFont>
    <p:embeddedFont>
      <p:font typeface="Fira Sans Extra Condensed Medium" panose="020B0603050000020004" pitchFamily="34" charset="0"/>
      <p:regular r:id="rId31"/>
      <p:bold r:id="rId32"/>
      <p:italic r:id="rId33"/>
      <p:boldItalic r:id="rId34"/>
    </p:embeddedFont>
    <p:embeddedFont>
      <p:font typeface="Fredoka One" panose="02000000000000000000" pitchFamily="2" charset="77"/>
      <p:regular r:id="rId35"/>
    </p:embeddedFont>
    <p:embeddedFont>
      <p:font typeface="Open Sans" panose="020B0606030504020204" pitchFamily="34" charset="0"/>
      <p:regular r:id="rId36"/>
      <p:bold r:id="rId37"/>
      <p:italic r:id="rId38"/>
      <p:boldItalic r:id="rId39"/>
    </p:embeddedFont>
    <p:embeddedFont>
      <p:font typeface="Open Sans Light" panose="020B0306030504020204" pitchFamily="34" charset="0"/>
      <p:regular r:id="rId40"/>
      <p:italic r:id="rId41"/>
    </p:embeddedFont>
    <p:embeddedFont>
      <p:font typeface="Open Sans SemiBold" panose="020B0706030804020204" pitchFamily="34" charset="0"/>
      <p:regular r:id="rId42"/>
      <p:bold r:id="rId43"/>
      <p:italic r:id="rId44"/>
      <p:boldItalic r:id="rId45"/>
    </p:embeddedFont>
    <p:embeddedFont>
      <p:font typeface="Roboto Slab Light"/>
      <p:regular r:id="rId46"/>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83"/>
  </p:normalViewPr>
  <p:slideViewPr>
    <p:cSldViewPr snapToGrid="0">
      <p:cViewPr varScale="1">
        <p:scale>
          <a:sx n="137" d="100"/>
          <a:sy n="137" d="100"/>
        </p:scale>
        <p:origin x="82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1.fnt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font" Target="fonts/font14.fntdata"/><Relationship Id="rId47" Type="http://schemas.openxmlformats.org/officeDocument/2006/relationships/font" Target="fonts/font19.fnt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1.fntdata"/><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45" Type="http://schemas.openxmlformats.org/officeDocument/2006/relationships/font" Target="fonts/font1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4"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font" Target="fonts/font15.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46" Type="http://schemas.openxmlformats.org/officeDocument/2006/relationships/font" Target="fonts/font18.fntdata"/><Relationship Id="rId20" Type="http://schemas.openxmlformats.org/officeDocument/2006/relationships/slide" Target="slides/slide19.xml"/><Relationship Id="rId41"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drive.google.com/file/d/1JlwHShE8UEAWXNVGn11DhQ8PWCTIvggt/view?usp=sharing"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hyperlink" Target="https://drive.google.com/file/d/1JlwHShE8UEAWXNVGn11DhQ8PWCTIvggt/view?usp=sharing"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a:extLst>
            <a:ext uri="{FF2B5EF4-FFF2-40B4-BE49-F238E27FC236}">
              <a16:creationId xmlns:a16="http://schemas.microsoft.com/office/drawing/2014/main" id="{0E0E7F9B-D984-71D0-877F-679D7C13F731}"/>
            </a:ext>
          </a:extLst>
        </p:cNvPr>
        <p:cNvGrpSpPr/>
        <p:nvPr/>
      </p:nvGrpSpPr>
      <p:grpSpPr>
        <a:xfrm>
          <a:off x="0" y="0"/>
          <a:ext cx="0" cy="0"/>
          <a:chOff x="0" y="0"/>
          <a:chExt cx="0" cy="0"/>
        </a:xfrm>
      </p:grpSpPr>
      <p:sp>
        <p:nvSpPr>
          <p:cNvPr id="586" name="Google Shape;586;ga6f660f5a9_0_20019:notes">
            <a:extLst>
              <a:ext uri="{FF2B5EF4-FFF2-40B4-BE49-F238E27FC236}">
                <a16:creationId xmlns:a16="http://schemas.microsoft.com/office/drawing/2014/main" id="{7C43B9FF-3A44-3BDC-9993-1EEAAC21647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7" name="Google Shape;587;ga6f660f5a9_0_20019:notes">
            <a:extLst>
              <a:ext uri="{FF2B5EF4-FFF2-40B4-BE49-F238E27FC236}">
                <a16:creationId xmlns:a16="http://schemas.microsoft.com/office/drawing/2014/main" id="{37C1AC69-041E-E9BD-DA9A-A72AB22C66AB}"/>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t>Annoncer l'intention de la rencontre :</a:t>
            </a:r>
            <a:endParaRPr sz="1200" b="1"/>
          </a:p>
          <a:p>
            <a:pPr marL="0" lvl="0" indent="0" algn="l" rtl="0">
              <a:lnSpc>
                <a:spcPct val="115000"/>
              </a:lnSpc>
              <a:spcBef>
                <a:spcPts val="0"/>
              </a:spcBef>
              <a:spcAft>
                <a:spcPts val="0"/>
              </a:spcAft>
              <a:buNone/>
            </a:pPr>
            <a:r>
              <a:rPr lang="en" sz="1200"/>
              <a:t>Développer sa capacité à appliquer les règles de sécurité pour prévenir une situation à risque, particulièrement dans le monde virtuel.</a:t>
            </a:r>
            <a:endParaRPr sz="1200"/>
          </a:p>
          <a:p>
            <a:pPr marL="0" lvl="0" indent="0" algn="l" rtl="0">
              <a:lnSpc>
                <a:spcPct val="115000"/>
              </a:lnSpc>
              <a:spcBef>
                <a:spcPts val="0"/>
              </a:spcBef>
              <a:spcAft>
                <a:spcPts val="0"/>
              </a:spcAft>
              <a:buNone/>
            </a:pPr>
            <a:endParaRPr sz="1200"/>
          </a:p>
          <a:p>
            <a:pPr marL="0" lvl="0" indent="0" algn="l" rtl="0">
              <a:lnSpc>
                <a:spcPct val="115000"/>
              </a:lnSpc>
              <a:spcBef>
                <a:spcPts val="0"/>
              </a:spcBef>
              <a:spcAft>
                <a:spcPts val="0"/>
              </a:spcAft>
              <a:buNone/>
            </a:pPr>
            <a:r>
              <a:rPr lang="en" sz="1200"/>
              <a:t>Avant la rencontre, prendre connaissance des contenus présentés dans le canevas pédagogique</a:t>
            </a:r>
            <a:r>
              <a:rPr lang="en" sz="1200" baseline="30000"/>
              <a:t>**</a:t>
            </a:r>
            <a:r>
              <a:rPr lang="en" sz="1200"/>
              <a:t> de la prévention des agressions sexuelles de 5e année du primaire.</a:t>
            </a:r>
            <a:endParaRPr sz="1200"/>
          </a:p>
          <a:p>
            <a:pPr marL="457200" lvl="0" indent="0" algn="l" rtl="0">
              <a:lnSpc>
                <a:spcPct val="115000"/>
              </a:lnSpc>
              <a:spcBef>
                <a:spcPts val="0"/>
              </a:spcBef>
              <a:spcAft>
                <a:spcPts val="0"/>
              </a:spcAft>
              <a:buNone/>
            </a:pPr>
            <a:r>
              <a:rPr lang="en" i="1" baseline="30000"/>
              <a:t>**</a:t>
            </a:r>
            <a:r>
              <a:rPr lang="en" i="1"/>
              <a:t> Vérifiez votre Intranet our demandez à votre responsable du dossier d'éducation à la sexualité pour obtenir le canevas pédagogique. </a:t>
            </a:r>
            <a:endParaRPr i="1"/>
          </a:p>
          <a:p>
            <a:pPr marL="0" lvl="0" indent="0" algn="l" rtl="0">
              <a:spcBef>
                <a:spcPts val="0"/>
              </a:spcBef>
              <a:spcAft>
                <a:spcPts val="0"/>
              </a:spcAft>
              <a:buNone/>
            </a:pPr>
            <a:endParaRPr sz="1200"/>
          </a:p>
        </p:txBody>
      </p:sp>
    </p:spTree>
    <p:extLst>
      <p:ext uri="{BB962C8B-B14F-4D97-AF65-F5344CB8AC3E}">
        <p14:creationId xmlns:p14="http://schemas.microsoft.com/office/powerpoint/2010/main" val="20859749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4"/>
        <p:cNvGrpSpPr/>
        <p:nvPr/>
      </p:nvGrpSpPr>
      <p:grpSpPr>
        <a:xfrm>
          <a:off x="0" y="0"/>
          <a:ext cx="0" cy="0"/>
          <a:chOff x="0" y="0"/>
          <a:chExt cx="0" cy="0"/>
        </a:xfrm>
      </p:grpSpPr>
      <p:sp>
        <p:nvSpPr>
          <p:cNvPr id="665" name="Google Shape;665;g7ad50665f5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6" name="Google Shape;666;g7ad50665f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Rester discret, c'est aussi de ne pas donner d'exemple personnel. </a:t>
            </a:r>
            <a:endParaRPr sz="1200"/>
          </a:p>
          <a:p>
            <a:pPr marL="0" lvl="0" indent="0" algn="l" rtl="0">
              <a:spcBef>
                <a:spcPts val="0"/>
              </a:spcBef>
              <a:spcAft>
                <a:spcPts val="0"/>
              </a:spcAft>
              <a:buNone/>
            </a:pPr>
            <a:r>
              <a:rPr lang="en" sz="1200"/>
              <a:t>Vous avez le droit de ne pas répondre à une question.</a:t>
            </a:r>
            <a:endParaRPr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7"/>
        <p:cNvGrpSpPr/>
        <p:nvPr/>
      </p:nvGrpSpPr>
      <p:grpSpPr>
        <a:xfrm>
          <a:off x="0" y="0"/>
          <a:ext cx="0" cy="0"/>
          <a:chOff x="0" y="0"/>
          <a:chExt cx="0" cy="0"/>
        </a:xfrm>
      </p:grpSpPr>
      <p:sp>
        <p:nvSpPr>
          <p:cNvPr id="678" name="Google Shape;678;g7ad50665f5_0_4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9" name="Google Shape;679;g7ad50665f5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t>À vélo :</a:t>
            </a:r>
            <a:endParaRPr sz="1200" b="1"/>
          </a:p>
          <a:p>
            <a:pPr marL="0" lvl="0" indent="0" algn="l" rtl="0">
              <a:spcBef>
                <a:spcPts val="0"/>
              </a:spcBef>
              <a:spcAft>
                <a:spcPts val="0"/>
              </a:spcAft>
              <a:buNone/>
            </a:pPr>
            <a:r>
              <a:rPr lang="en" sz="1200"/>
              <a:t>Port du casque</a:t>
            </a:r>
            <a:endParaRPr sz="1200"/>
          </a:p>
          <a:p>
            <a:pPr marL="0" lvl="0" indent="0" algn="l" rtl="0">
              <a:spcBef>
                <a:spcPts val="0"/>
              </a:spcBef>
              <a:spcAft>
                <a:spcPts val="0"/>
              </a:spcAft>
              <a:buNone/>
            </a:pPr>
            <a:r>
              <a:rPr lang="en" sz="1200"/>
              <a:t>Porter des vêtements visibles</a:t>
            </a:r>
            <a:endParaRPr sz="1200"/>
          </a:p>
          <a:p>
            <a:pPr marL="0" lvl="0" indent="0" algn="l" rtl="0">
              <a:spcBef>
                <a:spcPts val="0"/>
              </a:spcBef>
              <a:spcAft>
                <a:spcPts val="0"/>
              </a:spcAft>
              <a:buNone/>
            </a:pPr>
            <a:r>
              <a:rPr lang="en" sz="1200"/>
              <a:t>Suivre les pistes cyclable</a:t>
            </a:r>
            <a:endParaRPr sz="1200"/>
          </a:p>
          <a:p>
            <a:pPr marL="0" lvl="0" indent="0" algn="l" rtl="0">
              <a:spcBef>
                <a:spcPts val="0"/>
              </a:spcBef>
              <a:spcAft>
                <a:spcPts val="0"/>
              </a:spcAft>
              <a:buNone/>
            </a:pPr>
            <a:r>
              <a:rPr lang="en" sz="1200"/>
              <a:t>Respecter le code de la route</a:t>
            </a:r>
            <a:endParaRPr sz="1200"/>
          </a:p>
          <a:p>
            <a:pPr marL="0" lvl="0" indent="0" algn="l" rtl="0">
              <a:spcBef>
                <a:spcPts val="0"/>
              </a:spcBef>
              <a:spcAft>
                <a:spcPts val="0"/>
              </a:spcAft>
              <a:buNone/>
            </a:pPr>
            <a:r>
              <a:rPr lang="en" sz="1200"/>
              <a:t>Rester sur le bord de la rue</a:t>
            </a:r>
            <a:endParaRPr sz="1200"/>
          </a:p>
          <a:p>
            <a:pPr marL="0" lvl="0" indent="0" algn="l" rtl="0">
              <a:spcBef>
                <a:spcPts val="1000"/>
              </a:spcBef>
              <a:spcAft>
                <a:spcPts val="0"/>
              </a:spcAft>
              <a:buNone/>
            </a:pPr>
            <a:r>
              <a:rPr lang="en" sz="1200" b="1"/>
              <a:t>Si tu te perds :</a:t>
            </a:r>
            <a:endParaRPr sz="1200" b="1"/>
          </a:p>
          <a:p>
            <a:pPr marL="0" lvl="0" indent="0" algn="l" rtl="0">
              <a:spcBef>
                <a:spcPts val="0"/>
              </a:spcBef>
              <a:spcAft>
                <a:spcPts val="0"/>
              </a:spcAft>
              <a:buNone/>
            </a:pPr>
            <a:r>
              <a:rPr lang="en" sz="1200"/>
              <a:t>Rester calme</a:t>
            </a:r>
            <a:endParaRPr sz="1200"/>
          </a:p>
          <a:p>
            <a:pPr marL="0" lvl="0" indent="0" algn="l" rtl="0">
              <a:spcBef>
                <a:spcPts val="0"/>
              </a:spcBef>
              <a:spcAft>
                <a:spcPts val="0"/>
              </a:spcAft>
              <a:buNone/>
            </a:pPr>
            <a:r>
              <a:rPr lang="en" sz="1200"/>
              <a:t>Connaitre le numéro de téléphone de tes parents par cœur </a:t>
            </a:r>
            <a:endParaRPr sz="1200"/>
          </a:p>
          <a:p>
            <a:pPr marL="0" lvl="0" indent="0" algn="l" rtl="0">
              <a:spcBef>
                <a:spcPts val="0"/>
              </a:spcBef>
              <a:spcAft>
                <a:spcPts val="0"/>
              </a:spcAft>
              <a:buNone/>
            </a:pPr>
            <a:r>
              <a:rPr lang="en" sz="1200"/>
              <a:t>Connaitre son adresse</a:t>
            </a:r>
            <a:endParaRPr sz="1200"/>
          </a:p>
          <a:p>
            <a:pPr marL="0" lvl="0" indent="0" algn="l" rtl="0">
              <a:spcBef>
                <a:spcPts val="0"/>
              </a:spcBef>
              <a:spcAft>
                <a:spcPts val="0"/>
              </a:spcAft>
              <a:buNone/>
            </a:pPr>
            <a:r>
              <a:rPr lang="en" sz="1200"/>
              <a:t>Repérer un endroit pour demander de l’aide, </a:t>
            </a:r>
            <a:endParaRPr sz="1200"/>
          </a:p>
          <a:p>
            <a:pPr marL="0" lvl="0" indent="0" algn="l" rtl="0">
              <a:spcBef>
                <a:spcPts val="0"/>
              </a:spcBef>
              <a:spcAft>
                <a:spcPts val="0"/>
              </a:spcAft>
              <a:buNone/>
            </a:pPr>
            <a:r>
              <a:rPr lang="en" sz="1200"/>
              <a:t>Repérer une personne en uniforme (garde de sécurité, caissier, employé de magasin) </a:t>
            </a:r>
            <a:endParaRPr sz="1200"/>
          </a:p>
          <a:p>
            <a:pPr marL="0" lvl="0" indent="0" algn="l" rtl="0">
              <a:spcBef>
                <a:spcPts val="1000"/>
              </a:spcBef>
              <a:spcAft>
                <a:spcPts val="0"/>
              </a:spcAft>
              <a:buNone/>
            </a:pPr>
            <a:r>
              <a:rPr lang="en" sz="1200" b="1"/>
              <a:t>En voiture :</a:t>
            </a:r>
            <a:endParaRPr sz="1200" b="1"/>
          </a:p>
          <a:p>
            <a:pPr marL="0" lvl="0" indent="0" algn="l" rtl="0">
              <a:spcBef>
                <a:spcPts val="0"/>
              </a:spcBef>
              <a:spcAft>
                <a:spcPts val="0"/>
              </a:spcAft>
              <a:buNone/>
            </a:pPr>
            <a:r>
              <a:rPr lang="en" sz="1200"/>
              <a:t>Respecter les feux de circulation</a:t>
            </a:r>
            <a:endParaRPr sz="1200"/>
          </a:p>
          <a:p>
            <a:pPr marL="0" lvl="0" indent="0" algn="l" rtl="0">
              <a:spcBef>
                <a:spcPts val="0"/>
              </a:spcBef>
              <a:spcAft>
                <a:spcPts val="0"/>
              </a:spcAft>
              <a:buNone/>
            </a:pPr>
            <a:r>
              <a:rPr lang="en" sz="1200"/>
              <a:t>Respecter les limites de vitesse</a:t>
            </a:r>
            <a:endParaRPr sz="1200"/>
          </a:p>
          <a:p>
            <a:pPr marL="0" lvl="0" indent="0" algn="l" rtl="0">
              <a:spcBef>
                <a:spcPts val="0"/>
              </a:spcBef>
              <a:spcAft>
                <a:spcPts val="0"/>
              </a:spcAft>
              <a:buNone/>
            </a:pPr>
            <a:r>
              <a:rPr lang="en" sz="1200"/>
              <a:t>Laisser passer les piétons aux passages réservés pour eux</a:t>
            </a:r>
            <a:endParaRPr sz="1200"/>
          </a:p>
          <a:p>
            <a:pPr marL="0" lvl="0" indent="0" algn="l" rtl="0">
              <a:spcBef>
                <a:spcPts val="0"/>
              </a:spcBef>
              <a:spcAft>
                <a:spcPts val="0"/>
              </a:spcAft>
              <a:buNone/>
            </a:pPr>
            <a:r>
              <a:rPr lang="en" sz="1200"/>
              <a:t>Ne pas texter au volant</a:t>
            </a:r>
            <a:endParaRPr sz="1200"/>
          </a:p>
          <a:p>
            <a:pPr marL="0" lvl="0" indent="0" algn="l" rtl="0">
              <a:spcBef>
                <a:spcPts val="0"/>
              </a:spcBef>
              <a:spcAft>
                <a:spcPts val="0"/>
              </a:spcAft>
              <a:buNone/>
            </a:pPr>
            <a:r>
              <a:rPr lang="en" sz="1200"/>
              <a:t>Mettre sa ceinture</a:t>
            </a:r>
            <a:endParaRPr sz="1200"/>
          </a:p>
          <a:p>
            <a:pPr marL="0" lvl="0" indent="0" algn="l" rtl="0">
              <a:spcBef>
                <a:spcPts val="1000"/>
              </a:spcBef>
              <a:spcAft>
                <a:spcPts val="1000"/>
              </a:spcAft>
              <a:buNone/>
            </a:pPr>
            <a:r>
              <a:rPr lang="en" sz="1200"/>
              <a:t>Pourquoi les règles de sécurité sont-elles utiles? → Se protéger et Protéger les autres</a:t>
            </a:r>
            <a:endParaRPr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2"/>
        <p:cNvGrpSpPr/>
        <p:nvPr/>
      </p:nvGrpSpPr>
      <p:grpSpPr>
        <a:xfrm>
          <a:off x="0" y="0"/>
          <a:ext cx="0" cy="0"/>
          <a:chOff x="0" y="0"/>
          <a:chExt cx="0" cy="0"/>
        </a:xfrm>
      </p:grpSpPr>
      <p:sp>
        <p:nvSpPr>
          <p:cNvPr id="693" name="Google Shape;693;gd9a112190d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4" name="Google Shape;694;gd9a112190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Questionner d'abord les élèves sur les systèmes d'alarme installés dans les maisons : à quoi servent-ils? Faire le parallèle avec ce qui suit.</a:t>
            </a:r>
            <a:endParaRPr sz="1200"/>
          </a:p>
          <a:p>
            <a:pPr marL="0" lvl="0" indent="0" algn="l" rtl="0">
              <a:spcBef>
                <a:spcPts val="1000"/>
              </a:spcBef>
              <a:spcAft>
                <a:spcPts val="0"/>
              </a:spcAft>
              <a:buNone/>
            </a:pPr>
            <a:r>
              <a:rPr lang="en" sz="1200"/>
              <a:t>Parfois, certaines situations pourraient déclencher notre système d'alarme interne.</a:t>
            </a:r>
            <a:r>
              <a:rPr lang="en" sz="1200" b="1"/>
              <a:t> </a:t>
            </a:r>
            <a:endParaRPr sz="1200" b="1"/>
          </a:p>
          <a:p>
            <a:pPr marL="0" lvl="0" indent="0" algn="l" rtl="0">
              <a:spcBef>
                <a:spcPts val="1000"/>
              </a:spcBef>
              <a:spcAft>
                <a:spcPts val="0"/>
              </a:spcAft>
              <a:buNone/>
            </a:pPr>
            <a:r>
              <a:rPr lang="en" sz="1200" b="1"/>
              <a:t>À QUOI FAIT-ON RÉFÉRENCE LORSQU'ON PARLE DE NOTRE SYSTÈME D'ALARME?</a:t>
            </a:r>
            <a:endParaRPr sz="1200" b="1"/>
          </a:p>
          <a:p>
            <a:pPr marL="0" lvl="0" indent="0" algn="l" rtl="0">
              <a:spcBef>
                <a:spcPts val="1000"/>
              </a:spcBef>
              <a:spcAft>
                <a:spcPts val="0"/>
              </a:spcAft>
              <a:buNone/>
            </a:pPr>
            <a:r>
              <a:rPr lang="en" sz="1200" b="1"/>
              <a:t>Que se passe-t-il dans ta tête, ton corps et ton coeur lorsque tu ne te sens pas bien? Quand tu es dans une situation dans laquelle tu n'es pas confortable?</a:t>
            </a:r>
            <a:endParaRPr sz="1200" b="1"/>
          </a:p>
          <a:p>
            <a:pPr marL="457200" lvl="0" indent="-304800" algn="l" rtl="0">
              <a:lnSpc>
                <a:spcPct val="115000"/>
              </a:lnSpc>
              <a:spcBef>
                <a:spcPts val="0"/>
              </a:spcBef>
              <a:spcAft>
                <a:spcPts val="0"/>
              </a:spcAft>
              <a:buClr>
                <a:schemeClr val="dk1"/>
              </a:buClr>
              <a:buSzPts val="1200"/>
              <a:buChar char="●"/>
            </a:pPr>
            <a:r>
              <a:rPr lang="en" sz="1200">
                <a:solidFill>
                  <a:schemeClr val="dk1"/>
                </a:solidFill>
              </a:rPr>
              <a:t>Dans ton </a:t>
            </a:r>
            <a:r>
              <a:rPr lang="en" sz="1400" b="1">
                <a:solidFill>
                  <a:srgbClr val="4166B7"/>
                </a:solidFill>
              </a:rPr>
              <a:t>corps</a:t>
            </a:r>
            <a:r>
              <a:rPr lang="en" sz="1200">
                <a:solidFill>
                  <a:schemeClr val="dk1"/>
                </a:solidFill>
              </a:rPr>
              <a:t> : ce que tu ressens par tes 5 sens. Tu peux ressentir des touchers ou voir des choses que tu n’aimes pas. Transpiration. Fréquence cardiaque augmente. Augmentation de la respiration.</a:t>
            </a:r>
            <a:endParaRPr sz="1200">
              <a:solidFill>
                <a:schemeClr val="dk1"/>
              </a:solidFill>
            </a:endParaRPr>
          </a:p>
          <a:p>
            <a:pPr marL="457200" lvl="0" indent="-304800" algn="l" rtl="0">
              <a:lnSpc>
                <a:spcPct val="115000"/>
              </a:lnSpc>
              <a:spcBef>
                <a:spcPts val="0"/>
              </a:spcBef>
              <a:spcAft>
                <a:spcPts val="0"/>
              </a:spcAft>
              <a:buClr>
                <a:schemeClr val="dk1"/>
              </a:buClr>
              <a:buSzPts val="1200"/>
              <a:buChar char="●"/>
            </a:pPr>
            <a:r>
              <a:rPr lang="en" sz="1200">
                <a:solidFill>
                  <a:schemeClr val="dk1"/>
                </a:solidFill>
              </a:rPr>
              <a:t>Dans ton </a:t>
            </a:r>
            <a:r>
              <a:rPr lang="en" sz="1400" b="1">
                <a:solidFill>
                  <a:srgbClr val="FF3636"/>
                </a:solidFill>
              </a:rPr>
              <a:t>cœur</a:t>
            </a:r>
            <a:r>
              <a:rPr lang="en" sz="1200">
                <a:solidFill>
                  <a:schemeClr val="dk1"/>
                </a:solidFill>
              </a:rPr>
              <a:t> : tu peux ressentir des choses qui te rendent mal à l’aise, qui te font mal ou même qui te font peur. Serrement. Émotions.</a:t>
            </a:r>
            <a:endParaRPr sz="1200">
              <a:solidFill>
                <a:schemeClr val="dk1"/>
              </a:solidFill>
            </a:endParaRPr>
          </a:p>
          <a:p>
            <a:pPr marL="457200" lvl="0" indent="-304800" algn="l" rtl="0">
              <a:lnSpc>
                <a:spcPct val="115000"/>
              </a:lnSpc>
              <a:spcBef>
                <a:spcPts val="0"/>
              </a:spcBef>
              <a:spcAft>
                <a:spcPts val="0"/>
              </a:spcAft>
              <a:buClr>
                <a:schemeClr val="dk1"/>
              </a:buClr>
              <a:buSzPts val="1200"/>
              <a:buChar char="●"/>
            </a:pPr>
            <a:r>
              <a:rPr lang="en" sz="1200">
                <a:solidFill>
                  <a:schemeClr val="dk1"/>
                </a:solidFill>
              </a:rPr>
              <a:t>Dans ta </a:t>
            </a:r>
            <a:r>
              <a:rPr lang="en" sz="1400" b="1">
                <a:solidFill>
                  <a:srgbClr val="F0CF36"/>
                </a:solidFill>
              </a:rPr>
              <a:t>tête</a:t>
            </a:r>
            <a:r>
              <a:rPr lang="en" sz="1200">
                <a:solidFill>
                  <a:schemeClr val="dk1"/>
                </a:solidFill>
              </a:rPr>
              <a:t> : tu te poses des questions sur des choses qui se passent. Elle te dit que la situation n'est pas bien. Tu réfléchis à ce que tu as appris en classe. </a:t>
            </a:r>
            <a:endParaRPr sz="1200">
              <a:solidFill>
                <a:schemeClr val="dk1"/>
              </a:solidFill>
            </a:endParaRPr>
          </a:p>
          <a:p>
            <a:pPr marL="0" lvl="0" indent="0" algn="l" rtl="0">
              <a:spcBef>
                <a:spcPts val="1000"/>
              </a:spcBef>
              <a:spcAft>
                <a:spcPts val="0"/>
              </a:spcAft>
              <a:buNone/>
            </a:pPr>
            <a:r>
              <a:rPr lang="en" sz="1200" b="1"/>
              <a:t>Liens avec les émotions - Peux-tu nommer certaines émotions qu'il est possible de vivre dans différentes situations?</a:t>
            </a:r>
            <a:endParaRPr sz="1200" b="1"/>
          </a:p>
          <a:p>
            <a:pPr marL="457200" lvl="0" indent="-304800" algn="l" rtl="0">
              <a:spcBef>
                <a:spcPts val="0"/>
              </a:spcBef>
              <a:spcAft>
                <a:spcPts val="0"/>
              </a:spcAft>
              <a:buSzPts val="1200"/>
              <a:buChar char="●"/>
            </a:pPr>
            <a:r>
              <a:rPr lang="en" sz="1200"/>
              <a:t>Il est </a:t>
            </a:r>
            <a:r>
              <a:rPr lang="en" sz="1200" b="1"/>
              <a:t>normal de vivre</a:t>
            </a:r>
            <a:r>
              <a:rPr lang="en" sz="1200"/>
              <a:t> des émotions</a:t>
            </a:r>
            <a:endParaRPr sz="1200"/>
          </a:p>
          <a:p>
            <a:pPr marL="457200" lvl="0" indent="-304800" algn="l" rtl="0">
              <a:spcBef>
                <a:spcPts val="0"/>
              </a:spcBef>
              <a:spcAft>
                <a:spcPts val="0"/>
              </a:spcAft>
              <a:buSzPts val="1200"/>
              <a:buChar char="●"/>
            </a:pPr>
            <a:r>
              <a:rPr lang="en" sz="1200"/>
              <a:t>Les émotions sont </a:t>
            </a:r>
            <a:r>
              <a:rPr lang="en" sz="1200" b="1"/>
              <a:t>vécues pour une raison</a:t>
            </a:r>
            <a:r>
              <a:rPr lang="en" sz="1200"/>
              <a:t>. Elles sont le </a:t>
            </a:r>
            <a:r>
              <a:rPr lang="en" sz="1200" b="1"/>
              <a:t>signal </a:t>
            </a:r>
            <a:r>
              <a:rPr lang="en" sz="1200"/>
              <a:t>qu’il faut porter attention à ce qui se passe autour de soi, car c’est ce qui crée une réaction. </a:t>
            </a:r>
            <a:endParaRPr sz="1200"/>
          </a:p>
          <a:p>
            <a:pPr marL="457200" lvl="0" indent="-304800" algn="l" rtl="0">
              <a:spcBef>
                <a:spcPts val="0"/>
              </a:spcBef>
              <a:spcAft>
                <a:spcPts val="0"/>
              </a:spcAft>
              <a:buSzPts val="1200"/>
              <a:buChar char="●"/>
            </a:pPr>
            <a:r>
              <a:rPr lang="en" sz="1200"/>
              <a:t>Les émotions sont très </a:t>
            </a:r>
            <a:r>
              <a:rPr lang="en" sz="1200" b="1"/>
              <a:t>importantes</a:t>
            </a:r>
            <a:r>
              <a:rPr lang="en" sz="1200"/>
              <a:t>, car elles </a:t>
            </a:r>
            <a:r>
              <a:rPr lang="en" sz="1200" b="1"/>
              <a:t>donnent des informations sur ce qui se passe à l’intérieur de toi et autour de toi.</a:t>
            </a:r>
            <a:endParaRPr sz="1200" b="1"/>
          </a:p>
          <a:p>
            <a:pPr marL="457200" lvl="0" indent="-304800" algn="l" rtl="0">
              <a:spcBef>
                <a:spcPts val="0"/>
              </a:spcBef>
              <a:spcAft>
                <a:spcPts val="0"/>
              </a:spcAft>
              <a:buSzPts val="1200"/>
              <a:buChar char="●"/>
            </a:pPr>
            <a:r>
              <a:rPr lang="en" sz="1200"/>
              <a:t>Elles te laissent savoir que quelque chose </a:t>
            </a:r>
            <a:r>
              <a:rPr lang="en" sz="1200" b="1"/>
              <a:t>de bien ou de mal s’est produit</a:t>
            </a:r>
            <a:r>
              <a:rPr lang="en" sz="1200"/>
              <a:t>.</a:t>
            </a:r>
            <a:endParaRPr sz="1200"/>
          </a:p>
          <a:p>
            <a:pPr marL="457200" lvl="0" indent="-304800" algn="l" rtl="0">
              <a:spcBef>
                <a:spcPts val="0"/>
              </a:spcBef>
              <a:spcAft>
                <a:spcPts val="0"/>
              </a:spcAft>
              <a:buSzPts val="1200"/>
              <a:buChar char="●"/>
            </a:pPr>
            <a:r>
              <a:rPr lang="en" sz="1200"/>
              <a:t>Les émotions te donnent de </a:t>
            </a:r>
            <a:r>
              <a:rPr lang="en" sz="1200" b="1"/>
              <a:t>très bons indices sur la meilleure façon d’agir, de réagir ou de te comporter</a:t>
            </a:r>
            <a:r>
              <a:rPr lang="en" sz="1200"/>
              <a:t>. </a:t>
            </a:r>
            <a:endParaRPr sz="1200"/>
          </a:p>
          <a:p>
            <a:pPr marL="0" lvl="0" indent="0" algn="l" rtl="0">
              <a:spcBef>
                <a:spcPts val="1000"/>
              </a:spcBef>
              <a:spcAft>
                <a:spcPts val="0"/>
              </a:spcAft>
              <a:buNone/>
            </a:pPr>
            <a:r>
              <a:rPr lang="en" sz="1200"/>
              <a:t>Tout cela indique que quelque chose ne va pas. Il peut donc être important d'en parler à un adulte de confiance. </a:t>
            </a:r>
            <a:endParaRPr sz="1200"/>
          </a:p>
          <a:p>
            <a:pPr marL="0" lvl="0" indent="0" algn="l" rtl="0">
              <a:spcBef>
                <a:spcPts val="1000"/>
              </a:spcBef>
              <a:spcAft>
                <a:spcPts val="1000"/>
              </a:spcAft>
              <a:buNone/>
            </a:pPr>
            <a:r>
              <a:rPr lang="en" sz="1200"/>
              <a:t>Tout au long de l'atelier, nous reviendrons sur ce système d'alarme et n'oublie pas d'en tenir compte pour toi aussi aujourd'hui! Si tu as besoin de parler, je resterai disponible à la fin de l'atelier.</a:t>
            </a:r>
            <a:endParaRPr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gda8e946b7d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6" name="Google Shape;706;gda8e946b7d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Précédemment, on a parlé de l'importance d'en parler à un adulte de confiance. Mais qui peuvent être ces personnes?</a:t>
            </a:r>
            <a:endParaRPr sz="1200"/>
          </a:p>
          <a:p>
            <a:pPr marL="0" lvl="0" indent="0" algn="l" rtl="0">
              <a:spcBef>
                <a:spcPts val="1000"/>
              </a:spcBef>
              <a:spcAft>
                <a:spcPts val="0"/>
              </a:spcAft>
              <a:buNone/>
            </a:pPr>
            <a:r>
              <a:rPr lang="en" sz="1200"/>
              <a:t>Remettre la </a:t>
            </a:r>
            <a:r>
              <a:rPr lang="en" sz="1200" u="sng">
                <a:solidFill>
                  <a:schemeClr val="hlink"/>
                </a:solidFill>
                <a:hlinkClick r:id="rId3"/>
              </a:rPr>
              <a:t>feuille-support </a:t>
            </a:r>
            <a:r>
              <a:rPr lang="en" sz="1200"/>
              <a:t>et leur demander d'inscrire leurs 3 personnes de confiance</a:t>
            </a:r>
            <a:endParaRPr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1"/>
        <p:cNvGrpSpPr/>
        <p:nvPr/>
      </p:nvGrpSpPr>
      <p:grpSpPr>
        <a:xfrm>
          <a:off x="0" y="0"/>
          <a:ext cx="0" cy="0"/>
          <a:chOff x="0" y="0"/>
          <a:chExt cx="0" cy="0"/>
        </a:xfrm>
      </p:grpSpPr>
      <p:sp>
        <p:nvSpPr>
          <p:cNvPr id="712" name="Google Shape;712;gd4b9fd8058_0_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3" name="Google Shape;713;gd4b9fd8058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Selon ce que nous venons de discuter...</a:t>
            </a:r>
            <a:endParaRPr sz="1200"/>
          </a:p>
          <a:p>
            <a:pPr marL="0" lvl="0" indent="0" algn="l" rtl="0">
              <a:spcBef>
                <a:spcPts val="1000"/>
              </a:spcBef>
              <a:spcAft>
                <a:spcPts val="1000"/>
              </a:spcAft>
              <a:buNone/>
            </a:pPr>
            <a:r>
              <a:rPr lang="en" sz="1200"/>
              <a:t>Rappeler les règles de sécurité dans le monde réel.</a:t>
            </a:r>
            <a:endParaRPr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gd9f2f95e59_0_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0" name="Google Shape;720;gd9f2f95e59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Nous parlerons maintenant de situations inacceptables. </a:t>
            </a:r>
            <a:endParaRPr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5"/>
        <p:cNvGrpSpPr/>
        <p:nvPr/>
      </p:nvGrpSpPr>
      <p:grpSpPr>
        <a:xfrm>
          <a:off x="0" y="0"/>
          <a:ext cx="0" cy="0"/>
          <a:chOff x="0" y="0"/>
          <a:chExt cx="0" cy="0"/>
        </a:xfrm>
      </p:grpSpPr>
      <p:sp>
        <p:nvSpPr>
          <p:cNvPr id="726" name="Google Shape;726;g7ad50665f5_0_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7" name="Google Shape;727;g7ad50665f5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Quand on parle de situation inacceptable, cela peut être de différents ordres. Aujourd'hui, nous parlerons de ce qu'est une agression. En avez-vous déjà parlé dans les années passées ou entendu parler ailleurs?</a:t>
            </a:r>
            <a:endParaRPr sz="1200"/>
          </a:p>
          <a:p>
            <a:pPr marL="0" lvl="0" indent="0" algn="l" rtl="0">
              <a:spcBef>
                <a:spcPts val="1000"/>
              </a:spcBef>
              <a:spcAft>
                <a:spcPts val="0"/>
              </a:spcAft>
              <a:buNone/>
            </a:pPr>
            <a:r>
              <a:rPr lang="en" sz="1200" b="1"/>
              <a:t>1- POUVEZ-VOUS EXPLIQUER CE QU'EST UNE AGRESSION ET IDENTIFIER LES 3 TYPES D'AGRESSION?</a:t>
            </a:r>
            <a:endParaRPr sz="1200" b="1"/>
          </a:p>
          <a:p>
            <a:pPr marL="457200" lvl="0" indent="-304800" algn="l" rtl="0">
              <a:spcBef>
                <a:spcPts val="0"/>
              </a:spcBef>
              <a:spcAft>
                <a:spcPts val="0"/>
              </a:spcAft>
              <a:buSzPts val="1200"/>
              <a:buChar char="●"/>
            </a:pPr>
            <a:r>
              <a:rPr lang="en" sz="1200" b="1"/>
              <a:t>Verbale</a:t>
            </a:r>
            <a:r>
              <a:rPr lang="en" sz="1200"/>
              <a:t> : des mots pas super gentils, du chantage, des menaces</a:t>
            </a:r>
            <a:endParaRPr sz="1200"/>
          </a:p>
          <a:p>
            <a:pPr marL="914400" lvl="1" indent="-304800" algn="l" rtl="0">
              <a:spcBef>
                <a:spcPts val="0"/>
              </a:spcBef>
              <a:spcAft>
                <a:spcPts val="0"/>
              </a:spcAft>
              <a:buSzPts val="1200"/>
              <a:buChar char="○"/>
            </a:pPr>
            <a:r>
              <a:rPr lang="en" sz="1200">
                <a:solidFill>
                  <a:schemeClr val="dk1"/>
                </a:solidFill>
              </a:rPr>
              <a:t>Bons vs Mauvais secrets</a:t>
            </a:r>
            <a:endParaRPr sz="1200"/>
          </a:p>
          <a:p>
            <a:pPr marL="457200" lvl="0" indent="-304800" algn="l" rtl="0">
              <a:spcBef>
                <a:spcPts val="1000"/>
              </a:spcBef>
              <a:spcAft>
                <a:spcPts val="0"/>
              </a:spcAft>
              <a:buSzPts val="1200"/>
              <a:buChar char="●"/>
            </a:pPr>
            <a:r>
              <a:rPr lang="en" sz="1200" b="1"/>
              <a:t>Physique</a:t>
            </a:r>
            <a:r>
              <a:rPr lang="en" sz="1200"/>
              <a:t> : faire mal physiquement, blesser</a:t>
            </a:r>
            <a:endParaRPr sz="1200"/>
          </a:p>
          <a:p>
            <a:pPr marL="457200" lvl="0" indent="-304800" algn="l" rtl="0">
              <a:spcBef>
                <a:spcPts val="1000"/>
              </a:spcBef>
              <a:spcAft>
                <a:spcPts val="0"/>
              </a:spcAft>
              <a:buSzPts val="1200"/>
              <a:buChar char="●"/>
            </a:pPr>
            <a:r>
              <a:rPr lang="en" sz="1200" b="1"/>
              <a:t>Sexuelle</a:t>
            </a:r>
            <a:r>
              <a:rPr lang="en" sz="1200"/>
              <a:t> : geste à caractère sexuel, avec ou sans contact physique, commis par un individu sans le consentement de la personne visée ou, dans certains cas, notamment dans celui des enfants, par une manipulation affective ou par du chantage. Il s’agit d’un acte visant à assujettir une autre personne à ses propres désirs par un abus de pouvoir, par l’utilisation de la force ou de la contrainte, ou sous la menace implicite ou explicite.</a:t>
            </a:r>
            <a:endParaRPr sz="1200"/>
          </a:p>
          <a:p>
            <a:pPr marL="914400" lvl="1" indent="-304800" algn="l" rtl="0">
              <a:spcBef>
                <a:spcPts val="1000"/>
              </a:spcBef>
              <a:spcAft>
                <a:spcPts val="0"/>
              </a:spcAft>
              <a:buSzPts val="1200"/>
              <a:buChar char="○"/>
            </a:pPr>
            <a:r>
              <a:rPr lang="en" sz="1200"/>
              <a:t>Une agression sexuelle, c’est quand une personne :</a:t>
            </a:r>
            <a:endParaRPr sz="1200"/>
          </a:p>
          <a:p>
            <a:pPr marL="1371600" lvl="2" indent="-304800" algn="l" rtl="0">
              <a:spcBef>
                <a:spcPts val="0"/>
              </a:spcBef>
              <a:spcAft>
                <a:spcPts val="0"/>
              </a:spcAft>
              <a:buSzPts val="1200"/>
              <a:buChar char="■"/>
            </a:pPr>
            <a:r>
              <a:rPr lang="en" sz="1200"/>
              <a:t>touche tes parties sexuelles;</a:t>
            </a:r>
            <a:endParaRPr sz="1200"/>
          </a:p>
          <a:p>
            <a:pPr marL="1371600" lvl="2" indent="-304800" algn="l" rtl="0">
              <a:spcBef>
                <a:spcPts val="0"/>
              </a:spcBef>
              <a:spcAft>
                <a:spcPts val="0"/>
              </a:spcAft>
              <a:buSzPts val="1200"/>
              <a:buChar char="■"/>
            </a:pPr>
            <a:r>
              <a:rPr lang="en" sz="1200"/>
              <a:t>se colle et se frotte contre toi d’une manière qui t’embarrasse;</a:t>
            </a:r>
            <a:endParaRPr sz="1200"/>
          </a:p>
          <a:p>
            <a:pPr marL="1371600" lvl="2" indent="-304800" algn="l" rtl="0">
              <a:spcBef>
                <a:spcPts val="0"/>
              </a:spcBef>
              <a:spcAft>
                <a:spcPts val="0"/>
              </a:spcAft>
              <a:buSzPts val="1200"/>
              <a:buChar char="■"/>
            </a:pPr>
            <a:r>
              <a:rPr lang="en" sz="1200"/>
              <a:t>veut que tu touches ses parties sexuelles;</a:t>
            </a:r>
            <a:endParaRPr sz="1200"/>
          </a:p>
          <a:p>
            <a:pPr marL="1371600" lvl="2" indent="-304800" algn="l" rtl="0">
              <a:spcBef>
                <a:spcPts val="0"/>
              </a:spcBef>
              <a:spcAft>
                <a:spcPts val="0"/>
              </a:spcAft>
              <a:buSzPts val="1200"/>
              <a:buChar char="■"/>
            </a:pPr>
            <a:r>
              <a:rPr lang="en" sz="1200"/>
              <a:t>te montre ses parties sexuelles ou te demande de montrer les tiennes;</a:t>
            </a:r>
            <a:endParaRPr sz="1200"/>
          </a:p>
          <a:p>
            <a:pPr marL="1371600" lvl="2" indent="-304800" algn="l" rtl="0">
              <a:spcBef>
                <a:spcPts val="0"/>
              </a:spcBef>
              <a:spcAft>
                <a:spcPts val="0"/>
              </a:spcAft>
              <a:buSzPts val="1200"/>
              <a:buChar char="■"/>
            </a:pPr>
            <a:r>
              <a:rPr lang="en" sz="1200"/>
              <a:t>regarde et/ou veut prendre des photos ou des vidéos de toi lorsque tu es nu(e).</a:t>
            </a:r>
            <a:endParaRPr sz="1200"/>
          </a:p>
          <a:p>
            <a:pPr marL="914400" lvl="1" indent="-304800" algn="l" rtl="0">
              <a:spcBef>
                <a:spcPts val="1000"/>
              </a:spcBef>
              <a:spcAft>
                <a:spcPts val="0"/>
              </a:spcAft>
              <a:buSzPts val="1200"/>
              <a:buChar char="○"/>
            </a:pPr>
            <a:r>
              <a:rPr lang="en" sz="1200"/>
              <a:t>Rappelez-vous que ces gestes sont interdits par la loi. Qu'ils soient posés par une personne que tu connais ou non, en tout temps, c'est inacceptable et ils ne respectent pas les droits des enfants. Il est donc important d'en parler à un adulte de confiance.</a:t>
            </a:r>
            <a:endParaRPr sz="1200"/>
          </a:p>
          <a:p>
            <a:pPr marL="0" lvl="0" indent="0" algn="l" rtl="0">
              <a:spcBef>
                <a:spcPts val="1000"/>
              </a:spcBef>
              <a:spcAft>
                <a:spcPts val="0"/>
              </a:spcAft>
              <a:buNone/>
            </a:pPr>
            <a:r>
              <a:rPr lang="en" sz="1200" b="1"/>
              <a:t>2- Peut prendre plusieurs formes</a:t>
            </a:r>
            <a:endParaRPr sz="1200" b="1"/>
          </a:p>
          <a:p>
            <a:pPr marL="457200" lvl="0" indent="-304800" algn="l" rtl="0">
              <a:spcBef>
                <a:spcPts val="0"/>
              </a:spcBef>
              <a:spcAft>
                <a:spcPts val="0"/>
              </a:spcAft>
              <a:buSzPts val="1200"/>
              <a:buChar char="●"/>
            </a:pPr>
            <a:r>
              <a:rPr lang="en" sz="1200"/>
              <a:t>Contacts sexuels</a:t>
            </a:r>
            <a:endParaRPr sz="1200"/>
          </a:p>
          <a:p>
            <a:pPr marL="457200" lvl="0" indent="-304800" algn="l" rtl="0">
              <a:spcBef>
                <a:spcPts val="0"/>
              </a:spcBef>
              <a:spcAft>
                <a:spcPts val="0"/>
              </a:spcAft>
              <a:buSzPts val="1200"/>
              <a:buChar char="●"/>
            </a:pPr>
            <a:r>
              <a:rPr lang="en" sz="1200"/>
              <a:t>Incitation à des contacts sexuels</a:t>
            </a:r>
            <a:endParaRPr sz="1200"/>
          </a:p>
          <a:p>
            <a:pPr marL="457200" lvl="0" indent="-304800" algn="l" rtl="0">
              <a:spcBef>
                <a:spcPts val="0"/>
              </a:spcBef>
              <a:spcAft>
                <a:spcPts val="0"/>
              </a:spcAft>
              <a:buSzPts val="1200"/>
              <a:buChar char="●"/>
            </a:pPr>
            <a:r>
              <a:rPr lang="en" sz="1200"/>
              <a:t>Exhibitionnisme</a:t>
            </a:r>
            <a:endParaRPr sz="1200"/>
          </a:p>
          <a:p>
            <a:pPr marL="457200" lvl="0" indent="-304800" algn="l" rtl="0">
              <a:spcBef>
                <a:spcPts val="0"/>
              </a:spcBef>
              <a:spcAft>
                <a:spcPts val="0"/>
              </a:spcAft>
              <a:buSzPts val="1200"/>
              <a:buChar char="●"/>
            </a:pPr>
            <a:r>
              <a:rPr lang="en" sz="1200"/>
              <a:t>Voyeurisme</a:t>
            </a:r>
            <a:endParaRPr sz="1200"/>
          </a:p>
          <a:p>
            <a:pPr marL="457200" lvl="0" indent="-304800" algn="l" rtl="0">
              <a:spcBef>
                <a:spcPts val="0"/>
              </a:spcBef>
              <a:spcAft>
                <a:spcPts val="0"/>
              </a:spcAft>
              <a:buSzPts val="1200"/>
              <a:buChar char="●"/>
            </a:pPr>
            <a:r>
              <a:rPr lang="en" sz="1200"/>
              <a:t>Exposition à des contenus sexuellement explicites</a:t>
            </a:r>
            <a:endParaRPr sz="1200"/>
          </a:p>
          <a:p>
            <a:pPr marL="0" lvl="0" indent="0" algn="l" rtl="0">
              <a:spcBef>
                <a:spcPts val="1000"/>
              </a:spcBef>
              <a:spcAft>
                <a:spcPts val="0"/>
              </a:spcAft>
              <a:buNone/>
            </a:pPr>
            <a:r>
              <a:rPr lang="en" sz="1200" b="1"/>
              <a:t>3- Quoi faire si cela arrive?</a:t>
            </a:r>
            <a:endParaRPr sz="1200" b="1"/>
          </a:p>
          <a:p>
            <a:pPr marL="457200" lvl="0" indent="-304800" algn="l" rtl="0">
              <a:spcBef>
                <a:spcPts val="0"/>
              </a:spcBef>
              <a:spcAft>
                <a:spcPts val="0"/>
              </a:spcAft>
              <a:buSzPts val="1200"/>
              <a:buChar char="●"/>
            </a:pPr>
            <a:r>
              <a:rPr lang="en" sz="1200"/>
              <a:t>Dire non</a:t>
            </a:r>
            <a:endParaRPr sz="1200"/>
          </a:p>
          <a:p>
            <a:pPr marL="457200" lvl="0" indent="-304800" algn="l" rtl="0">
              <a:spcBef>
                <a:spcPts val="0"/>
              </a:spcBef>
              <a:spcAft>
                <a:spcPts val="0"/>
              </a:spcAft>
              <a:buSzPts val="1200"/>
              <a:buChar char="●"/>
            </a:pPr>
            <a:r>
              <a:rPr lang="en" sz="1200"/>
              <a:t>Dire comment tu te sens : mal à l'aise</a:t>
            </a:r>
            <a:endParaRPr sz="1200"/>
          </a:p>
          <a:p>
            <a:pPr marL="457200" lvl="0" indent="-304800" algn="l" rtl="0">
              <a:spcBef>
                <a:spcPts val="0"/>
              </a:spcBef>
              <a:spcAft>
                <a:spcPts val="0"/>
              </a:spcAft>
              <a:buSzPts val="1200"/>
              <a:buChar char="●"/>
            </a:pPr>
            <a:r>
              <a:rPr lang="en" sz="1200"/>
              <a:t>Trouver un prétexte pour partir</a:t>
            </a:r>
            <a:endParaRPr sz="1200"/>
          </a:p>
          <a:p>
            <a:pPr marL="457200" lvl="0" indent="-304800" algn="l" rtl="0">
              <a:spcBef>
                <a:spcPts val="0"/>
              </a:spcBef>
              <a:spcAft>
                <a:spcPts val="0"/>
              </a:spcAft>
              <a:buSzPts val="1200"/>
              <a:buChar char="●"/>
            </a:pPr>
            <a:r>
              <a:rPr lang="en" sz="1200"/>
              <a:t>Dire que tu ne te sens pas bien et que tu veux partir</a:t>
            </a:r>
            <a:endParaRPr sz="1200"/>
          </a:p>
          <a:p>
            <a:pPr marL="457200" lvl="0" indent="-304800" algn="l" rtl="0">
              <a:spcBef>
                <a:spcPts val="0"/>
              </a:spcBef>
              <a:spcAft>
                <a:spcPts val="0"/>
              </a:spcAft>
              <a:buSzPts val="1200"/>
              <a:buChar char="●"/>
            </a:pPr>
            <a:r>
              <a:rPr lang="en" sz="1200"/>
              <a:t>Crier</a:t>
            </a:r>
            <a:endParaRPr sz="1200"/>
          </a:p>
          <a:p>
            <a:pPr marL="457200" lvl="0" indent="-304800" algn="l" rtl="0">
              <a:spcBef>
                <a:spcPts val="0"/>
              </a:spcBef>
              <a:spcAft>
                <a:spcPts val="0"/>
              </a:spcAft>
              <a:buSzPts val="1200"/>
              <a:buChar char="●"/>
            </a:pPr>
            <a:r>
              <a:rPr lang="en" sz="1200"/>
              <a:t>Te défendre physiquement</a:t>
            </a:r>
            <a:endParaRPr sz="1200"/>
          </a:p>
          <a:p>
            <a:pPr marL="457200" lvl="0" indent="-304800" algn="l" rtl="0">
              <a:spcBef>
                <a:spcPts val="0"/>
              </a:spcBef>
              <a:spcAft>
                <a:spcPts val="0"/>
              </a:spcAft>
              <a:buSzPts val="1200"/>
              <a:buChar char="●"/>
            </a:pPr>
            <a:r>
              <a:rPr lang="en" sz="1200"/>
              <a:t>T'enfuir</a:t>
            </a:r>
            <a:endParaRPr sz="1200"/>
          </a:p>
          <a:p>
            <a:pPr marL="457200" lvl="0" indent="-304800" algn="l" rtl="0">
              <a:spcBef>
                <a:spcPts val="0"/>
              </a:spcBef>
              <a:spcAft>
                <a:spcPts val="0"/>
              </a:spcAft>
              <a:buSzPts val="1200"/>
              <a:buChar char="●"/>
            </a:pPr>
            <a:r>
              <a:rPr lang="en" sz="1200"/>
              <a:t>Chercher de l'aide</a:t>
            </a:r>
            <a:endParaRPr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Google Shape;734;gd4b9fd8058_0_5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5" name="Google Shape;735;gd4b9fd8058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Pourquoi est-il difficile de mettre en application les règles de sécurité, particulièrement lorsqu'on parle d'agression?</a:t>
            </a:r>
            <a:endParaRPr sz="1200"/>
          </a:p>
          <a:p>
            <a:pPr marL="0" lvl="0" indent="0" algn="l" rtl="0">
              <a:spcBef>
                <a:spcPts val="1000"/>
              </a:spcBef>
              <a:spcAft>
                <a:spcPts val="0"/>
              </a:spcAft>
              <a:buNone/>
            </a:pPr>
            <a:r>
              <a:rPr lang="en" sz="1200"/>
              <a:t>Il est tout à fait normal de trouver parfois difficile d'appliquer des règles. Si on aime beaucoup une personne, même si ce qu'elle fait n'est pas correct, on peut se sentir ambivalent sur les règles à appliquer.</a:t>
            </a:r>
            <a:endParaRPr sz="1200"/>
          </a:p>
          <a:p>
            <a:pPr marL="0" lvl="0" indent="0" algn="l" rtl="0">
              <a:spcBef>
                <a:spcPts val="1000"/>
              </a:spcBef>
              <a:spcAft>
                <a:spcPts val="0"/>
              </a:spcAft>
              <a:buNone/>
            </a:pPr>
            <a:r>
              <a:rPr lang="en" sz="1200"/>
              <a:t>En tout temps, je vous invite à écouter vos petites voix intérieures (signal d'alarme).</a:t>
            </a:r>
            <a:endParaRPr sz="1200"/>
          </a:p>
          <a:p>
            <a:pPr marL="0" lvl="0" indent="0" algn="l" rtl="0">
              <a:spcBef>
                <a:spcPts val="1000"/>
              </a:spcBef>
              <a:spcAft>
                <a:spcPts val="1000"/>
              </a:spcAft>
              <a:buNone/>
            </a:pPr>
            <a:r>
              <a:rPr lang="en" sz="1200"/>
              <a:t>N'hésitez jamais à parler d'une situation qui vous arrive ou qu'un ami vous a confié à un adulte de confiance. Un mauvais secret ne doit pas être gardé pour toi. L'adulte de confiance t'aidera à prendre les bonnes décisions et pourra t'aider. </a:t>
            </a:r>
            <a:endParaRPr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d8f463f37c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d8f463f37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Maintenant que nous avons fait un petit tour d'horizon du monde réel, nous aborderons le monde virtuel.</a:t>
            </a:r>
            <a:endParaRPr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3"/>
        <p:cNvGrpSpPr/>
        <p:nvPr/>
      </p:nvGrpSpPr>
      <p:grpSpPr>
        <a:xfrm>
          <a:off x="0" y="0"/>
          <a:ext cx="0" cy="0"/>
          <a:chOff x="0" y="0"/>
          <a:chExt cx="0" cy="0"/>
        </a:xfrm>
      </p:grpSpPr>
      <p:sp>
        <p:nvSpPr>
          <p:cNvPr id="754" name="Google Shape;754;gd4b9fd8058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5" name="Google Shape;755;gd4b9fd805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t>Moyens et applications :</a:t>
            </a:r>
            <a:endParaRPr sz="1200" b="1"/>
          </a:p>
          <a:p>
            <a:pPr marL="457200" lvl="0" indent="-304800" algn="l" rtl="0">
              <a:spcBef>
                <a:spcPts val="0"/>
              </a:spcBef>
              <a:spcAft>
                <a:spcPts val="0"/>
              </a:spcAft>
              <a:buSzPts val="1200"/>
              <a:buChar char="●"/>
            </a:pPr>
            <a:r>
              <a:rPr lang="en" sz="1200"/>
              <a:t>Ordinateur</a:t>
            </a:r>
            <a:endParaRPr sz="1200"/>
          </a:p>
          <a:p>
            <a:pPr marL="457200" lvl="0" indent="-304800" algn="l" rtl="0">
              <a:spcBef>
                <a:spcPts val="0"/>
              </a:spcBef>
              <a:spcAft>
                <a:spcPts val="0"/>
              </a:spcAft>
              <a:buSzPts val="1200"/>
              <a:buChar char="●"/>
            </a:pPr>
            <a:r>
              <a:rPr lang="en" sz="1200"/>
              <a:t>Téléphone intelligent </a:t>
            </a:r>
            <a:endParaRPr sz="1200"/>
          </a:p>
          <a:p>
            <a:pPr marL="457200" lvl="0" indent="-304800" algn="l" rtl="0">
              <a:spcBef>
                <a:spcPts val="0"/>
              </a:spcBef>
              <a:spcAft>
                <a:spcPts val="0"/>
              </a:spcAft>
              <a:buSzPts val="1200"/>
              <a:buChar char="●"/>
            </a:pPr>
            <a:r>
              <a:rPr lang="en" sz="1200"/>
              <a:t>Tablette </a:t>
            </a:r>
            <a:endParaRPr sz="1200"/>
          </a:p>
          <a:p>
            <a:pPr marL="457200" lvl="0" indent="-304800" algn="l" rtl="0">
              <a:spcBef>
                <a:spcPts val="0"/>
              </a:spcBef>
              <a:spcAft>
                <a:spcPts val="0"/>
              </a:spcAft>
              <a:buSzPts val="1200"/>
              <a:buChar char="●"/>
            </a:pPr>
            <a:r>
              <a:rPr lang="en" sz="1200"/>
              <a:t>Réseaux sociaux </a:t>
            </a:r>
            <a:endParaRPr sz="1200"/>
          </a:p>
          <a:p>
            <a:pPr marL="457200" lvl="0" indent="-304800" algn="l" rtl="0">
              <a:spcBef>
                <a:spcPts val="0"/>
              </a:spcBef>
              <a:spcAft>
                <a:spcPts val="0"/>
              </a:spcAft>
              <a:buSzPts val="1200"/>
              <a:buChar char="●"/>
            </a:pPr>
            <a:r>
              <a:rPr lang="en" sz="1200"/>
              <a:t>Jeux en ligne </a:t>
            </a:r>
            <a:endParaRPr sz="1200"/>
          </a:p>
          <a:p>
            <a:pPr marL="457200" lvl="0" indent="-304800" algn="l" rtl="0">
              <a:spcBef>
                <a:spcPts val="0"/>
              </a:spcBef>
              <a:spcAft>
                <a:spcPts val="0"/>
              </a:spcAft>
              <a:buSzPts val="1200"/>
              <a:buChar char="●"/>
            </a:pPr>
            <a:r>
              <a:rPr lang="en" sz="1200"/>
              <a:t>Courriels</a:t>
            </a:r>
            <a:endParaRPr sz="1200"/>
          </a:p>
          <a:p>
            <a:pPr marL="457200" lvl="0" indent="-304800" algn="l" rtl="0">
              <a:spcBef>
                <a:spcPts val="0"/>
              </a:spcBef>
              <a:spcAft>
                <a:spcPts val="0"/>
              </a:spcAft>
              <a:buSzPts val="1200"/>
              <a:buChar char="●"/>
            </a:pPr>
            <a:r>
              <a:rPr lang="en" sz="1200"/>
              <a:t>Textos</a:t>
            </a:r>
            <a:endParaRPr sz="1200"/>
          </a:p>
          <a:p>
            <a:pPr marL="457200" lvl="0" indent="-304800" algn="l" rtl="0">
              <a:spcBef>
                <a:spcPts val="0"/>
              </a:spcBef>
              <a:spcAft>
                <a:spcPts val="0"/>
              </a:spcAft>
              <a:buSzPts val="1200"/>
              <a:buChar char="●"/>
            </a:pPr>
            <a:r>
              <a:rPr lang="en" sz="1200"/>
              <a:t>Instagram, Facebook, Discorde, …</a:t>
            </a:r>
            <a:endParaRPr sz="1200"/>
          </a:p>
          <a:p>
            <a:pPr marL="0" lvl="0" indent="0" algn="l" rtl="0">
              <a:spcBef>
                <a:spcPts val="1000"/>
              </a:spcBef>
              <a:spcAft>
                <a:spcPts val="0"/>
              </a:spcAft>
              <a:buNone/>
            </a:pPr>
            <a:r>
              <a:rPr lang="en" sz="1200" b="1"/>
              <a:t>Personnes avec qui on peut communiquer :</a:t>
            </a:r>
            <a:endParaRPr sz="1200" b="1"/>
          </a:p>
          <a:p>
            <a:pPr marL="457200" lvl="0" indent="-304800" algn="l" rtl="0">
              <a:spcBef>
                <a:spcPts val="0"/>
              </a:spcBef>
              <a:spcAft>
                <a:spcPts val="0"/>
              </a:spcAft>
              <a:buSzPts val="1200"/>
              <a:buChar char="●"/>
            </a:pPr>
            <a:r>
              <a:rPr lang="en" sz="1200"/>
              <a:t>Famille</a:t>
            </a:r>
            <a:endParaRPr sz="1200"/>
          </a:p>
          <a:p>
            <a:pPr marL="457200" lvl="0" indent="-304800" algn="l" rtl="0">
              <a:spcBef>
                <a:spcPts val="0"/>
              </a:spcBef>
              <a:spcAft>
                <a:spcPts val="0"/>
              </a:spcAft>
              <a:buSzPts val="1200"/>
              <a:buChar char="●"/>
            </a:pPr>
            <a:r>
              <a:rPr lang="en" sz="1200"/>
              <a:t>Amis </a:t>
            </a:r>
            <a:endParaRPr sz="1200"/>
          </a:p>
          <a:p>
            <a:pPr marL="457200" lvl="0" indent="-304800" algn="l" rtl="0">
              <a:spcBef>
                <a:spcPts val="0"/>
              </a:spcBef>
              <a:spcAft>
                <a:spcPts val="0"/>
              </a:spcAft>
              <a:buSzPts val="1200"/>
              <a:buChar char="●"/>
            </a:pPr>
            <a:r>
              <a:rPr lang="en" sz="1200"/>
              <a:t>Enseignant(e)s, membre du personnel de l'école (contexte de classe virtuelle)</a:t>
            </a:r>
            <a:endParaRPr sz="1200"/>
          </a:p>
          <a:p>
            <a:pPr marL="457200" lvl="0" indent="-304800" algn="l" rtl="0">
              <a:spcBef>
                <a:spcPts val="0"/>
              </a:spcBef>
              <a:spcAft>
                <a:spcPts val="0"/>
              </a:spcAft>
              <a:buSzPts val="1200"/>
              <a:buChar char="●"/>
            </a:pPr>
            <a:r>
              <a:rPr lang="en" sz="1200"/>
              <a:t>Joueurs ou personnes qui se retrouvent sur le même site ou jeu que nous </a:t>
            </a:r>
            <a:endParaRPr sz="1200"/>
          </a:p>
          <a:p>
            <a:pPr marL="457200" lvl="0" indent="-304800" algn="l" rtl="0">
              <a:spcBef>
                <a:spcPts val="0"/>
              </a:spcBef>
              <a:spcAft>
                <a:spcPts val="0"/>
              </a:spcAft>
              <a:buSzPts val="1200"/>
              <a:buChar char="●"/>
            </a:pPr>
            <a:r>
              <a:rPr lang="en" sz="1200"/>
              <a:t>Inconnus</a:t>
            </a:r>
            <a:endParaRPr sz="1200"/>
          </a:p>
          <a:p>
            <a:pPr marL="457200" lvl="0" indent="-304800" algn="l" rtl="0">
              <a:spcBef>
                <a:spcPts val="0"/>
              </a:spcBef>
              <a:spcAft>
                <a:spcPts val="0"/>
              </a:spcAft>
              <a:buSzPts val="1200"/>
              <a:buChar char="●"/>
            </a:pPr>
            <a:r>
              <a:rPr lang="en" sz="1200"/>
              <a:t>...</a:t>
            </a:r>
            <a:endParaRPr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1"/>
        <p:cNvGrpSpPr/>
        <p:nvPr/>
      </p:nvGrpSpPr>
      <p:grpSpPr>
        <a:xfrm>
          <a:off x="0" y="0"/>
          <a:ext cx="0" cy="0"/>
          <a:chOff x="0" y="0"/>
          <a:chExt cx="0" cy="0"/>
        </a:xfrm>
      </p:grpSpPr>
      <p:sp>
        <p:nvSpPr>
          <p:cNvPr id="762" name="Google Shape;762;gd4b9fd8058_0_8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3" name="Google Shape;763;gd4b9fd8058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457200" lvl="0" indent="-304800" algn="l" rtl="0">
              <a:spcBef>
                <a:spcPts val="0"/>
              </a:spcBef>
              <a:spcAft>
                <a:spcPts val="0"/>
              </a:spcAft>
              <a:buSzPts val="1200"/>
              <a:buChar char="●"/>
            </a:pPr>
            <a:r>
              <a:rPr lang="en" sz="1200"/>
              <a:t>Textos</a:t>
            </a:r>
            <a:endParaRPr sz="1200"/>
          </a:p>
          <a:p>
            <a:pPr marL="457200" lvl="0" indent="-304800" algn="l" rtl="0">
              <a:spcBef>
                <a:spcPts val="0"/>
              </a:spcBef>
              <a:spcAft>
                <a:spcPts val="0"/>
              </a:spcAft>
              <a:buSzPts val="1200"/>
              <a:buChar char="●"/>
            </a:pPr>
            <a:r>
              <a:rPr lang="en" sz="1200"/>
              <a:t>Courriels</a:t>
            </a:r>
            <a:endParaRPr sz="1200"/>
          </a:p>
          <a:p>
            <a:pPr marL="457200" lvl="0" indent="-304800" algn="l" rtl="0">
              <a:spcBef>
                <a:spcPts val="0"/>
              </a:spcBef>
              <a:spcAft>
                <a:spcPts val="0"/>
              </a:spcAft>
              <a:buSzPts val="1200"/>
              <a:buChar char="●"/>
            </a:pPr>
            <a:r>
              <a:rPr lang="en" sz="1200"/>
              <a:t>Photos</a:t>
            </a:r>
            <a:endParaRPr sz="1200"/>
          </a:p>
          <a:p>
            <a:pPr marL="457200" lvl="0" indent="-304800" algn="l" rtl="0">
              <a:spcBef>
                <a:spcPts val="0"/>
              </a:spcBef>
              <a:spcAft>
                <a:spcPts val="0"/>
              </a:spcAft>
              <a:buSzPts val="1200"/>
              <a:buChar char="●"/>
            </a:pPr>
            <a:r>
              <a:rPr lang="en" sz="1200"/>
              <a:t>Vidéos</a:t>
            </a:r>
            <a:endParaRPr sz="1200"/>
          </a:p>
          <a:p>
            <a:pPr marL="457200" lvl="0" indent="-304800" algn="l" rtl="0">
              <a:spcBef>
                <a:spcPts val="0"/>
              </a:spcBef>
              <a:spcAft>
                <a:spcPts val="0"/>
              </a:spcAft>
              <a:buSzPts val="1200"/>
              <a:buChar char="●"/>
            </a:pPr>
            <a:r>
              <a:rPr lang="en" sz="1200"/>
              <a:t>Nouvelles</a:t>
            </a:r>
            <a:endParaRPr sz="1200"/>
          </a:p>
          <a:p>
            <a:pPr marL="457200" lvl="0" indent="-304800" algn="l" rtl="0">
              <a:spcBef>
                <a:spcPts val="0"/>
              </a:spcBef>
              <a:spcAft>
                <a:spcPts val="0"/>
              </a:spcAft>
              <a:buSzPts val="1200"/>
              <a:buChar char="●"/>
            </a:pPr>
            <a:r>
              <a:rPr lang="en" sz="1200"/>
              <a:t>Travaux scolaires</a:t>
            </a:r>
            <a:endParaRPr sz="1200"/>
          </a:p>
          <a:p>
            <a:pPr marL="457200" lvl="0" indent="-304800" algn="l" rtl="0">
              <a:spcBef>
                <a:spcPts val="0"/>
              </a:spcBef>
              <a:spcAft>
                <a:spcPts val="0"/>
              </a:spcAft>
              <a:buSzPts val="1200"/>
              <a:buChar char="●"/>
            </a:pPr>
            <a:r>
              <a:rPr lang="en" sz="1200"/>
              <a:t>...</a:t>
            </a:r>
            <a:endParaRPr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9"/>
        <p:cNvGrpSpPr/>
        <p:nvPr/>
      </p:nvGrpSpPr>
      <p:grpSpPr>
        <a:xfrm>
          <a:off x="0" y="0"/>
          <a:ext cx="0" cy="0"/>
          <a:chOff x="0" y="0"/>
          <a:chExt cx="0" cy="0"/>
        </a:xfrm>
      </p:grpSpPr>
      <p:sp>
        <p:nvSpPr>
          <p:cNvPr id="770" name="Google Shape;770;gd4b9fd8058_0_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1" name="Google Shape;771;gd4b9fd8058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Présenter seulement les contenus aux élèves.</a:t>
            </a:r>
            <a:endParaRPr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8"/>
        <p:cNvGrpSpPr/>
        <p:nvPr/>
      </p:nvGrpSpPr>
      <p:grpSpPr>
        <a:xfrm>
          <a:off x="0" y="0"/>
          <a:ext cx="0" cy="0"/>
          <a:chOff x="0" y="0"/>
          <a:chExt cx="0" cy="0"/>
        </a:xfrm>
      </p:grpSpPr>
      <p:sp>
        <p:nvSpPr>
          <p:cNvPr id="779" name="Google Shape;779;gd4d689c99f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0" name="Google Shape;780;gd4d689c99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t>Sites qui ne sont pas appropriés</a:t>
            </a:r>
            <a:r>
              <a:rPr lang="en" sz="1200"/>
              <a:t> : il se peut que vous soyez exposés à des contenus pour adultes accidentellement et sachez que ce n'est pas de votre faute. </a:t>
            </a:r>
            <a:endParaRPr sz="1200"/>
          </a:p>
          <a:p>
            <a:pPr marL="0" lvl="0" indent="0" algn="l" rtl="0">
              <a:spcBef>
                <a:spcPts val="1000"/>
              </a:spcBef>
              <a:spcAft>
                <a:spcPts val="0"/>
              </a:spcAft>
              <a:buNone/>
            </a:pPr>
            <a:r>
              <a:rPr lang="en" sz="1200"/>
              <a:t>Le mieux est toujours d'en parler à un adulte de confiance.</a:t>
            </a:r>
            <a:endParaRPr sz="1200"/>
          </a:p>
          <a:p>
            <a:pPr marL="0" lvl="0" indent="0" algn="l" rtl="0">
              <a:spcBef>
                <a:spcPts val="1000"/>
              </a:spcBef>
              <a:spcAft>
                <a:spcPts val="0"/>
              </a:spcAft>
              <a:buNone/>
            </a:pPr>
            <a:r>
              <a:rPr lang="en" sz="1200"/>
              <a:t>Préciser que nous verrons un peu plus loin des comportements sécuritaires reliés au monde virtuel.</a:t>
            </a:r>
            <a:endParaRPr sz="1200"/>
          </a:p>
          <a:p>
            <a:pPr marL="0" lvl="0" indent="0" algn="l" rtl="0">
              <a:spcBef>
                <a:spcPts val="1000"/>
              </a:spcBef>
              <a:spcAft>
                <a:spcPts val="0"/>
              </a:spcAft>
              <a:buNone/>
            </a:pPr>
            <a:r>
              <a:rPr lang="en" sz="1200" b="1"/>
              <a:t>Les questionner sur ce que sont les renseignements personnels :</a:t>
            </a:r>
            <a:endParaRPr sz="1200" b="1"/>
          </a:p>
          <a:p>
            <a:pPr marL="457200" lvl="0" indent="-304800" algn="l" rtl="0">
              <a:spcBef>
                <a:spcPts val="1000"/>
              </a:spcBef>
              <a:spcAft>
                <a:spcPts val="0"/>
              </a:spcAft>
              <a:buSzPts val="1200"/>
              <a:buChar char="●"/>
            </a:pPr>
            <a:r>
              <a:rPr lang="en" sz="1200"/>
              <a:t>Date de naissance</a:t>
            </a:r>
            <a:endParaRPr sz="1200"/>
          </a:p>
          <a:p>
            <a:pPr marL="457200" lvl="0" indent="-304800" algn="l" rtl="0">
              <a:spcBef>
                <a:spcPts val="0"/>
              </a:spcBef>
              <a:spcAft>
                <a:spcPts val="0"/>
              </a:spcAft>
              <a:buSzPts val="1200"/>
              <a:buChar char="●"/>
            </a:pPr>
            <a:r>
              <a:rPr lang="en" sz="1200"/>
              <a:t>Adresse, numéro de téléphone</a:t>
            </a:r>
            <a:endParaRPr sz="1200"/>
          </a:p>
          <a:p>
            <a:pPr marL="457200" lvl="0" indent="-304800" algn="l" rtl="0">
              <a:spcBef>
                <a:spcPts val="0"/>
              </a:spcBef>
              <a:spcAft>
                <a:spcPts val="0"/>
              </a:spcAft>
              <a:buSzPts val="1200"/>
              <a:buChar char="●"/>
            </a:pPr>
            <a:r>
              <a:rPr lang="en" sz="1200"/>
              <a:t>Mots de passe</a:t>
            </a:r>
            <a:endParaRPr sz="1200"/>
          </a:p>
          <a:p>
            <a:pPr marL="457200" lvl="0" indent="-304800" algn="l" rtl="0">
              <a:spcBef>
                <a:spcPts val="0"/>
              </a:spcBef>
              <a:spcAft>
                <a:spcPts val="0"/>
              </a:spcAft>
              <a:buSzPts val="1200"/>
              <a:buChar char="●"/>
            </a:pPr>
            <a:r>
              <a:rPr lang="en" sz="1200"/>
              <a:t>Codes d'accès</a:t>
            </a:r>
            <a:endParaRPr sz="1200"/>
          </a:p>
          <a:p>
            <a:pPr marL="457200" lvl="0" indent="-304800" algn="l" rtl="0">
              <a:spcBef>
                <a:spcPts val="0"/>
              </a:spcBef>
              <a:spcAft>
                <a:spcPts val="0"/>
              </a:spcAft>
              <a:buSzPts val="1200"/>
              <a:buChar char="●"/>
            </a:pPr>
            <a:r>
              <a:rPr lang="en" sz="1200"/>
              <a:t>Nom de son école</a:t>
            </a:r>
            <a:endParaRPr sz="1200"/>
          </a:p>
          <a:p>
            <a:pPr marL="457200" lvl="0" indent="-304800" algn="l" rtl="0">
              <a:spcBef>
                <a:spcPts val="0"/>
              </a:spcBef>
              <a:spcAft>
                <a:spcPts val="0"/>
              </a:spcAft>
              <a:buSzPts val="1200"/>
              <a:buChar char="●"/>
            </a:pPr>
            <a:r>
              <a:rPr lang="en" sz="1200"/>
              <a:t>Etc.</a:t>
            </a:r>
            <a:endParaRPr sz="12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8"/>
        <p:cNvGrpSpPr/>
        <p:nvPr/>
      </p:nvGrpSpPr>
      <p:grpSpPr>
        <a:xfrm>
          <a:off x="0" y="0"/>
          <a:ext cx="0" cy="0"/>
          <a:chOff x="0" y="0"/>
          <a:chExt cx="0" cy="0"/>
        </a:xfrm>
      </p:grpSpPr>
      <p:sp>
        <p:nvSpPr>
          <p:cNvPr id="789" name="Google Shape;789;gd4b9fd8058_0_9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0" name="Google Shape;790;gd4b9fd8058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Nous avons précédemment parlé des 3 types d'agression et de certaines situations inacceptables. Est-ce que cela pourrait aussi s'appliquer à des situations en ligne?</a:t>
            </a:r>
            <a:endParaRPr sz="1200"/>
          </a:p>
          <a:p>
            <a:pPr marL="0" lvl="0" indent="0" algn="l" rtl="0">
              <a:spcBef>
                <a:spcPts val="1000"/>
              </a:spcBef>
              <a:spcAft>
                <a:spcPts val="0"/>
              </a:spcAft>
              <a:buNone/>
            </a:pPr>
            <a:r>
              <a:rPr lang="en" sz="1200"/>
              <a:t>Pouvez-vous en donner quelques exemples?</a:t>
            </a:r>
            <a:endParaRPr sz="1200"/>
          </a:p>
          <a:p>
            <a:pPr marL="0" lvl="0" indent="0" algn="l" rtl="0">
              <a:spcBef>
                <a:spcPts val="1000"/>
              </a:spcBef>
              <a:spcAft>
                <a:spcPts val="0"/>
              </a:spcAft>
              <a:buNone/>
            </a:pPr>
            <a:r>
              <a:rPr lang="en" sz="1200"/>
              <a:t>C'est effectivement possible que des situations d'agression sexuelle se vivent en ligne :</a:t>
            </a:r>
            <a:endParaRPr sz="1200"/>
          </a:p>
          <a:p>
            <a:pPr marL="457200" lvl="0" indent="-304800" algn="l" rtl="0">
              <a:spcBef>
                <a:spcPts val="0"/>
              </a:spcBef>
              <a:spcAft>
                <a:spcPts val="0"/>
              </a:spcAft>
              <a:buSzPts val="1200"/>
              <a:buChar char="●"/>
            </a:pPr>
            <a:r>
              <a:rPr lang="en" sz="1200"/>
              <a:t>Propos sexuels provenant de l'autre personne</a:t>
            </a:r>
            <a:endParaRPr sz="1200"/>
          </a:p>
          <a:p>
            <a:pPr marL="457200" lvl="0" indent="-304800" algn="l" rtl="0">
              <a:spcBef>
                <a:spcPts val="0"/>
              </a:spcBef>
              <a:spcAft>
                <a:spcPts val="0"/>
              </a:spcAft>
              <a:buSzPts val="1200"/>
              <a:buChar char="●"/>
            </a:pPr>
            <a:r>
              <a:rPr lang="en" sz="1200"/>
              <a:t>Envois de photos ou de vidéos à caractère sexuel qui sont non désirées</a:t>
            </a:r>
            <a:endParaRPr sz="1200"/>
          </a:p>
          <a:p>
            <a:pPr marL="457200" lvl="0" indent="-304800" algn="l" rtl="0">
              <a:spcBef>
                <a:spcPts val="0"/>
              </a:spcBef>
              <a:spcAft>
                <a:spcPts val="0"/>
              </a:spcAft>
              <a:buSzPts val="1200"/>
              <a:buChar char="●"/>
            </a:pPr>
            <a:r>
              <a:rPr lang="en" sz="1200"/>
              <a:t>Un adulte qui se fait passer pour un enfant et qui invite à le joindre quelque part (leurre d'enfants)</a:t>
            </a:r>
            <a:endParaRPr sz="12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3"/>
        <p:cNvGrpSpPr/>
        <p:nvPr/>
      </p:nvGrpSpPr>
      <p:grpSpPr>
        <a:xfrm>
          <a:off x="0" y="0"/>
          <a:ext cx="0" cy="0"/>
          <a:chOff x="0" y="0"/>
          <a:chExt cx="0" cy="0"/>
        </a:xfrm>
      </p:grpSpPr>
      <p:sp>
        <p:nvSpPr>
          <p:cNvPr id="794" name="Google Shape;794;g7ad50665f5_0_7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5" name="Google Shape;795;g7ad50665f5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Si on pense aux règles de sécurité en général et aux situations que nous venons de nommer, pouvez-vous nommer des règles de sécurité qui peuvent s'appliquer en ligne?</a:t>
            </a:r>
            <a:endParaRPr sz="1200"/>
          </a:p>
          <a:p>
            <a:pPr marL="0" lvl="0" indent="0" algn="l" rtl="0">
              <a:spcBef>
                <a:spcPts val="1000"/>
              </a:spcBef>
              <a:spcAft>
                <a:spcPts val="1000"/>
              </a:spcAft>
              <a:buNone/>
            </a:pPr>
            <a:r>
              <a:rPr lang="en" sz="1200"/>
              <a:t>Il arrive parfois qu'on ne respecte pas toujours les règles de sécurité, et ce, pour plusieurs raisons. Le plus important à retenir est d'en parler à un adulte de confiance qui pourra vous aider à prendre les bonnes décisions ou répondre à vos questions.</a:t>
            </a:r>
            <a:endParaRPr sz="12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0"/>
        <p:cNvGrpSpPr/>
        <p:nvPr/>
      </p:nvGrpSpPr>
      <p:grpSpPr>
        <a:xfrm>
          <a:off x="0" y="0"/>
          <a:ext cx="0" cy="0"/>
          <a:chOff x="0" y="0"/>
          <a:chExt cx="0" cy="0"/>
        </a:xfrm>
      </p:grpSpPr>
      <p:sp>
        <p:nvSpPr>
          <p:cNvPr id="801" name="Google Shape;801;g7ad50665f5_0_11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2" name="Google Shape;802;g7ad50665f5_0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Maintenant que nous avons vu quelques comportements sécuritaires en ligne et ce que peut être une situation inacceptable en ligne, nous allons réfléchir ensemble sur quelques mises en situation.</a:t>
            </a:r>
            <a:endParaRPr sz="12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6"/>
        <p:cNvGrpSpPr/>
        <p:nvPr/>
      </p:nvGrpSpPr>
      <p:grpSpPr>
        <a:xfrm>
          <a:off x="0" y="0"/>
          <a:ext cx="0" cy="0"/>
          <a:chOff x="0" y="0"/>
          <a:chExt cx="0" cy="0"/>
        </a:xfrm>
      </p:grpSpPr>
      <p:sp>
        <p:nvSpPr>
          <p:cNvPr id="807" name="Google Shape;807;gda8e946b7d_0_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8" name="Google Shape;808;gda8e946b7d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2"/>
        <p:cNvGrpSpPr/>
        <p:nvPr/>
      </p:nvGrpSpPr>
      <p:grpSpPr>
        <a:xfrm>
          <a:off x="0" y="0"/>
          <a:ext cx="0" cy="0"/>
          <a:chOff x="0" y="0"/>
          <a:chExt cx="0" cy="0"/>
        </a:xfrm>
      </p:grpSpPr>
      <p:sp>
        <p:nvSpPr>
          <p:cNvPr id="813" name="Google Shape;813;g7ad50665f5_0_9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4" name="Google Shape;814;g7ad50665f5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t>Quelle est la situation problème (ce qui pourrait se passer, les indices)?</a:t>
            </a:r>
            <a:endParaRPr sz="1200" b="1"/>
          </a:p>
          <a:p>
            <a:pPr marL="457200" lvl="0" indent="-304800" algn="l" rtl="0">
              <a:spcBef>
                <a:spcPts val="0"/>
              </a:spcBef>
              <a:spcAft>
                <a:spcPts val="0"/>
              </a:spcAft>
              <a:buSzPts val="1200"/>
              <a:buChar char="●"/>
            </a:pPr>
            <a:r>
              <a:rPr lang="en" sz="1200" i="1"/>
              <a:t>Ce matin, je me suis rendu compte que j’ai perdu tout ce que j’avais accumulé comme bonus</a:t>
            </a:r>
            <a:endParaRPr sz="1200" i="1"/>
          </a:p>
          <a:p>
            <a:pPr marL="457200" lvl="0" indent="-304800" algn="l" rtl="0">
              <a:spcBef>
                <a:spcPts val="0"/>
              </a:spcBef>
              <a:spcAft>
                <a:spcPts val="0"/>
              </a:spcAft>
              <a:buSzPts val="1200"/>
              <a:buChar char="●"/>
            </a:pPr>
            <a:r>
              <a:rPr lang="en" sz="1200"/>
              <a:t>La demande de renseignements personnels</a:t>
            </a:r>
            <a:endParaRPr sz="1200"/>
          </a:p>
          <a:p>
            <a:pPr marL="0" lvl="0" indent="0" algn="l" rtl="0">
              <a:spcBef>
                <a:spcPts val="1000"/>
              </a:spcBef>
              <a:spcAft>
                <a:spcPts val="0"/>
              </a:spcAft>
              <a:buNone/>
            </a:pPr>
            <a:r>
              <a:rPr lang="en" sz="1200" b="1"/>
              <a:t>Système d'alarme - indices que ce n'est pas une situation acceptable :</a:t>
            </a:r>
            <a:endParaRPr sz="1200" b="1"/>
          </a:p>
          <a:p>
            <a:pPr marL="457200" lvl="0" indent="-304800" algn="l" rtl="0">
              <a:spcBef>
                <a:spcPts val="0"/>
              </a:spcBef>
              <a:spcAft>
                <a:spcPts val="0"/>
              </a:spcAft>
              <a:buSzPts val="1200"/>
              <a:buChar char="●"/>
            </a:pPr>
            <a:r>
              <a:rPr lang="en" sz="1200"/>
              <a:t>Tête - Se demander si c'est une bonne idée</a:t>
            </a:r>
            <a:endParaRPr sz="1200"/>
          </a:p>
          <a:p>
            <a:pPr marL="457200" lvl="0" indent="-304800" algn="l" rtl="0">
              <a:spcBef>
                <a:spcPts val="0"/>
              </a:spcBef>
              <a:spcAft>
                <a:spcPts val="0"/>
              </a:spcAft>
              <a:buSzPts val="1200"/>
              <a:buChar char="●"/>
            </a:pPr>
            <a:r>
              <a:rPr lang="en" sz="1200"/>
              <a:t>Coeur - Doute que ce soit une bonne idée (petite voix intérieure)</a:t>
            </a:r>
            <a:endParaRPr sz="1200"/>
          </a:p>
          <a:p>
            <a:pPr marL="914400" lvl="1" indent="-304800" algn="l" rtl="0">
              <a:spcBef>
                <a:spcPts val="0"/>
              </a:spcBef>
              <a:spcAft>
                <a:spcPts val="0"/>
              </a:spcAft>
              <a:buSzPts val="1200"/>
              <a:buChar char="○"/>
            </a:pPr>
            <a:r>
              <a:rPr lang="en" sz="1200"/>
              <a:t>Émotions : stress, emballement, excitation (si on pense aux bonus)</a:t>
            </a:r>
            <a:endParaRPr sz="1200"/>
          </a:p>
          <a:p>
            <a:pPr marL="0" lvl="0" indent="0" algn="l" rtl="0">
              <a:spcBef>
                <a:spcPts val="1000"/>
              </a:spcBef>
              <a:spcAft>
                <a:spcPts val="0"/>
              </a:spcAft>
              <a:buNone/>
            </a:pPr>
            <a:r>
              <a:rPr lang="en" sz="1200" b="1"/>
              <a:t>Comportements sécuritaires :</a:t>
            </a:r>
            <a:endParaRPr sz="1200" b="1"/>
          </a:p>
          <a:p>
            <a:pPr marL="457200" lvl="0" indent="-304800" algn="l" rtl="0">
              <a:spcBef>
                <a:spcPts val="0"/>
              </a:spcBef>
              <a:spcAft>
                <a:spcPts val="0"/>
              </a:spcAft>
              <a:buSzPts val="1200"/>
              <a:buChar char="●"/>
            </a:pPr>
            <a:r>
              <a:rPr lang="en" sz="1200"/>
              <a:t>Ne pas partager de renseignements personnels</a:t>
            </a:r>
            <a:endParaRPr sz="1200"/>
          </a:p>
          <a:p>
            <a:pPr marL="457200" lvl="0" indent="-304800" algn="l" rtl="0">
              <a:spcBef>
                <a:spcPts val="0"/>
              </a:spcBef>
              <a:spcAft>
                <a:spcPts val="0"/>
              </a:spcAft>
              <a:buSzPts val="1200"/>
              <a:buChar char="●"/>
            </a:pPr>
            <a:r>
              <a:rPr lang="en" sz="1200"/>
              <a:t>Changer le mot de passe, au besoin (après)</a:t>
            </a:r>
            <a:endParaRPr sz="1200"/>
          </a:p>
          <a:p>
            <a:pPr marL="457200" lvl="0" indent="-304800" algn="l" rtl="0">
              <a:spcBef>
                <a:spcPts val="0"/>
              </a:spcBef>
              <a:spcAft>
                <a:spcPts val="0"/>
              </a:spcAft>
              <a:buSzPts val="1200"/>
              <a:buChar char="●"/>
            </a:pPr>
            <a:r>
              <a:rPr lang="en" sz="1200"/>
              <a:t>Aviser un adulte de la situation</a:t>
            </a:r>
            <a:endParaRPr sz="1200"/>
          </a:p>
          <a:p>
            <a:pPr marL="457200" lvl="0" indent="-304800" algn="l" rtl="0">
              <a:spcBef>
                <a:spcPts val="0"/>
              </a:spcBef>
              <a:spcAft>
                <a:spcPts val="0"/>
              </a:spcAft>
              <a:buSzPts val="1200"/>
              <a:buChar char="●"/>
            </a:pPr>
            <a:r>
              <a:rPr lang="en" sz="1200"/>
              <a:t>Demander l'autorisation à un adulte avant de partager des informations ou d'accepter de jouer en ligne avec une nouvelle personne</a:t>
            </a:r>
            <a:endParaRPr sz="1200"/>
          </a:p>
          <a:p>
            <a:pPr marL="0" lvl="0" indent="0" algn="l" rtl="0">
              <a:spcBef>
                <a:spcPts val="1000"/>
              </a:spcBef>
              <a:spcAft>
                <a:spcPts val="1000"/>
              </a:spcAft>
              <a:buNone/>
            </a:pPr>
            <a:endParaRPr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9"/>
        <p:cNvGrpSpPr/>
        <p:nvPr/>
      </p:nvGrpSpPr>
      <p:grpSpPr>
        <a:xfrm>
          <a:off x="0" y="0"/>
          <a:ext cx="0" cy="0"/>
          <a:chOff x="0" y="0"/>
          <a:chExt cx="0" cy="0"/>
        </a:xfrm>
      </p:grpSpPr>
      <p:sp>
        <p:nvSpPr>
          <p:cNvPr id="820" name="Google Shape;820;g7ad50665f5_0_10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1" name="Google Shape;821;g7ad50665f5_0_1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solidFill>
                  <a:schemeClr val="dk1"/>
                </a:solidFill>
              </a:rPr>
              <a:t>Quelle est la situation problème (ce qui pourrait se passer, les indices)?</a:t>
            </a:r>
            <a:endParaRPr sz="1200" b="1">
              <a:solidFill>
                <a:schemeClr val="dk1"/>
              </a:solidFill>
            </a:endParaRPr>
          </a:p>
          <a:p>
            <a:pPr marL="457200" lvl="0" indent="-311150" algn="l" rtl="0">
              <a:spcBef>
                <a:spcPts val="0"/>
              </a:spcBef>
              <a:spcAft>
                <a:spcPts val="0"/>
              </a:spcAft>
              <a:buClr>
                <a:schemeClr val="dk1"/>
              </a:buClr>
              <a:buSzPts val="1300"/>
              <a:buChar char="●"/>
            </a:pPr>
            <a:r>
              <a:rPr lang="en" sz="1200" i="1">
                <a:solidFill>
                  <a:schemeClr val="dk1"/>
                </a:solidFill>
              </a:rPr>
              <a:t>Ça m’a surpris qu’elle me demande ça. J’en ai quand même parlé à ma mère</a:t>
            </a:r>
            <a:endParaRPr sz="1200" i="1">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On ne voit pas sa vraie photo - on ne sait pas qui est la vraie personne derrière son ordinateur (difficile de savoir si ce sont de vraies informations)</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Demande de ne pas le dire à ses parents</a:t>
            </a:r>
            <a:endParaRPr sz="1200">
              <a:solidFill>
                <a:schemeClr val="dk1"/>
              </a:solidFill>
            </a:endParaRPr>
          </a:p>
          <a:p>
            <a:pPr marL="0" lvl="0" indent="0" algn="l" rtl="0">
              <a:spcBef>
                <a:spcPts val="1000"/>
              </a:spcBef>
              <a:spcAft>
                <a:spcPts val="0"/>
              </a:spcAft>
              <a:buClr>
                <a:schemeClr val="dk1"/>
              </a:buClr>
              <a:buSzPts val="1100"/>
              <a:buFont typeface="Arial"/>
              <a:buNone/>
            </a:pPr>
            <a:r>
              <a:rPr lang="en" sz="1200" b="1">
                <a:solidFill>
                  <a:schemeClr val="dk1"/>
                </a:solidFill>
              </a:rPr>
              <a:t>Système d'alarme - indices que ce n'est pas une situation acceptable :</a:t>
            </a:r>
            <a:endParaRPr sz="1200" b="1">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Coeur - Doute que ce soit une bonne idée (petite voix intérieure), inconfort, stress</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Tête - Se demander pourquoi on ne peut pas le dire, se questionner</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Corps - Augmentation des battements du coeur</a:t>
            </a:r>
            <a:endParaRPr sz="1200">
              <a:solidFill>
                <a:schemeClr val="dk1"/>
              </a:solidFill>
            </a:endParaRPr>
          </a:p>
          <a:p>
            <a:pPr marL="0" lvl="0" indent="0" algn="l" rtl="0">
              <a:spcBef>
                <a:spcPts val="1000"/>
              </a:spcBef>
              <a:spcAft>
                <a:spcPts val="0"/>
              </a:spcAft>
              <a:buClr>
                <a:schemeClr val="dk1"/>
              </a:buClr>
              <a:buSzPts val="1100"/>
              <a:buFont typeface="Arial"/>
              <a:buNone/>
            </a:pPr>
            <a:r>
              <a:rPr lang="en" sz="1200" b="1">
                <a:solidFill>
                  <a:schemeClr val="dk1"/>
                </a:solidFill>
              </a:rPr>
              <a:t>Comportements sécuritaires :</a:t>
            </a:r>
            <a:endParaRPr sz="1200" b="1">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Refuser une demande d'amitié d'une personne qu'on ne connait pas</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Demander l'autorisation à un adulte avant d'ajouter une personne à son réseau social</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Ne jamais rencontrer une personne qu'on ne connait pas (comme on ne suivrait pas une personne dans la vie réelle)</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Aviser un adulte de la situation (ici = sa mère)</a:t>
            </a:r>
            <a:endParaRPr sz="1200">
              <a:solidFill>
                <a:schemeClr val="dk1"/>
              </a:solidFill>
            </a:endParaRPr>
          </a:p>
          <a:p>
            <a:pPr marL="0" lvl="0" indent="0" algn="l" rtl="0">
              <a:spcBef>
                <a:spcPts val="100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6"/>
        <p:cNvGrpSpPr/>
        <p:nvPr/>
      </p:nvGrpSpPr>
      <p:grpSpPr>
        <a:xfrm>
          <a:off x="0" y="0"/>
          <a:ext cx="0" cy="0"/>
          <a:chOff x="0" y="0"/>
          <a:chExt cx="0" cy="0"/>
        </a:xfrm>
      </p:grpSpPr>
      <p:sp>
        <p:nvSpPr>
          <p:cNvPr id="827" name="Google Shape;827;g7ad50665f5_0_10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8" name="Google Shape;828;g7ad50665f5_0_1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solidFill>
                  <a:schemeClr val="dk1"/>
                </a:solidFill>
              </a:rPr>
              <a:t>Quelle est la situation problème (ce qui pourrait se passer, les indices)?</a:t>
            </a:r>
            <a:endParaRPr sz="1200" b="1">
              <a:solidFill>
                <a:schemeClr val="dk1"/>
              </a:solidFill>
            </a:endParaRPr>
          </a:p>
          <a:p>
            <a:pPr marL="457200" lvl="0" indent="-304800" algn="l" rtl="0">
              <a:spcBef>
                <a:spcPts val="0"/>
              </a:spcBef>
              <a:spcAft>
                <a:spcPts val="0"/>
              </a:spcAft>
              <a:buClr>
                <a:schemeClr val="dk1"/>
              </a:buClr>
              <a:buSzPts val="1200"/>
              <a:buChar char="●"/>
            </a:pPr>
            <a:r>
              <a:rPr lang="en" sz="1200" i="1">
                <a:solidFill>
                  <a:schemeClr val="dk1"/>
                </a:solidFill>
              </a:rPr>
              <a:t>J’avais peur de paraitre bébé alors je n’ai rien dit, mais ça m’a rendu inconfortable.</a:t>
            </a:r>
            <a:endParaRPr sz="1200" i="1">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Personne qui n'est pas connue de l'enfant</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Avoir reçu des images à caractère sexuel, sans le consentement</a:t>
            </a:r>
            <a:endParaRPr sz="1200">
              <a:solidFill>
                <a:schemeClr val="dk1"/>
              </a:solidFill>
            </a:endParaRPr>
          </a:p>
          <a:p>
            <a:pPr marL="914400" lvl="1" indent="-304800" algn="l" rtl="0">
              <a:spcBef>
                <a:spcPts val="0"/>
              </a:spcBef>
              <a:spcAft>
                <a:spcPts val="0"/>
              </a:spcAft>
              <a:buClr>
                <a:schemeClr val="dk1"/>
              </a:buClr>
              <a:buSzPts val="1200"/>
              <a:buChar char="○"/>
            </a:pPr>
            <a:r>
              <a:rPr lang="en" sz="1200">
                <a:solidFill>
                  <a:schemeClr val="dk1"/>
                </a:solidFill>
              </a:rPr>
              <a:t>On se rappelle que le consentement est lorsque nous donnons notre accord à quelqu'un. Par exemple, si un ami te demande de lui prêter ton vélo, en acceptant, tu lui donnes ton consentement à ce qu'il l'utilise. À l'inverse, il ne te le demande pas et part avec!</a:t>
            </a:r>
            <a:endParaRPr sz="1200">
              <a:solidFill>
                <a:schemeClr val="dk1"/>
              </a:solidFill>
            </a:endParaRPr>
          </a:p>
          <a:p>
            <a:pPr marL="0" lvl="0" indent="0" algn="l" rtl="0">
              <a:spcBef>
                <a:spcPts val="1000"/>
              </a:spcBef>
              <a:spcAft>
                <a:spcPts val="0"/>
              </a:spcAft>
              <a:buClr>
                <a:schemeClr val="dk1"/>
              </a:buClr>
              <a:buSzPts val="1100"/>
              <a:buFont typeface="Arial"/>
              <a:buNone/>
            </a:pPr>
            <a:r>
              <a:rPr lang="en" sz="1200" b="1">
                <a:solidFill>
                  <a:schemeClr val="dk1"/>
                </a:solidFill>
              </a:rPr>
              <a:t>Système d'alarme - indices que ce n'est pas une situation acceptable :</a:t>
            </a:r>
            <a:endParaRPr sz="1200" b="1">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Corps - Ce qui est vu dérange, choque</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Coeur - Gêne, grand inconfort, colère, dégoût (émotions diverses)</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Tête - Savoir que ce n'est pas correct</a:t>
            </a:r>
            <a:endParaRPr sz="1200">
              <a:solidFill>
                <a:schemeClr val="dk1"/>
              </a:solidFill>
            </a:endParaRPr>
          </a:p>
          <a:p>
            <a:pPr marL="0" lvl="0" indent="0" algn="l" rtl="0">
              <a:spcBef>
                <a:spcPts val="1000"/>
              </a:spcBef>
              <a:spcAft>
                <a:spcPts val="0"/>
              </a:spcAft>
              <a:buClr>
                <a:schemeClr val="dk1"/>
              </a:buClr>
              <a:buSzPts val="1100"/>
              <a:buFont typeface="Arial"/>
              <a:buNone/>
            </a:pPr>
            <a:r>
              <a:rPr lang="en" sz="1200" b="1">
                <a:solidFill>
                  <a:schemeClr val="dk1"/>
                </a:solidFill>
              </a:rPr>
              <a:t>Comportements sécuritaires :</a:t>
            </a:r>
            <a:endParaRPr sz="1200" b="1">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Demander l'autorisation pour jouer avec une personne qu'on ne connait pas</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Refuser de communiquer avec une personne inconnue</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Aviser un adulte de confiance</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Se déconnecter immédiatement</a:t>
            </a:r>
            <a:endParaRPr sz="1200">
              <a:solidFill>
                <a:schemeClr val="dk1"/>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3"/>
        <p:cNvGrpSpPr/>
        <p:nvPr/>
      </p:nvGrpSpPr>
      <p:grpSpPr>
        <a:xfrm>
          <a:off x="0" y="0"/>
          <a:ext cx="0" cy="0"/>
          <a:chOff x="0" y="0"/>
          <a:chExt cx="0" cy="0"/>
        </a:xfrm>
      </p:grpSpPr>
      <p:sp>
        <p:nvSpPr>
          <p:cNvPr id="834" name="Google Shape;834;g7ad50665f5_0_1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5" name="Google Shape;835;g7ad50665f5_0_1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b="1">
                <a:solidFill>
                  <a:schemeClr val="dk1"/>
                </a:solidFill>
              </a:rPr>
              <a:t>Quelle est la situation problème (ce qui pourrait se passer, les indices)?</a:t>
            </a:r>
            <a:endParaRPr sz="1200" b="1">
              <a:solidFill>
                <a:schemeClr val="dk1"/>
              </a:solidFill>
            </a:endParaRPr>
          </a:p>
          <a:p>
            <a:pPr marL="457200" lvl="0" indent="-304800" algn="l" rtl="0">
              <a:spcBef>
                <a:spcPts val="0"/>
              </a:spcBef>
              <a:spcAft>
                <a:spcPts val="0"/>
              </a:spcAft>
              <a:buClr>
                <a:schemeClr val="dk1"/>
              </a:buClr>
              <a:buSzPts val="1200"/>
              <a:buChar char="●"/>
            </a:pPr>
            <a:r>
              <a:rPr lang="en" sz="1200" i="1">
                <a:solidFill>
                  <a:schemeClr val="dk1"/>
                </a:solidFill>
              </a:rPr>
              <a:t>Je lui ai dit non, j’ai éteint mon portable et j’en ai parlé à mes parents.</a:t>
            </a:r>
            <a:endParaRPr sz="1200" i="1">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Cousin plus âgé</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Demande de baisser le pantalon à l'écran - on ne sait pas si une photo pourrait être prise (aucun contrôle après)</a:t>
            </a:r>
            <a:endParaRPr sz="1200">
              <a:solidFill>
                <a:schemeClr val="dk1"/>
              </a:solidFill>
            </a:endParaRPr>
          </a:p>
          <a:p>
            <a:pPr marL="0" lvl="0" indent="0" algn="l" rtl="0">
              <a:spcBef>
                <a:spcPts val="1000"/>
              </a:spcBef>
              <a:spcAft>
                <a:spcPts val="0"/>
              </a:spcAft>
              <a:buClr>
                <a:schemeClr val="dk1"/>
              </a:buClr>
              <a:buSzPts val="1100"/>
              <a:buFont typeface="Arial"/>
              <a:buNone/>
            </a:pPr>
            <a:r>
              <a:rPr lang="en" sz="1200" b="1">
                <a:solidFill>
                  <a:schemeClr val="dk1"/>
                </a:solidFill>
              </a:rPr>
              <a:t>Système d'alarme - indices que ce n'est pas une situation acceptable :</a:t>
            </a:r>
            <a:endParaRPr sz="1200" b="1">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Coeur - Inconfort, malaise étant donné que c'est une personne connue</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Tête - Savoir que ce n'est pas correct, incompréhension que son cousin lui demande cela</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Corps - Sensations physiques</a:t>
            </a:r>
            <a:endParaRPr sz="1200">
              <a:solidFill>
                <a:schemeClr val="dk1"/>
              </a:solidFill>
            </a:endParaRPr>
          </a:p>
          <a:p>
            <a:pPr marL="0" lvl="0" indent="0" algn="l" rtl="0">
              <a:spcBef>
                <a:spcPts val="1000"/>
              </a:spcBef>
              <a:spcAft>
                <a:spcPts val="0"/>
              </a:spcAft>
              <a:buClr>
                <a:schemeClr val="dk1"/>
              </a:buClr>
              <a:buSzPts val="1100"/>
              <a:buFont typeface="Arial"/>
              <a:buNone/>
            </a:pPr>
            <a:r>
              <a:rPr lang="en" sz="1200" b="1">
                <a:solidFill>
                  <a:schemeClr val="dk1"/>
                </a:solidFill>
              </a:rPr>
              <a:t>Comportements sécuritaires :</a:t>
            </a:r>
            <a:endParaRPr sz="1200" b="1">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Refuser de faire un tel geste</a:t>
            </a:r>
            <a:endParaRPr sz="1200">
              <a:solidFill>
                <a:schemeClr val="dk1"/>
              </a:solidFill>
            </a:endParaRPr>
          </a:p>
          <a:p>
            <a:pPr marL="457200" lvl="0" indent="-304800" algn="l" rtl="0">
              <a:spcBef>
                <a:spcPts val="0"/>
              </a:spcBef>
              <a:spcAft>
                <a:spcPts val="0"/>
              </a:spcAft>
              <a:buClr>
                <a:schemeClr val="dk1"/>
              </a:buClr>
              <a:buSzPts val="1200"/>
              <a:buChar char="●"/>
            </a:pPr>
            <a:r>
              <a:rPr lang="en" sz="1200">
                <a:solidFill>
                  <a:schemeClr val="dk1"/>
                </a:solidFill>
              </a:rPr>
              <a:t>Aviser un adulte de confiance, même si c'est difficile étant donné que c'est son cousin</a:t>
            </a:r>
            <a:endParaRPr sz="1200">
              <a:solidFill>
                <a:schemeClr val="dk1"/>
              </a:solidFill>
            </a:endParaRPr>
          </a:p>
          <a:p>
            <a:pPr marL="0" lvl="0" indent="0" algn="l" rtl="0">
              <a:spcBef>
                <a:spcPts val="1000"/>
              </a:spcBef>
              <a:spcAft>
                <a:spcPts val="0"/>
              </a:spcAft>
              <a:buNone/>
            </a:pPr>
            <a:endParaRPr/>
          </a:p>
          <a:p>
            <a:pPr marL="0" lvl="0" indent="0" algn="l" rtl="0">
              <a:spcBef>
                <a:spcPts val="1000"/>
              </a:spcBef>
              <a:spcAft>
                <a:spcPts val="100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0"/>
        <p:cNvGrpSpPr/>
        <p:nvPr/>
      </p:nvGrpSpPr>
      <p:grpSpPr>
        <a:xfrm>
          <a:off x="0" y="0"/>
          <a:ext cx="0" cy="0"/>
          <a:chOff x="0" y="0"/>
          <a:chExt cx="0" cy="0"/>
        </a:xfrm>
      </p:grpSpPr>
      <p:sp>
        <p:nvSpPr>
          <p:cNvPr id="841" name="Google Shape;841;g7ad50665f5_0_1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2" name="Google Shape;842;g7ad50665f5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da8e946b7d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7" name="Google Shape;847;gda8e946b7d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t>Terminer en parlant de l'endos de la </a:t>
            </a:r>
            <a:r>
              <a:rPr lang="en" sz="1200" u="sng">
                <a:solidFill>
                  <a:schemeClr val="hlink"/>
                </a:solidFill>
                <a:hlinkClick r:id="rId3"/>
              </a:rPr>
              <a:t>feuille-support</a:t>
            </a:r>
            <a:r>
              <a:rPr lang="en" sz="1200"/>
              <a:t> qui revient sur les règles de sécurité selon 4 différents contextes.</a:t>
            </a:r>
            <a:endParaRPr sz="120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0"/>
        <p:cNvGrpSpPr/>
        <p:nvPr/>
      </p:nvGrpSpPr>
      <p:grpSpPr>
        <a:xfrm>
          <a:off x="0" y="0"/>
          <a:ext cx="0" cy="0"/>
          <a:chOff x="0" y="0"/>
          <a:chExt cx="0" cy="0"/>
        </a:xfrm>
      </p:grpSpPr>
      <p:sp>
        <p:nvSpPr>
          <p:cNvPr id="851" name="Google Shape;851;g7ad50665f5_0_1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2" name="Google Shape;852;g7ad50665f5_0_1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gd4d689c99f_0_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0" name="Google Shape;860;gd4d689c99f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creativecommons.org/licenses/by/4.0/deed.fr"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creativecommons.org/licenses/by/4.0/deed.fr"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3.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8.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5.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3" Type="http://schemas.openxmlformats.org/officeDocument/2006/relationships/hyperlink" Target="http://creativecommons.org/licenses/by/4.0/deed.fr" TargetMode="External"/><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grpSp>
        <p:nvGrpSpPr>
          <p:cNvPr id="10" name="Google Shape;10;p2"/>
          <p:cNvGrpSpPr/>
          <p:nvPr/>
        </p:nvGrpSpPr>
        <p:grpSpPr>
          <a:xfrm>
            <a:off x="-1486286" y="-1137711"/>
            <a:ext cx="10924039" cy="7408261"/>
            <a:chOff x="-1486286" y="-1137711"/>
            <a:chExt cx="10924039" cy="7408261"/>
          </a:xfrm>
        </p:grpSpPr>
        <p:sp>
          <p:nvSpPr>
            <p:cNvPr id="11" name="Google Shape;11;p2"/>
            <p:cNvSpPr/>
            <p:nvPr/>
          </p:nvSpPr>
          <p:spPr>
            <a:xfrm>
              <a:off x="6107330" y="4083223"/>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5756840" y="4330475"/>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flipH="1">
              <a:off x="4053590" y="4330475"/>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4969390" y="4330475"/>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rot="-5400000">
              <a:off x="7684374" y="3515688"/>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rot="-5400000">
              <a:off x="7597290" y="3715112"/>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rot="-5400000">
              <a:off x="7530789" y="4384989"/>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a:off x="-1486286" y="4366551"/>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2"/>
            <p:cNvSpPr/>
            <p:nvPr/>
          </p:nvSpPr>
          <p:spPr>
            <a:xfrm rot="8100000" flipH="1">
              <a:off x="-1044555" y="-261060"/>
              <a:ext cx="2831422" cy="8495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4462908" y="3542789"/>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219589" y="2367116"/>
              <a:ext cx="407291" cy="409249"/>
            </a:xfrm>
            <a:custGeom>
              <a:avLst/>
              <a:gdLst/>
              <a:ahLst/>
              <a:cxnLst/>
              <a:rect l="l" t="t" r="r" b="b"/>
              <a:pathLst>
                <a:path w="2496" h="2508" extrusionOk="0">
                  <a:moveTo>
                    <a:pt x="1248" y="0"/>
                  </a:moveTo>
                  <a:cubicBezTo>
                    <a:pt x="555" y="0"/>
                    <a:pt x="1" y="555"/>
                    <a:pt x="1" y="1248"/>
                  </a:cubicBezTo>
                  <a:cubicBezTo>
                    <a:pt x="1" y="1941"/>
                    <a:pt x="555" y="2508"/>
                    <a:pt x="1248" y="2508"/>
                  </a:cubicBezTo>
                  <a:cubicBezTo>
                    <a:pt x="1941" y="2508"/>
                    <a:pt x="2496" y="1941"/>
                    <a:pt x="2496" y="1248"/>
                  </a:cubicBezTo>
                  <a:cubicBezTo>
                    <a:pt x="2496" y="555"/>
                    <a:pt x="1941" y="0"/>
                    <a:pt x="124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2"/>
            <p:cNvSpPr/>
            <p:nvPr/>
          </p:nvSpPr>
          <p:spPr>
            <a:xfrm>
              <a:off x="2571922" y="329097"/>
              <a:ext cx="148165" cy="117325"/>
            </a:xfrm>
            <a:custGeom>
              <a:avLst/>
              <a:gdLst/>
              <a:ahLst/>
              <a:cxnLst/>
              <a:rect l="l" t="t" r="r" b="b"/>
              <a:pathLst>
                <a:path w="908" h="719" extrusionOk="0">
                  <a:moveTo>
                    <a:pt x="694" y="139"/>
                  </a:moveTo>
                  <a:cubicBezTo>
                    <a:pt x="908" y="353"/>
                    <a:pt x="757" y="719"/>
                    <a:pt x="454" y="719"/>
                  </a:cubicBezTo>
                  <a:cubicBezTo>
                    <a:pt x="152" y="719"/>
                    <a:pt x="1" y="353"/>
                    <a:pt x="215" y="139"/>
                  </a:cubicBezTo>
                  <a:cubicBezTo>
                    <a:pt x="341" y="1"/>
                    <a:pt x="555" y="1"/>
                    <a:pt x="694" y="13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a:off x="8330334" y="446419"/>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 name="Google Shape;24;p2"/>
          <p:cNvSpPr txBox="1">
            <a:spLocks noGrp="1"/>
          </p:cNvSpPr>
          <p:nvPr>
            <p:ph type="ctrTitle"/>
          </p:nvPr>
        </p:nvSpPr>
        <p:spPr>
          <a:xfrm>
            <a:off x="810350" y="540000"/>
            <a:ext cx="4016400" cy="3103500"/>
          </a:xfrm>
          <a:prstGeom prst="rect">
            <a:avLst/>
          </a:prstGeom>
        </p:spPr>
        <p:txBody>
          <a:bodyPr spcFirstLastPara="1" wrap="square" lIns="91425" tIns="91425" rIns="91425" bIns="91425" anchor="ctr" anchorCtr="0">
            <a:noAutofit/>
          </a:bodyPr>
          <a:lstStyle>
            <a:lvl1pPr lvl="0">
              <a:spcBef>
                <a:spcPts val="0"/>
              </a:spcBef>
              <a:spcAft>
                <a:spcPts val="0"/>
              </a:spcAft>
              <a:buSzPts val="5200"/>
              <a:buNone/>
              <a:defRPr sz="65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25" name="Google Shape;25;p2"/>
          <p:cNvSpPr txBox="1">
            <a:spLocks noGrp="1"/>
          </p:cNvSpPr>
          <p:nvPr>
            <p:ph type="subTitle" idx="1"/>
          </p:nvPr>
        </p:nvSpPr>
        <p:spPr>
          <a:xfrm>
            <a:off x="810350" y="3643500"/>
            <a:ext cx="3934200" cy="11784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2000">
                <a:solidFill>
                  <a:schemeClr val="dk1"/>
                </a:solidFill>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pic>
        <p:nvPicPr>
          <p:cNvPr id="26" name="Google Shape;26;p2">
            <a:hlinkClick r:id="rId2"/>
          </p:cNvPr>
          <p:cNvPicPr preferRelativeResize="0"/>
          <p:nvPr/>
        </p:nvPicPr>
        <p:blipFill>
          <a:blip r:embed="rId3">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grpSp>
        <p:nvGrpSpPr>
          <p:cNvPr id="28" name="Google Shape;28;p3"/>
          <p:cNvGrpSpPr/>
          <p:nvPr/>
        </p:nvGrpSpPr>
        <p:grpSpPr>
          <a:xfrm>
            <a:off x="-1092262" y="-1368569"/>
            <a:ext cx="11489305" cy="6530495"/>
            <a:chOff x="-1092262" y="-1368569"/>
            <a:chExt cx="11489305" cy="6530495"/>
          </a:xfrm>
        </p:grpSpPr>
        <p:sp>
          <p:nvSpPr>
            <p:cNvPr id="29" name="Google Shape;29;p3"/>
            <p:cNvSpPr/>
            <p:nvPr/>
          </p:nvSpPr>
          <p:spPr>
            <a:xfrm rot="-7632071" flipH="1">
              <a:off x="8080791" y="201543"/>
              <a:ext cx="2402224" cy="976573"/>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3"/>
            <p:cNvSpPr/>
            <p:nvPr/>
          </p:nvSpPr>
          <p:spPr>
            <a:xfrm rot="-7632054" flipH="1">
              <a:off x="7434381" y="-408864"/>
              <a:ext cx="2831437" cy="849506"/>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3"/>
            <p:cNvSpPr/>
            <p:nvPr/>
          </p:nvSpPr>
          <p:spPr>
            <a:xfrm rot="9000012" flipH="1">
              <a:off x="-1047006" y="219983"/>
              <a:ext cx="2831419" cy="939698"/>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a:off x="6766141" y="4185355"/>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a:off x="5753650" y="4312423"/>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
            <p:cNvSpPr/>
            <p:nvPr/>
          </p:nvSpPr>
          <p:spPr>
            <a:xfrm rot="9165273" flipH="1">
              <a:off x="-929310" y="-386288"/>
              <a:ext cx="2831414" cy="939706"/>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3"/>
            <p:cNvSpPr/>
            <p:nvPr/>
          </p:nvSpPr>
          <p:spPr>
            <a:xfrm flipH="1">
              <a:off x="1342238" y="4185355"/>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3"/>
            <p:cNvSpPr/>
            <p:nvPr/>
          </p:nvSpPr>
          <p:spPr>
            <a:xfrm flipH="1">
              <a:off x="-683252" y="4222227"/>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7" name="Google Shape;37;p3"/>
          <p:cNvSpPr txBox="1">
            <a:spLocks noGrp="1"/>
          </p:cNvSpPr>
          <p:nvPr>
            <p:ph type="subTitle" idx="1"/>
          </p:nvPr>
        </p:nvSpPr>
        <p:spPr>
          <a:xfrm>
            <a:off x="730800" y="2275002"/>
            <a:ext cx="7682400" cy="9675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Clr>
                <a:schemeClr val="dk1"/>
              </a:buClr>
              <a:buSzPts val="1800"/>
              <a:buNone/>
              <a:defRPr sz="5800">
                <a:solidFill>
                  <a:schemeClr val="dk1"/>
                </a:solidFill>
                <a:latin typeface="Fredoka One"/>
                <a:ea typeface="Fredoka One"/>
                <a:cs typeface="Fredoka One"/>
                <a:sym typeface="Fredoka One"/>
              </a:defRPr>
            </a:lvl1pPr>
            <a:lvl2pPr lvl="1">
              <a:spcBef>
                <a:spcPts val="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a:endParaRPr/>
          </a:p>
        </p:txBody>
      </p:sp>
      <p:sp>
        <p:nvSpPr>
          <p:cNvPr id="38" name="Google Shape;38;p3"/>
          <p:cNvSpPr txBox="1">
            <a:spLocks noGrp="1"/>
          </p:cNvSpPr>
          <p:nvPr>
            <p:ph type="subTitle" idx="2"/>
          </p:nvPr>
        </p:nvSpPr>
        <p:spPr>
          <a:xfrm>
            <a:off x="2646000" y="3258563"/>
            <a:ext cx="3852000" cy="862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2000">
                <a:solidFill>
                  <a:schemeClr val="dk1"/>
                </a:solidFill>
              </a:defRPr>
            </a:lvl1pPr>
            <a:lvl2pPr lvl="1">
              <a:spcBef>
                <a:spcPts val="160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a:endParaRPr/>
          </a:p>
        </p:txBody>
      </p:sp>
      <p:grpSp>
        <p:nvGrpSpPr>
          <p:cNvPr id="39" name="Google Shape;39;p3"/>
          <p:cNvGrpSpPr/>
          <p:nvPr/>
        </p:nvGrpSpPr>
        <p:grpSpPr>
          <a:xfrm>
            <a:off x="239363" y="429922"/>
            <a:ext cx="8686346" cy="4558931"/>
            <a:chOff x="239363" y="429922"/>
            <a:chExt cx="8686346" cy="4558931"/>
          </a:xfrm>
        </p:grpSpPr>
        <p:sp>
          <p:nvSpPr>
            <p:cNvPr id="40" name="Google Shape;40;p3"/>
            <p:cNvSpPr/>
            <p:nvPr/>
          </p:nvSpPr>
          <p:spPr>
            <a:xfrm>
              <a:off x="8314920" y="429926"/>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8775423" y="269407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5436275" y="4791245"/>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3"/>
            <p:cNvSpPr/>
            <p:nvPr/>
          </p:nvSpPr>
          <p:spPr>
            <a:xfrm>
              <a:off x="239363" y="321045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3"/>
            <p:cNvSpPr/>
            <p:nvPr/>
          </p:nvSpPr>
          <p:spPr>
            <a:xfrm>
              <a:off x="1598951" y="429922"/>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3"/>
          <p:cNvSpPr txBox="1">
            <a:spLocks noGrp="1"/>
          </p:cNvSpPr>
          <p:nvPr>
            <p:ph type="title" hasCustomPrompt="1"/>
          </p:nvPr>
        </p:nvSpPr>
        <p:spPr>
          <a:xfrm>
            <a:off x="1683000" y="708422"/>
            <a:ext cx="5778000" cy="16941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999999"/>
              </a:buClr>
              <a:buSzPts val="12000"/>
              <a:buNone/>
              <a:defRPr sz="12000"/>
            </a:lvl1pPr>
            <a:lvl2pPr lvl="1"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9pPr>
          </a:lstStyle>
          <a:p>
            <a:r>
              <a:t>xx%</a:t>
            </a:r>
          </a:p>
        </p:txBody>
      </p:sp>
      <p:pic>
        <p:nvPicPr>
          <p:cNvPr id="46" name="Google Shape;46;p3">
            <a:hlinkClick r:id="rId2"/>
          </p:cNvPr>
          <p:cNvPicPr preferRelativeResize="0"/>
          <p:nvPr/>
        </p:nvPicPr>
        <p:blipFill>
          <a:blip r:embed="rId3">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7"/>
        <p:cNvGrpSpPr/>
        <p:nvPr/>
      </p:nvGrpSpPr>
      <p:grpSpPr>
        <a:xfrm>
          <a:off x="0" y="0"/>
          <a:ext cx="0" cy="0"/>
          <a:chOff x="0" y="0"/>
          <a:chExt cx="0" cy="0"/>
        </a:xfrm>
      </p:grpSpPr>
      <p:sp>
        <p:nvSpPr>
          <p:cNvPr id="48" name="Google Shape;48;p4"/>
          <p:cNvSpPr txBox="1">
            <a:spLocks noGrp="1"/>
          </p:cNvSpPr>
          <p:nvPr>
            <p:ph type="title"/>
          </p:nvPr>
        </p:nvSpPr>
        <p:spPr>
          <a:xfrm>
            <a:off x="669750" y="367404"/>
            <a:ext cx="7804500" cy="5727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9" name="Google Shape;49;p4"/>
          <p:cNvSpPr txBox="1">
            <a:spLocks noGrp="1"/>
          </p:cNvSpPr>
          <p:nvPr>
            <p:ph type="body" idx="1"/>
          </p:nvPr>
        </p:nvSpPr>
        <p:spPr>
          <a:xfrm>
            <a:off x="612844" y="971649"/>
            <a:ext cx="7704000" cy="37407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Clr>
                <a:schemeClr val="accent1"/>
              </a:buClr>
              <a:buSzPts val="1200"/>
              <a:buAutoNum type="arabicPeriod"/>
              <a:defRPr sz="1200"/>
            </a:lvl1pPr>
            <a:lvl2pPr marL="914400" lvl="1" indent="-304800">
              <a:spcBef>
                <a:spcPts val="1600"/>
              </a:spcBef>
              <a:spcAft>
                <a:spcPts val="0"/>
              </a:spcAft>
              <a:buClr>
                <a:srgbClr val="262626"/>
              </a:buClr>
              <a:buSzPts val="1200"/>
              <a:buAutoNum type="alphaLcPeriod"/>
              <a:defRPr/>
            </a:lvl2pPr>
            <a:lvl3pPr marL="1371600" lvl="2" indent="-304800">
              <a:spcBef>
                <a:spcPts val="1600"/>
              </a:spcBef>
              <a:spcAft>
                <a:spcPts val="0"/>
              </a:spcAft>
              <a:buClr>
                <a:srgbClr val="262626"/>
              </a:buClr>
              <a:buSzPts val="1200"/>
              <a:buAutoNum type="romanLcPeriod"/>
              <a:defRPr/>
            </a:lvl3pPr>
            <a:lvl4pPr marL="1828800" lvl="3" indent="-304800">
              <a:spcBef>
                <a:spcPts val="1600"/>
              </a:spcBef>
              <a:spcAft>
                <a:spcPts val="0"/>
              </a:spcAft>
              <a:buClr>
                <a:srgbClr val="262626"/>
              </a:buClr>
              <a:buSzPts val="1200"/>
              <a:buAutoNum type="arabicPeriod"/>
              <a:defRPr/>
            </a:lvl4pPr>
            <a:lvl5pPr marL="2286000" lvl="4" indent="-304800">
              <a:spcBef>
                <a:spcPts val="1600"/>
              </a:spcBef>
              <a:spcAft>
                <a:spcPts val="0"/>
              </a:spcAft>
              <a:buClr>
                <a:srgbClr val="262626"/>
              </a:buClr>
              <a:buSzPts val="1200"/>
              <a:buAutoNum type="alphaLcPeriod"/>
              <a:defRPr/>
            </a:lvl5pPr>
            <a:lvl6pPr marL="2743200" lvl="5" indent="-304800">
              <a:spcBef>
                <a:spcPts val="1600"/>
              </a:spcBef>
              <a:spcAft>
                <a:spcPts val="0"/>
              </a:spcAft>
              <a:buClr>
                <a:srgbClr val="262626"/>
              </a:buClr>
              <a:buSzPts val="1200"/>
              <a:buAutoNum type="romanLcPeriod"/>
              <a:defRPr/>
            </a:lvl6pPr>
            <a:lvl7pPr marL="3200400" lvl="6" indent="-304800">
              <a:spcBef>
                <a:spcPts val="1600"/>
              </a:spcBef>
              <a:spcAft>
                <a:spcPts val="0"/>
              </a:spcAft>
              <a:buClr>
                <a:srgbClr val="262626"/>
              </a:buClr>
              <a:buSzPts val="1200"/>
              <a:buAutoNum type="arabicPeriod"/>
              <a:defRPr/>
            </a:lvl7pPr>
            <a:lvl8pPr marL="3657600" lvl="7" indent="-304800">
              <a:spcBef>
                <a:spcPts val="1600"/>
              </a:spcBef>
              <a:spcAft>
                <a:spcPts val="0"/>
              </a:spcAft>
              <a:buClr>
                <a:srgbClr val="262626"/>
              </a:buClr>
              <a:buSzPts val="1200"/>
              <a:buAutoNum type="alphaLcPeriod"/>
              <a:defRPr/>
            </a:lvl8pPr>
            <a:lvl9pPr marL="4114800" lvl="8" indent="-304800">
              <a:spcBef>
                <a:spcPts val="1600"/>
              </a:spcBef>
              <a:spcAft>
                <a:spcPts val="1600"/>
              </a:spcAft>
              <a:buClr>
                <a:srgbClr val="262626"/>
              </a:buClr>
              <a:buSzPts val="1200"/>
              <a:buAutoNum type="romanLcPeriod"/>
              <a:defRPr/>
            </a:lvl9pPr>
          </a:lstStyle>
          <a:p>
            <a:endParaRPr/>
          </a:p>
        </p:txBody>
      </p:sp>
      <p:grpSp>
        <p:nvGrpSpPr>
          <p:cNvPr id="50" name="Google Shape;50;p4"/>
          <p:cNvGrpSpPr/>
          <p:nvPr/>
        </p:nvGrpSpPr>
        <p:grpSpPr>
          <a:xfrm>
            <a:off x="-289714" y="-11"/>
            <a:ext cx="8997346" cy="4912120"/>
            <a:chOff x="-289714" y="-11"/>
            <a:chExt cx="8997346" cy="4912120"/>
          </a:xfrm>
        </p:grpSpPr>
        <p:sp>
          <p:nvSpPr>
            <p:cNvPr id="51" name="Google Shape;51;p4"/>
            <p:cNvSpPr/>
            <p:nvPr/>
          </p:nvSpPr>
          <p:spPr>
            <a:xfrm>
              <a:off x="273595" y="-11"/>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4698223" y="51403"/>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p:nvPr/>
          </p:nvSpPr>
          <p:spPr>
            <a:xfrm>
              <a:off x="5830048" y="2783328"/>
              <a:ext cx="148165" cy="117325"/>
            </a:xfrm>
            <a:custGeom>
              <a:avLst/>
              <a:gdLst/>
              <a:ahLst/>
              <a:cxnLst/>
              <a:rect l="l" t="t" r="r" b="b"/>
              <a:pathLst>
                <a:path w="908" h="719" extrusionOk="0">
                  <a:moveTo>
                    <a:pt x="693" y="139"/>
                  </a:moveTo>
                  <a:cubicBezTo>
                    <a:pt x="907" y="353"/>
                    <a:pt x="756" y="718"/>
                    <a:pt x="454" y="718"/>
                  </a:cubicBezTo>
                  <a:cubicBezTo>
                    <a:pt x="151" y="718"/>
                    <a:pt x="0" y="353"/>
                    <a:pt x="214" y="139"/>
                  </a:cubicBezTo>
                  <a:cubicBezTo>
                    <a:pt x="340" y="0"/>
                    <a:pt x="554" y="0"/>
                    <a:pt x="693"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4"/>
            <p:cNvSpPr/>
            <p:nvPr/>
          </p:nvSpPr>
          <p:spPr>
            <a:xfrm>
              <a:off x="-289714" y="2560266"/>
              <a:ext cx="407291" cy="409249"/>
            </a:xfrm>
            <a:custGeom>
              <a:avLst/>
              <a:gdLst/>
              <a:ahLst/>
              <a:cxnLst/>
              <a:rect l="l" t="t" r="r" b="b"/>
              <a:pathLst>
                <a:path w="2496" h="2508" extrusionOk="0">
                  <a:moveTo>
                    <a:pt x="1248" y="0"/>
                  </a:moveTo>
                  <a:cubicBezTo>
                    <a:pt x="555" y="0"/>
                    <a:pt x="1" y="555"/>
                    <a:pt x="1" y="1248"/>
                  </a:cubicBezTo>
                  <a:cubicBezTo>
                    <a:pt x="1" y="1941"/>
                    <a:pt x="555" y="2508"/>
                    <a:pt x="1248" y="2508"/>
                  </a:cubicBezTo>
                  <a:cubicBezTo>
                    <a:pt x="1941" y="2508"/>
                    <a:pt x="2496" y="1941"/>
                    <a:pt x="2496" y="1248"/>
                  </a:cubicBezTo>
                  <a:cubicBezTo>
                    <a:pt x="2496" y="555"/>
                    <a:pt x="1941" y="0"/>
                    <a:pt x="12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4"/>
            <p:cNvSpPr/>
            <p:nvPr/>
          </p:nvSpPr>
          <p:spPr>
            <a:xfrm>
              <a:off x="308609" y="4794784"/>
              <a:ext cx="148165" cy="117325"/>
            </a:xfrm>
            <a:custGeom>
              <a:avLst/>
              <a:gdLst/>
              <a:ahLst/>
              <a:cxnLst/>
              <a:rect l="l" t="t" r="r" b="b"/>
              <a:pathLst>
                <a:path w="908" h="719" extrusionOk="0">
                  <a:moveTo>
                    <a:pt x="694" y="139"/>
                  </a:moveTo>
                  <a:cubicBezTo>
                    <a:pt x="908" y="353"/>
                    <a:pt x="757" y="719"/>
                    <a:pt x="454" y="719"/>
                  </a:cubicBezTo>
                  <a:cubicBezTo>
                    <a:pt x="152" y="719"/>
                    <a:pt x="1" y="353"/>
                    <a:pt x="215" y="139"/>
                  </a:cubicBezTo>
                  <a:cubicBezTo>
                    <a:pt x="341" y="1"/>
                    <a:pt x="555" y="1"/>
                    <a:pt x="694" y="13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4"/>
            <p:cNvSpPr/>
            <p:nvPr/>
          </p:nvSpPr>
          <p:spPr>
            <a:xfrm>
              <a:off x="8510188" y="3512957"/>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 name="Google Shape;57;p4"/>
            <p:cNvSpPr/>
            <p:nvPr/>
          </p:nvSpPr>
          <p:spPr>
            <a:xfrm>
              <a:off x="8168950" y="66800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4"/>
            <p:cNvSpPr/>
            <p:nvPr/>
          </p:nvSpPr>
          <p:spPr>
            <a:xfrm>
              <a:off x="7394426" y="4712360"/>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9" name="Google Shape;59;p4"/>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0"/>
        <p:cNvGrpSpPr/>
        <p:nvPr/>
      </p:nvGrpSpPr>
      <p:grpSpPr>
        <a:xfrm>
          <a:off x="0" y="0"/>
          <a:ext cx="0" cy="0"/>
          <a:chOff x="0" y="0"/>
          <a:chExt cx="0" cy="0"/>
        </a:xfrm>
      </p:grpSpPr>
      <p:sp>
        <p:nvSpPr>
          <p:cNvPr id="61" name="Google Shape;61;p5"/>
          <p:cNvSpPr txBox="1">
            <a:spLocks noGrp="1"/>
          </p:cNvSpPr>
          <p:nvPr>
            <p:ph type="subTitle" idx="1"/>
          </p:nvPr>
        </p:nvSpPr>
        <p:spPr>
          <a:xfrm>
            <a:off x="1137454" y="2762456"/>
            <a:ext cx="29076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800"/>
              <a:buFont typeface="Bebas Neue"/>
              <a:buNone/>
              <a:defRPr sz="2200">
                <a:solidFill>
                  <a:schemeClr val="dk1"/>
                </a:solidFill>
                <a:latin typeface="Fredoka One"/>
                <a:ea typeface="Fredoka One"/>
                <a:cs typeface="Fredoka One"/>
                <a:sym typeface="Fredoka One"/>
              </a:defRPr>
            </a:lvl1pPr>
            <a:lvl2pPr lvl="1" algn="ctr" rtl="0">
              <a:lnSpc>
                <a:spcPct val="100000"/>
              </a:lnSpc>
              <a:spcBef>
                <a:spcPts val="0"/>
              </a:spcBef>
              <a:spcAft>
                <a:spcPts val="0"/>
              </a:spcAft>
              <a:buClr>
                <a:schemeClr val="dk1"/>
              </a:buClr>
              <a:buSzPts val="1400"/>
              <a:buFont typeface="Bebas Neue"/>
              <a:buNone/>
              <a:defRPr>
                <a:solidFill>
                  <a:schemeClr val="dk1"/>
                </a:solidFill>
                <a:latin typeface="Bebas Neue"/>
                <a:ea typeface="Bebas Neue"/>
                <a:cs typeface="Bebas Neue"/>
                <a:sym typeface="Bebas Neue"/>
              </a:defRPr>
            </a:lvl2pPr>
            <a:lvl3pPr lvl="2"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3pPr>
            <a:lvl4pPr lvl="3"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4pPr>
            <a:lvl5pPr lvl="4"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5pPr>
            <a:lvl6pPr lvl="5"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6pPr>
            <a:lvl7pPr lvl="6"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7pPr>
            <a:lvl8pPr lvl="7"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8pPr>
            <a:lvl9pPr lvl="8" algn="ctr" rtl="0">
              <a:lnSpc>
                <a:spcPct val="100000"/>
              </a:lnSpc>
              <a:spcBef>
                <a:spcPts val="1600"/>
              </a:spcBef>
              <a:spcAft>
                <a:spcPts val="1600"/>
              </a:spcAft>
              <a:buClr>
                <a:schemeClr val="dk1"/>
              </a:buClr>
              <a:buSzPts val="1400"/>
              <a:buFont typeface="Bebas Neue"/>
              <a:buNone/>
              <a:defRPr>
                <a:solidFill>
                  <a:schemeClr val="dk1"/>
                </a:solidFill>
                <a:latin typeface="Bebas Neue"/>
                <a:ea typeface="Bebas Neue"/>
                <a:cs typeface="Bebas Neue"/>
                <a:sym typeface="Bebas Neue"/>
              </a:defRPr>
            </a:lvl9pPr>
          </a:lstStyle>
          <a:p>
            <a:endParaRPr/>
          </a:p>
        </p:txBody>
      </p:sp>
      <p:sp>
        <p:nvSpPr>
          <p:cNvPr id="62" name="Google Shape;62;p5"/>
          <p:cNvSpPr txBox="1">
            <a:spLocks noGrp="1"/>
          </p:cNvSpPr>
          <p:nvPr>
            <p:ph type="subTitle" idx="2"/>
          </p:nvPr>
        </p:nvSpPr>
        <p:spPr>
          <a:xfrm>
            <a:off x="5098946" y="2762456"/>
            <a:ext cx="2907600" cy="572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1"/>
              </a:buClr>
              <a:buSzPts val="1800"/>
              <a:buFont typeface="Bebas Neue"/>
              <a:buNone/>
              <a:defRPr sz="2200">
                <a:solidFill>
                  <a:schemeClr val="dk1"/>
                </a:solidFill>
                <a:latin typeface="Fredoka One"/>
                <a:ea typeface="Fredoka One"/>
                <a:cs typeface="Fredoka One"/>
                <a:sym typeface="Fredoka One"/>
              </a:defRPr>
            </a:lvl1pPr>
            <a:lvl2pPr lvl="1" algn="ctr" rtl="0">
              <a:lnSpc>
                <a:spcPct val="100000"/>
              </a:lnSpc>
              <a:spcBef>
                <a:spcPts val="0"/>
              </a:spcBef>
              <a:spcAft>
                <a:spcPts val="0"/>
              </a:spcAft>
              <a:buClr>
                <a:schemeClr val="dk1"/>
              </a:buClr>
              <a:buSzPts val="1400"/>
              <a:buFont typeface="Bebas Neue"/>
              <a:buNone/>
              <a:defRPr>
                <a:solidFill>
                  <a:schemeClr val="dk1"/>
                </a:solidFill>
                <a:latin typeface="Bebas Neue"/>
                <a:ea typeface="Bebas Neue"/>
                <a:cs typeface="Bebas Neue"/>
                <a:sym typeface="Bebas Neue"/>
              </a:defRPr>
            </a:lvl2pPr>
            <a:lvl3pPr lvl="2"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3pPr>
            <a:lvl4pPr lvl="3"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4pPr>
            <a:lvl5pPr lvl="4"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5pPr>
            <a:lvl6pPr lvl="5"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6pPr>
            <a:lvl7pPr lvl="6"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7pPr>
            <a:lvl8pPr lvl="7" algn="ctr" rtl="0">
              <a:lnSpc>
                <a:spcPct val="100000"/>
              </a:lnSpc>
              <a:spcBef>
                <a:spcPts val="1600"/>
              </a:spcBef>
              <a:spcAft>
                <a:spcPts val="0"/>
              </a:spcAft>
              <a:buClr>
                <a:schemeClr val="dk1"/>
              </a:buClr>
              <a:buSzPts val="1400"/>
              <a:buFont typeface="Bebas Neue"/>
              <a:buNone/>
              <a:defRPr>
                <a:solidFill>
                  <a:schemeClr val="dk1"/>
                </a:solidFill>
                <a:latin typeface="Bebas Neue"/>
                <a:ea typeface="Bebas Neue"/>
                <a:cs typeface="Bebas Neue"/>
                <a:sym typeface="Bebas Neue"/>
              </a:defRPr>
            </a:lvl8pPr>
            <a:lvl9pPr lvl="8" algn="ctr" rtl="0">
              <a:lnSpc>
                <a:spcPct val="100000"/>
              </a:lnSpc>
              <a:spcBef>
                <a:spcPts val="1600"/>
              </a:spcBef>
              <a:spcAft>
                <a:spcPts val="1600"/>
              </a:spcAft>
              <a:buClr>
                <a:schemeClr val="dk1"/>
              </a:buClr>
              <a:buSzPts val="1400"/>
              <a:buFont typeface="Bebas Neue"/>
              <a:buNone/>
              <a:defRPr>
                <a:solidFill>
                  <a:schemeClr val="dk1"/>
                </a:solidFill>
                <a:latin typeface="Bebas Neue"/>
                <a:ea typeface="Bebas Neue"/>
                <a:cs typeface="Bebas Neue"/>
                <a:sym typeface="Bebas Neue"/>
              </a:defRPr>
            </a:lvl9pPr>
          </a:lstStyle>
          <a:p>
            <a:endParaRPr/>
          </a:p>
        </p:txBody>
      </p:sp>
      <p:sp>
        <p:nvSpPr>
          <p:cNvPr id="63" name="Google Shape;63;p5"/>
          <p:cNvSpPr txBox="1">
            <a:spLocks noGrp="1"/>
          </p:cNvSpPr>
          <p:nvPr>
            <p:ph type="subTitle" idx="3"/>
          </p:nvPr>
        </p:nvSpPr>
        <p:spPr>
          <a:xfrm>
            <a:off x="1137450" y="3152474"/>
            <a:ext cx="2907600" cy="78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800"/>
              <a:buNone/>
              <a:defRPr>
                <a:solidFill>
                  <a:schemeClr val="dk1"/>
                </a:solidFill>
              </a:defRPr>
            </a:lvl1pPr>
            <a:lvl2pPr lvl="1" algn="ctr" rtl="0">
              <a:lnSpc>
                <a:spcPct val="100000"/>
              </a:lnSpc>
              <a:spcBef>
                <a:spcPts val="0"/>
              </a:spcBef>
              <a:spcAft>
                <a:spcPts val="0"/>
              </a:spcAft>
              <a:buClr>
                <a:schemeClr val="dk1"/>
              </a:buClr>
              <a:buSzPts val="1400"/>
              <a:buNone/>
              <a:defRPr>
                <a:solidFill>
                  <a:schemeClr val="dk1"/>
                </a:solidFill>
              </a:defRPr>
            </a:lvl2pPr>
            <a:lvl3pPr lvl="2" algn="ctr" rtl="0">
              <a:lnSpc>
                <a:spcPct val="100000"/>
              </a:lnSpc>
              <a:spcBef>
                <a:spcPts val="1600"/>
              </a:spcBef>
              <a:spcAft>
                <a:spcPts val="0"/>
              </a:spcAft>
              <a:buClr>
                <a:schemeClr val="dk1"/>
              </a:buClr>
              <a:buSzPts val="1400"/>
              <a:buNone/>
              <a:defRPr>
                <a:solidFill>
                  <a:schemeClr val="dk1"/>
                </a:solidFill>
              </a:defRPr>
            </a:lvl3pPr>
            <a:lvl4pPr lvl="3" algn="ctr" rtl="0">
              <a:lnSpc>
                <a:spcPct val="100000"/>
              </a:lnSpc>
              <a:spcBef>
                <a:spcPts val="1600"/>
              </a:spcBef>
              <a:spcAft>
                <a:spcPts val="0"/>
              </a:spcAft>
              <a:buClr>
                <a:schemeClr val="dk1"/>
              </a:buClr>
              <a:buSzPts val="1400"/>
              <a:buNone/>
              <a:defRPr>
                <a:solidFill>
                  <a:schemeClr val="dk1"/>
                </a:solidFill>
              </a:defRPr>
            </a:lvl4pPr>
            <a:lvl5pPr lvl="4" algn="ctr" rtl="0">
              <a:lnSpc>
                <a:spcPct val="100000"/>
              </a:lnSpc>
              <a:spcBef>
                <a:spcPts val="1600"/>
              </a:spcBef>
              <a:spcAft>
                <a:spcPts val="0"/>
              </a:spcAft>
              <a:buClr>
                <a:schemeClr val="dk1"/>
              </a:buClr>
              <a:buSzPts val="1400"/>
              <a:buNone/>
              <a:defRPr>
                <a:solidFill>
                  <a:schemeClr val="dk1"/>
                </a:solidFill>
              </a:defRPr>
            </a:lvl5pPr>
            <a:lvl6pPr lvl="5" algn="ctr" rtl="0">
              <a:lnSpc>
                <a:spcPct val="100000"/>
              </a:lnSpc>
              <a:spcBef>
                <a:spcPts val="1600"/>
              </a:spcBef>
              <a:spcAft>
                <a:spcPts val="0"/>
              </a:spcAft>
              <a:buClr>
                <a:schemeClr val="dk1"/>
              </a:buClr>
              <a:buSzPts val="1400"/>
              <a:buNone/>
              <a:defRPr>
                <a:solidFill>
                  <a:schemeClr val="dk1"/>
                </a:solidFill>
              </a:defRPr>
            </a:lvl6pPr>
            <a:lvl7pPr lvl="6" algn="ctr" rtl="0">
              <a:lnSpc>
                <a:spcPct val="100000"/>
              </a:lnSpc>
              <a:spcBef>
                <a:spcPts val="1600"/>
              </a:spcBef>
              <a:spcAft>
                <a:spcPts val="0"/>
              </a:spcAft>
              <a:buClr>
                <a:schemeClr val="dk1"/>
              </a:buClr>
              <a:buSzPts val="1400"/>
              <a:buNone/>
              <a:defRPr>
                <a:solidFill>
                  <a:schemeClr val="dk1"/>
                </a:solidFill>
              </a:defRPr>
            </a:lvl7pPr>
            <a:lvl8pPr lvl="7" algn="ctr" rtl="0">
              <a:lnSpc>
                <a:spcPct val="100000"/>
              </a:lnSpc>
              <a:spcBef>
                <a:spcPts val="1600"/>
              </a:spcBef>
              <a:spcAft>
                <a:spcPts val="0"/>
              </a:spcAft>
              <a:buClr>
                <a:schemeClr val="dk1"/>
              </a:buClr>
              <a:buSzPts val="1400"/>
              <a:buNone/>
              <a:defRPr>
                <a:solidFill>
                  <a:schemeClr val="dk1"/>
                </a:solidFill>
              </a:defRPr>
            </a:lvl8pPr>
            <a:lvl9pPr lvl="8" algn="ctr" rtl="0">
              <a:lnSpc>
                <a:spcPct val="100000"/>
              </a:lnSpc>
              <a:spcBef>
                <a:spcPts val="1600"/>
              </a:spcBef>
              <a:spcAft>
                <a:spcPts val="1600"/>
              </a:spcAft>
              <a:buClr>
                <a:schemeClr val="dk1"/>
              </a:buClr>
              <a:buSzPts val="1400"/>
              <a:buNone/>
              <a:defRPr>
                <a:solidFill>
                  <a:schemeClr val="dk1"/>
                </a:solidFill>
              </a:defRPr>
            </a:lvl9pPr>
          </a:lstStyle>
          <a:p>
            <a:endParaRPr/>
          </a:p>
        </p:txBody>
      </p:sp>
      <p:sp>
        <p:nvSpPr>
          <p:cNvPr id="64" name="Google Shape;64;p5"/>
          <p:cNvSpPr txBox="1">
            <a:spLocks noGrp="1"/>
          </p:cNvSpPr>
          <p:nvPr>
            <p:ph type="subTitle" idx="4"/>
          </p:nvPr>
        </p:nvSpPr>
        <p:spPr>
          <a:xfrm>
            <a:off x="5098947" y="3152474"/>
            <a:ext cx="2907600" cy="789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800"/>
              <a:buNone/>
              <a:defRPr>
                <a:solidFill>
                  <a:schemeClr val="dk1"/>
                </a:solidFill>
              </a:defRPr>
            </a:lvl1pPr>
            <a:lvl2pPr lvl="1" algn="ctr" rtl="0">
              <a:lnSpc>
                <a:spcPct val="100000"/>
              </a:lnSpc>
              <a:spcBef>
                <a:spcPts val="0"/>
              </a:spcBef>
              <a:spcAft>
                <a:spcPts val="0"/>
              </a:spcAft>
              <a:buClr>
                <a:schemeClr val="dk1"/>
              </a:buClr>
              <a:buSzPts val="1400"/>
              <a:buNone/>
              <a:defRPr>
                <a:solidFill>
                  <a:schemeClr val="dk1"/>
                </a:solidFill>
              </a:defRPr>
            </a:lvl2pPr>
            <a:lvl3pPr lvl="2" algn="ctr" rtl="0">
              <a:lnSpc>
                <a:spcPct val="100000"/>
              </a:lnSpc>
              <a:spcBef>
                <a:spcPts val="1600"/>
              </a:spcBef>
              <a:spcAft>
                <a:spcPts val="0"/>
              </a:spcAft>
              <a:buClr>
                <a:schemeClr val="dk1"/>
              </a:buClr>
              <a:buSzPts val="1400"/>
              <a:buNone/>
              <a:defRPr>
                <a:solidFill>
                  <a:schemeClr val="dk1"/>
                </a:solidFill>
              </a:defRPr>
            </a:lvl3pPr>
            <a:lvl4pPr lvl="3" algn="ctr" rtl="0">
              <a:lnSpc>
                <a:spcPct val="100000"/>
              </a:lnSpc>
              <a:spcBef>
                <a:spcPts val="1600"/>
              </a:spcBef>
              <a:spcAft>
                <a:spcPts val="0"/>
              </a:spcAft>
              <a:buClr>
                <a:schemeClr val="dk1"/>
              </a:buClr>
              <a:buSzPts val="1400"/>
              <a:buNone/>
              <a:defRPr>
                <a:solidFill>
                  <a:schemeClr val="dk1"/>
                </a:solidFill>
              </a:defRPr>
            </a:lvl4pPr>
            <a:lvl5pPr lvl="4" algn="ctr" rtl="0">
              <a:lnSpc>
                <a:spcPct val="100000"/>
              </a:lnSpc>
              <a:spcBef>
                <a:spcPts val="1600"/>
              </a:spcBef>
              <a:spcAft>
                <a:spcPts val="0"/>
              </a:spcAft>
              <a:buClr>
                <a:schemeClr val="dk1"/>
              </a:buClr>
              <a:buSzPts val="1400"/>
              <a:buNone/>
              <a:defRPr>
                <a:solidFill>
                  <a:schemeClr val="dk1"/>
                </a:solidFill>
              </a:defRPr>
            </a:lvl5pPr>
            <a:lvl6pPr lvl="5" algn="ctr" rtl="0">
              <a:lnSpc>
                <a:spcPct val="100000"/>
              </a:lnSpc>
              <a:spcBef>
                <a:spcPts val="1600"/>
              </a:spcBef>
              <a:spcAft>
                <a:spcPts val="0"/>
              </a:spcAft>
              <a:buClr>
                <a:schemeClr val="dk1"/>
              </a:buClr>
              <a:buSzPts val="1400"/>
              <a:buNone/>
              <a:defRPr>
                <a:solidFill>
                  <a:schemeClr val="dk1"/>
                </a:solidFill>
              </a:defRPr>
            </a:lvl6pPr>
            <a:lvl7pPr lvl="6" algn="ctr" rtl="0">
              <a:lnSpc>
                <a:spcPct val="100000"/>
              </a:lnSpc>
              <a:spcBef>
                <a:spcPts val="1600"/>
              </a:spcBef>
              <a:spcAft>
                <a:spcPts val="0"/>
              </a:spcAft>
              <a:buClr>
                <a:schemeClr val="dk1"/>
              </a:buClr>
              <a:buSzPts val="1400"/>
              <a:buNone/>
              <a:defRPr>
                <a:solidFill>
                  <a:schemeClr val="dk1"/>
                </a:solidFill>
              </a:defRPr>
            </a:lvl7pPr>
            <a:lvl8pPr lvl="7" algn="ctr" rtl="0">
              <a:lnSpc>
                <a:spcPct val="100000"/>
              </a:lnSpc>
              <a:spcBef>
                <a:spcPts val="1600"/>
              </a:spcBef>
              <a:spcAft>
                <a:spcPts val="0"/>
              </a:spcAft>
              <a:buClr>
                <a:schemeClr val="dk1"/>
              </a:buClr>
              <a:buSzPts val="1400"/>
              <a:buNone/>
              <a:defRPr>
                <a:solidFill>
                  <a:schemeClr val="dk1"/>
                </a:solidFill>
              </a:defRPr>
            </a:lvl8pPr>
            <a:lvl9pPr lvl="8" algn="ctr" rtl="0">
              <a:lnSpc>
                <a:spcPct val="100000"/>
              </a:lnSpc>
              <a:spcBef>
                <a:spcPts val="1600"/>
              </a:spcBef>
              <a:spcAft>
                <a:spcPts val="1600"/>
              </a:spcAft>
              <a:buClr>
                <a:schemeClr val="dk1"/>
              </a:buClr>
              <a:buSzPts val="1400"/>
              <a:buNone/>
              <a:defRPr>
                <a:solidFill>
                  <a:schemeClr val="dk1"/>
                </a:solidFill>
              </a:defRPr>
            </a:lvl9pPr>
          </a:lstStyle>
          <a:p>
            <a:endParaRPr/>
          </a:p>
        </p:txBody>
      </p:sp>
      <p:sp>
        <p:nvSpPr>
          <p:cNvPr id="65" name="Google Shape;65;p5"/>
          <p:cNvSpPr txBox="1">
            <a:spLocks noGrp="1"/>
          </p:cNvSpPr>
          <p:nvPr>
            <p:ph type="title"/>
          </p:nvPr>
        </p:nvSpPr>
        <p:spPr>
          <a:xfrm>
            <a:off x="720000" y="367400"/>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grpSp>
        <p:nvGrpSpPr>
          <p:cNvPr id="66" name="Google Shape;66;p5"/>
          <p:cNvGrpSpPr/>
          <p:nvPr/>
        </p:nvGrpSpPr>
        <p:grpSpPr>
          <a:xfrm>
            <a:off x="-1225037" y="-2037258"/>
            <a:ext cx="11517413" cy="8033444"/>
            <a:chOff x="-1225037" y="-2037258"/>
            <a:chExt cx="11517413" cy="8033444"/>
          </a:xfrm>
        </p:grpSpPr>
        <p:sp>
          <p:nvSpPr>
            <p:cNvPr id="67" name="Google Shape;67;p5"/>
            <p:cNvSpPr/>
            <p:nvPr/>
          </p:nvSpPr>
          <p:spPr>
            <a:xfrm rot="-1067096">
              <a:off x="7798407" y="4223425"/>
              <a:ext cx="2402227" cy="976574"/>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5"/>
            <p:cNvSpPr/>
            <p:nvPr/>
          </p:nvSpPr>
          <p:spPr>
            <a:xfrm rot="-1067108">
              <a:off x="7325497" y="4436538"/>
              <a:ext cx="2831419" cy="849502"/>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5"/>
            <p:cNvSpPr/>
            <p:nvPr/>
          </p:nvSpPr>
          <p:spPr>
            <a:xfrm rot="1800016" flipH="1">
              <a:off x="-1060993" y="4261522"/>
              <a:ext cx="2402219"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 name="Google Shape;70;p5"/>
            <p:cNvSpPr/>
            <p:nvPr/>
          </p:nvSpPr>
          <p:spPr>
            <a:xfrm rot="1799988" flipH="1">
              <a:off x="-1179777" y="4411583"/>
              <a:ext cx="283141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 name="Google Shape;71;p5"/>
            <p:cNvSpPr/>
            <p:nvPr/>
          </p:nvSpPr>
          <p:spPr>
            <a:xfrm rot="5888330">
              <a:off x="-1061002" y="-335694"/>
              <a:ext cx="2402228" cy="976574"/>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5"/>
            <p:cNvSpPr/>
            <p:nvPr/>
          </p:nvSpPr>
          <p:spPr>
            <a:xfrm rot="5888349">
              <a:off x="-1129713" y="-68712"/>
              <a:ext cx="2831424"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5"/>
            <p:cNvSpPr/>
            <p:nvPr/>
          </p:nvSpPr>
          <p:spPr>
            <a:xfrm rot="-6473126" flipH="1">
              <a:off x="7403453" y="-1232520"/>
              <a:ext cx="2402223" cy="976572"/>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5"/>
            <p:cNvSpPr/>
            <p:nvPr/>
          </p:nvSpPr>
          <p:spPr>
            <a:xfrm rot="-6473117" flipH="1">
              <a:off x="7762544" y="503629"/>
              <a:ext cx="2831424" cy="93969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5"/>
            <p:cNvSpPr/>
            <p:nvPr/>
          </p:nvSpPr>
          <p:spPr>
            <a:xfrm>
              <a:off x="4492520" y="1431639"/>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5"/>
            <p:cNvSpPr/>
            <p:nvPr/>
          </p:nvSpPr>
          <p:spPr>
            <a:xfrm>
              <a:off x="4627711" y="4227991"/>
              <a:ext cx="148165" cy="117325"/>
            </a:xfrm>
            <a:custGeom>
              <a:avLst/>
              <a:gdLst/>
              <a:ahLst/>
              <a:cxnLst/>
              <a:rect l="l" t="t" r="r" b="b"/>
              <a:pathLst>
                <a:path w="908" h="719" extrusionOk="0">
                  <a:moveTo>
                    <a:pt x="693" y="139"/>
                  </a:moveTo>
                  <a:cubicBezTo>
                    <a:pt x="907" y="353"/>
                    <a:pt x="756" y="718"/>
                    <a:pt x="454" y="718"/>
                  </a:cubicBezTo>
                  <a:cubicBezTo>
                    <a:pt x="151" y="718"/>
                    <a:pt x="0" y="353"/>
                    <a:pt x="214" y="139"/>
                  </a:cubicBezTo>
                  <a:cubicBezTo>
                    <a:pt x="340" y="0"/>
                    <a:pt x="554" y="0"/>
                    <a:pt x="693" y="13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5"/>
            <p:cNvSpPr/>
            <p:nvPr/>
          </p:nvSpPr>
          <p:spPr>
            <a:xfrm>
              <a:off x="7770998" y="940091"/>
              <a:ext cx="407291" cy="409249"/>
            </a:xfrm>
            <a:custGeom>
              <a:avLst/>
              <a:gdLst/>
              <a:ahLst/>
              <a:cxnLst/>
              <a:rect l="l" t="t" r="r" b="b"/>
              <a:pathLst>
                <a:path w="2496" h="2508" extrusionOk="0">
                  <a:moveTo>
                    <a:pt x="1248" y="0"/>
                  </a:moveTo>
                  <a:cubicBezTo>
                    <a:pt x="555" y="0"/>
                    <a:pt x="1" y="555"/>
                    <a:pt x="1" y="1248"/>
                  </a:cubicBezTo>
                  <a:cubicBezTo>
                    <a:pt x="1" y="1941"/>
                    <a:pt x="555" y="2508"/>
                    <a:pt x="1248" y="2508"/>
                  </a:cubicBezTo>
                  <a:cubicBezTo>
                    <a:pt x="1941" y="2508"/>
                    <a:pt x="2496" y="1941"/>
                    <a:pt x="2496" y="1248"/>
                  </a:cubicBezTo>
                  <a:cubicBezTo>
                    <a:pt x="2496" y="555"/>
                    <a:pt x="1941" y="0"/>
                    <a:pt x="12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5"/>
            <p:cNvSpPr/>
            <p:nvPr/>
          </p:nvSpPr>
          <p:spPr>
            <a:xfrm>
              <a:off x="8667134" y="2757397"/>
              <a:ext cx="148165" cy="117325"/>
            </a:xfrm>
            <a:custGeom>
              <a:avLst/>
              <a:gdLst/>
              <a:ahLst/>
              <a:cxnLst/>
              <a:rect l="l" t="t" r="r" b="b"/>
              <a:pathLst>
                <a:path w="908" h="719" extrusionOk="0">
                  <a:moveTo>
                    <a:pt x="694" y="139"/>
                  </a:moveTo>
                  <a:cubicBezTo>
                    <a:pt x="908" y="353"/>
                    <a:pt x="757" y="719"/>
                    <a:pt x="454" y="719"/>
                  </a:cubicBezTo>
                  <a:cubicBezTo>
                    <a:pt x="152" y="719"/>
                    <a:pt x="1" y="353"/>
                    <a:pt x="215" y="139"/>
                  </a:cubicBezTo>
                  <a:cubicBezTo>
                    <a:pt x="341" y="1"/>
                    <a:pt x="555" y="1"/>
                    <a:pt x="694"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5"/>
            <p:cNvSpPr/>
            <p:nvPr/>
          </p:nvSpPr>
          <p:spPr>
            <a:xfrm>
              <a:off x="6570450" y="469200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5"/>
            <p:cNvSpPr/>
            <p:nvPr/>
          </p:nvSpPr>
          <p:spPr>
            <a:xfrm>
              <a:off x="2234173" y="4544841"/>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81" name="Google Shape;81;p5"/>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82" name="Google Shape;82;p5">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3"/>
        <p:cNvGrpSpPr/>
        <p:nvPr/>
      </p:nvGrpSpPr>
      <p:grpSpPr>
        <a:xfrm>
          <a:off x="0" y="0"/>
          <a:ext cx="0" cy="0"/>
          <a:chOff x="0" y="0"/>
          <a:chExt cx="0" cy="0"/>
        </a:xfrm>
      </p:grpSpPr>
      <p:sp>
        <p:nvSpPr>
          <p:cNvPr id="84" name="Google Shape;84;p6"/>
          <p:cNvSpPr txBox="1">
            <a:spLocks noGrp="1"/>
          </p:cNvSpPr>
          <p:nvPr>
            <p:ph type="title"/>
          </p:nvPr>
        </p:nvSpPr>
        <p:spPr>
          <a:xfrm>
            <a:off x="720000" y="367400"/>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85" name="Google Shape;85;p6"/>
          <p:cNvSpPr/>
          <p:nvPr/>
        </p:nvSpPr>
        <p:spPr>
          <a:xfrm rot="2169362">
            <a:off x="-775978" y="4846585"/>
            <a:ext cx="2402225" cy="976573"/>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6"/>
          <p:cNvSpPr/>
          <p:nvPr/>
        </p:nvSpPr>
        <p:spPr>
          <a:xfrm rot="2169371">
            <a:off x="-1129976" y="4726453"/>
            <a:ext cx="2831432" cy="8495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6"/>
          <p:cNvSpPr/>
          <p:nvPr/>
        </p:nvSpPr>
        <p:spPr>
          <a:xfrm rot="-7200010" flipH="1">
            <a:off x="7377505" y="-398337"/>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6"/>
          <p:cNvSpPr/>
          <p:nvPr/>
        </p:nvSpPr>
        <p:spPr>
          <a:xfrm rot="-1992378" flipH="1">
            <a:off x="7649458" y="4551062"/>
            <a:ext cx="2402219"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6"/>
          <p:cNvSpPr/>
          <p:nvPr/>
        </p:nvSpPr>
        <p:spPr>
          <a:xfrm rot="-1992390" flipH="1">
            <a:off x="7662974" y="4465296"/>
            <a:ext cx="2831436"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6"/>
          <p:cNvSpPr/>
          <p:nvPr/>
        </p:nvSpPr>
        <p:spPr>
          <a:xfrm rot="6183256">
            <a:off x="-1129974" y="-211847"/>
            <a:ext cx="2831427" cy="9397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6"/>
          <p:cNvSpPr/>
          <p:nvPr/>
        </p:nvSpPr>
        <p:spPr>
          <a:xfrm>
            <a:off x="8314920" y="429926"/>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6"/>
          <p:cNvSpPr/>
          <p:nvPr/>
        </p:nvSpPr>
        <p:spPr>
          <a:xfrm>
            <a:off x="8775423" y="269407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6"/>
          <p:cNvSpPr/>
          <p:nvPr/>
        </p:nvSpPr>
        <p:spPr>
          <a:xfrm>
            <a:off x="5436275" y="4791245"/>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6"/>
          <p:cNvSpPr/>
          <p:nvPr/>
        </p:nvSpPr>
        <p:spPr>
          <a:xfrm>
            <a:off x="239363" y="321045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6"/>
          <p:cNvSpPr/>
          <p:nvPr/>
        </p:nvSpPr>
        <p:spPr>
          <a:xfrm>
            <a:off x="1598951" y="429922"/>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6" name="Google Shape;96;p6"/>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97" name="Google Shape;97;p6">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98"/>
        <p:cNvGrpSpPr/>
        <p:nvPr/>
      </p:nvGrpSpPr>
      <p:grpSpPr>
        <a:xfrm>
          <a:off x="0" y="0"/>
          <a:ext cx="0" cy="0"/>
          <a:chOff x="0" y="0"/>
          <a:chExt cx="0" cy="0"/>
        </a:xfrm>
      </p:grpSpPr>
      <p:sp>
        <p:nvSpPr>
          <p:cNvPr id="99" name="Google Shape;99;p7"/>
          <p:cNvSpPr/>
          <p:nvPr/>
        </p:nvSpPr>
        <p:spPr>
          <a:xfrm>
            <a:off x="-281301" y="268301"/>
            <a:ext cx="2666155" cy="1069537"/>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7"/>
          <p:cNvSpPr/>
          <p:nvPr/>
        </p:nvSpPr>
        <p:spPr>
          <a:xfrm>
            <a:off x="6414223" y="4208993"/>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7"/>
          <p:cNvSpPr/>
          <p:nvPr/>
        </p:nvSpPr>
        <p:spPr>
          <a:xfrm>
            <a:off x="4572009" y="120488"/>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7"/>
          <p:cNvSpPr/>
          <p:nvPr/>
        </p:nvSpPr>
        <p:spPr>
          <a:xfrm>
            <a:off x="8351956" y="469020"/>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7"/>
          <p:cNvSpPr/>
          <p:nvPr/>
        </p:nvSpPr>
        <p:spPr>
          <a:xfrm>
            <a:off x="1010576" y="4137852"/>
            <a:ext cx="255210" cy="255210"/>
          </a:xfrm>
          <a:custGeom>
            <a:avLst/>
            <a:gdLst/>
            <a:ahLst/>
            <a:cxnLst/>
            <a:rect l="l" t="t" r="r" b="b"/>
            <a:pathLst>
              <a:path w="1564" h="1564" extrusionOk="0">
                <a:moveTo>
                  <a:pt x="782" y="1"/>
                </a:moveTo>
                <a:cubicBezTo>
                  <a:pt x="341" y="1"/>
                  <a:pt x="1" y="353"/>
                  <a:pt x="1" y="782"/>
                </a:cubicBezTo>
                <a:cubicBezTo>
                  <a:pt x="1" y="1210"/>
                  <a:pt x="341" y="1563"/>
                  <a:pt x="782" y="1563"/>
                </a:cubicBezTo>
                <a:cubicBezTo>
                  <a:pt x="1210" y="1563"/>
                  <a:pt x="1563" y="1210"/>
                  <a:pt x="1563" y="782"/>
                </a:cubicBezTo>
                <a:cubicBezTo>
                  <a:pt x="1563" y="353"/>
                  <a:pt x="1210" y="1"/>
                  <a:pt x="7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7"/>
          <p:cNvSpPr/>
          <p:nvPr/>
        </p:nvSpPr>
        <p:spPr>
          <a:xfrm>
            <a:off x="8236672" y="2936357"/>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7"/>
          <p:cNvSpPr/>
          <p:nvPr/>
        </p:nvSpPr>
        <p:spPr>
          <a:xfrm>
            <a:off x="3618146" y="4745160"/>
            <a:ext cx="94806" cy="81426"/>
          </a:xfrm>
          <a:custGeom>
            <a:avLst/>
            <a:gdLst/>
            <a:ahLst/>
            <a:cxnLst/>
            <a:rect l="l" t="t" r="r" b="b"/>
            <a:pathLst>
              <a:path w="581" h="499" extrusionOk="0">
                <a:moveTo>
                  <a:pt x="328" y="1"/>
                </a:moveTo>
                <a:cubicBezTo>
                  <a:pt x="114" y="1"/>
                  <a:pt x="1" y="265"/>
                  <a:pt x="152" y="429"/>
                </a:cubicBezTo>
                <a:cubicBezTo>
                  <a:pt x="204" y="477"/>
                  <a:pt x="266" y="498"/>
                  <a:pt x="326" y="498"/>
                </a:cubicBezTo>
                <a:cubicBezTo>
                  <a:pt x="457" y="498"/>
                  <a:pt x="580" y="399"/>
                  <a:pt x="580" y="253"/>
                </a:cubicBezTo>
                <a:cubicBezTo>
                  <a:pt x="580" y="114"/>
                  <a:pt x="467"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7"/>
          <p:cNvSpPr/>
          <p:nvPr/>
        </p:nvSpPr>
        <p:spPr>
          <a:xfrm>
            <a:off x="1010564" y="2043601"/>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7"/>
          <p:cNvSpPr txBox="1">
            <a:spLocks noGrp="1"/>
          </p:cNvSpPr>
          <p:nvPr>
            <p:ph type="title"/>
          </p:nvPr>
        </p:nvSpPr>
        <p:spPr>
          <a:xfrm>
            <a:off x="720000" y="1779655"/>
            <a:ext cx="3465000" cy="484800"/>
          </a:xfrm>
          <a:prstGeom prst="rect">
            <a:avLst/>
          </a:prstGeom>
        </p:spPr>
        <p:txBody>
          <a:bodyPr spcFirstLastPara="1" wrap="square" lIns="91425" tIns="91425" rIns="91425" bIns="91425" anchor="b" anchorCtr="0">
            <a:noAutofit/>
          </a:bodyPr>
          <a:lstStyle>
            <a:lvl1pPr lvl="0" algn="ctr">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108" name="Google Shape;108;p7"/>
          <p:cNvSpPr txBox="1">
            <a:spLocks noGrp="1"/>
          </p:cNvSpPr>
          <p:nvPr>
            <p:ph type="body" idx="1"/>
          </p:nvPr>
        </p:nvSpPr>
        <p:spPr>
          <a:xfrm>
            <a:off x="1049025" y="2337350"/>
            <a:ext cx="2806800" cy="1017600"/>
          </a:xfrm>
          <a:prstGeom prst="rect">
            <a:avLst/>
          </a:prstGeom>
        </p:spPr>
        <p:txBody>
          <a:bodyPr spcFirstLastPara="1" wrap="square" lIns="91425" tIns="91425" rIns="91425" bIns="91425" anchor="t" anchorCtr="0">
            <a:noAutofit/>
          </a:bodyPr>
          <a:lstStyle>
            <a:lvl1pPr marL="457200" lvl="0" indent="-304800" algn="ctr">
              <a:lnSpc>
                <a:spcPct val="100000"/>
              </a:lnSpc>
              <a:spcBef>
                <a:spcPts val="0"/>
              </a:spcBef>
              <a:spcAft>
                <a:spcPts val="0"/>
              </a:spcAft>
              <a:buSzPts val="1200"/>
              <a:buChar char="●"/>
              <a:defRPr sz="1400">
                <a:solidFill>
                  <a:schemeClr val="dk1"/>
                </a:solidFill>
              </a:defRPr>
            </a:lvl1pPr>
            <a:lvl2pPr marL="914400" lvl="1" indent="-304800">
              <a:spcBef>
                <a:spcPts val="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pic>
        <p:nvPicPr>
          <p:cNvPr id="109" name="Google Shape;109;p7"/>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110" name="Google Shape;110;p7">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111"/>
        <p:cNvGrpSpPr/>
        <p:nvPr/>
      </p:nvGrpSpPr>
      <p:grpSpPr>
        <a:xfrm>
          <a:off x="0" y="0"/>
          <a:ext cx="0" cy="0"/>
          <a:chOff x="0" y="0"/>
          <a:chExt cx="0" cy="0"/>
        </a:xfrm>
      </p:grpSpPr>
      <p:sp>
        <p:nvSpPr>
          <p:cNvPr id="112" name="Google Shape;112;p8"/>
          <p:cNvSpPr txBox="1">
            <a:spLocks noGrp="1"/>
          </p:cNvSpPr>
          <p:nvPr>
            <p:ph type="title"/>
          </p:nvPr>
        </p:nvSpPr>
        <p:spPr>
          <a:xfrm>
            <a:off x="1906350" y="1400850"/>
            <a:ext cx="5331300" cy="23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70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13" name="Google Shape;113;p8"/>
          <p:cNvSpPr/>
          <p:nvPr/>
        </p:nvSpPr>
        <p:spPr>
          <a:xfrm>
            <a:off x="-1" y="97289"/>
            <a:ext cx="2666155" cy="1069537"/>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8"/>
          <p:cNvSpPr/>
          <p:nvPr/>
        </p:nvSpPr>
        <p:spPr>
          <a:xfrm>
            <a:off x="6113173" y="3950468"/>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8"/>
          <p:cNvSpPr/>
          <p:nvPr/>
        </p:nvSpPr>
        <p:spPr>
          <a:xfrm>
            <a:off x="7766909" y="1400838"/>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8"/>
          <p:cNvSpPr/>
          <p:nvPr/>
        </p:nvSpPr>
        <p:spPr>
          <a:xfrm>
            <a:off x="8351956" y="469020"/>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8"/>
          <p:cNvSpPr/>
          <p:nvPr/>
        </p:nvSpPr>
        <p:spPr>
          <a:xfrm>
            <a:off x="1010576" y="4137852"/>
            <a:ext cx="255210" cy="255210"/>
          </a:xfrm>
          <a:custGeom>
            <a:avLst/>
            <a:gdLst/>
            <a:ahLst/>
            <a:cxnLst/>
            <a:rect l="l" t="t" r="r" b="b"/>
            <a:pathLst>
              <a:path w="1564" h="1564" extrusionOk="0">
                <a:moveTo>
                  <a:pt x="782" y="1"/>
                </a:moveTo>
                <a:cubicBezTo>
                  <a:pt x="341" y="1"/>
                  <a:pt x="1" y="353"/>
                  <a:pt x="1" y="782"/>
                </a:cubicBezTo>
                <a:cubicBezTo>
                  <a:pt x="1" y="1210"/>
                  <a:pt x="341" y="1563"/>
                  <a:pt x="782" y="1563"/>
                </a:cubicBezTo>
                <a:cubicBezTo>
                  <a:pt x="1210" y="1563"/>
                  <a:pt x="1563" y="1210"/>
                  <a:pt x="1563" y="782"/>
                </a:cubicBezTo>
                <a:cubicBezTo>
                  <a:pt x="1563" y="353"/>
                  <a:pt x="1210" y="1"/>
                  <a:pt x="7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8"/>
          <p:cNvSpPr/>
          <p:nvPr/>
        </p:nvSpPr>
        <p:spPr>
          <a:xfrm>
            <a:off x="8236672" y="2936357"/>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8"/>
          <p:cNvSpPr/>
          <p:nvPr/>
        </p:nvSpPr>
        <p:spPr>
          <a:xfrm>
            <a:off x="3618146" y="4745160"/>
            <a:ext cx="94806" cy="81426"/>
          </a:xfrm>
          <a:custGeom>
            <a:avLst/>
            <a:gdLst/>
            <a:ahLst/>
            <a:cxnLst/>
            <a:rect l="l" t="t" r="r" b="b"/>
            <a:pathLst>
              <a:path w="581" h="499" extrusionOk="0">
                <a:moveTo>
                  <a:pt x="328" y="1"/>
                </a:moveTo>
                <a:cubicBezTo>
                  <a:pt x="114" y="1"/>
                  <a:pt x="1" y="265"/>
                  <a:pt x="152" y="429"/>
                </a:cubicBezTo>
                <a:cubicBezTo>
                  <a:pt x="204" y="477"/>
                  <a:pt x="266" y="498"/>
                  <a:pt x="326" y="498"/>
                </a:cubicBezTo>
                <a:cubicBezTo>
                  <a:pt x="457" y="498"/>
                  <a:pt x="580" y="399"/>
                  <a:pt x="580" y="253"/>
                </a:cubicBezTo>
                <a:cubicBezTo>
                  <a:pt x="580" y="114"/>
                  <a:pt x="467"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8"/>
          <p:cNvSpPr/>
          <p:nvPr/>
        </p:nvSpPr>
        <p:spPr>
          <a:xfrm>
            <a:off x="1010564" y="2043601"/>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21" name="Google Shape;121;p8"/>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122" name="Google Shape;122;p8">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123"/>
        <p:cNvGrpSpPr/>
        <p:nvPr/>
      </p:nvGrpSpPr>
      <p:grpSpPr>
        <a:xfrm>
          <a:off x="0" y="0"/>
          <a:ext cx="0" cy="0"/>
          <a:chOff x="0" y="0"/>
          <a:chExt cx="0" cy="0"/>
        </a:xfrm>
      </p:grpSpPr>
      <p:sp>
        <p:nvSpPr>
          <p:cNvPr id="124" name="Google Shape;124;p9"/>
          <p:cNvSpPr txBox="1">
            <a:spLocks noGrp="1"/>
          </p:cNvSpPr>
          <p:nvPr>
            <p:ph type="title"/>
          </p:nvPr>
        </p:nvSpPr>
        <p:spPr>
          <a:xfrm>
            <a:off x="720600" y="1246468"/>
            <a:ext cx="3849600" cy="1363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1"/>
              </a:buClr>
              <a:buSzPts val="4200"/>
              <a:buNone/>
              <a:defRPr sz="4200">
                <a:solidFill>
                  <a:schemeClr val="dk1"/>
                </a:solidFill>
              </a:defRPr>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125" name="Google Shape;125;p9"/>
          <p:cNvSpPr txBox="1">
            <a:spLocks noGrp="1"/>
          </p:cNvSpPr>
          <p:nvPr>
            <p:ph type="subTitle" idx="1"/>
          </p:nvPr>
        </p:nvSpPr>
        <p:spPr>
          <a:xfrm>
            <a:off x="720600" y="2246388"/>
            <a:ext cx="3849600" cy="1652100"/>
          </a:xfrm>
          <a:prstGeom prst="rect">
            <a:avLst/>
          </a:prstGeom>
        </p:spPr>
        <p:txBody>
          <a:bodyPr spcFirstLastPara="1" wrap="square" lIns="91425" tIns="91425" rIns="91425" bIns="91425" anchor="ctr" anchorCtr="0">
            <a:noAutofit/>
          </a:bodyPr>
          <a:lstStyle>
            <a:lvl1pPr lvl="0" algn="ctr">
              <a:lnSpc>
                <a:spcPct val="100000"/>
              </a:lnSpc>
              <a:spcBef>
                <a:spcPts val="0"/>
              </a:spcBef>
              <a:spcAft>
                <a:spcPts val="0"/>
              </a:spcAft>
              <a:buSzPts val="2100"/>
              <a:buNone/>
              <a:defRPr>
                <a:solidFill>
                  <a:schemeClr val="dk1"/>
                </a:solidFill>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grpSp>
        <p:nvGrpSpPr>
          <p:cNvPr id="126" name="Google Shape;126;p9"/>
          <p:cNvGrpSpPr/>
          <p:nvPr/>
        </p:nvGrpSpPr>
        <p:grpSpPr>
          <a:xfrm>
            <a:off x="-809109" y="335366"/>
            <a:ext cx="9954619" cy="5700774"/>
            <a:chOff x="-809109" y="335366"/>
            <a:chExt cx="9954619" cy="5700774"/>
          </a:xfrm>
        </p:grpSpPr>
        <p:sp>
          <p:nvSpPr>
            <p:cNvPr id="127" name="Google Shape;127;p9"/>
            <p:cNvSpPr/>
            <p:nvPr/>
          </p:nvSpPr>
          <p:spPr>
            <a:xfrm>
              <a:off x="610908" y="744614"/>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9"/>
            <p:cNvSpPr/>
            <p:nvPr/>
          </p:nvSpPr>
          <p:spPr>
            <a:xfrm>
              <a:off x="5191761" y="2513078"/>
              <a:ext cx="148165" cy="117325"/>
            </a:xfrm>
            <a:custGeom>
              <a:avLst/>
              <a:gdLst/>
              <a:ahLst/>
              <a:cxnLst/>
              <a:rect l="l" t="t" r="r" b="b"/>
              <a:pathLst>
                <a:path w="908" h="719" extrusionOk="0">
                  <a:moveTo>
                    <a:pt x="693" y="139"/>
                  </a:moveTo>
                  <a:cubicBezTo>
                    <a:pt x="907" y="353"/>
                    <a:pt x="756" y="718"/>
                    <a:pt x="454" y="718"/>
                  </a:cubicBezTo>
                  <a:cubicBezTo>
                    <a:pt x="151" y="718"/>
                    <a:pt x="0" y="353"/>
                    <a:pt x="214" y="139"/>
                  </a:cubicBezTo>
                  <a:cubicBezTo>
                    <a:pt x="340" y="0"/>
                    <a:pt x="554" y="0"/>
                    <a:pt x="693" y="13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9"/>
            <p:cNvSpPr/>
            <p:nvPr/>
          </p:nvSpPr>
          <p:spPr>
            <a:xfrm>
              <a:off x="4368373" y="335366"/>
              <a:ext cx="407291" cy="409249"/>
            </a:xfrm>
            <a:custGeom>
              <a:avLst/>
              <a:gdLst/>
              <a:ahLst/>
              <a:cxnLst/>
              <a:rect l="l" t="t" r="r" b="b"/>
              <a:pathLst>
                <a:path w="2496" h="2508" extrusionOk="0">
                  <a:moveTo>
                    <a:pt x="1248" y="0"/>
                  </a:moveTo>
                  <a:cubicBezTo>
                    <a:pt x="555" y="0"/>
                    <a:pt x="1" y="555"/>
                    <a:pt x="1" y="1248"/>
                  </a:cubicBezTo>
                  <a:cubicBezTo>
                    <a:pt x="1" y="1941"/>
                    <a:pt x="555" y="2508"/>
                    <a:pt x="1248" y="2508"/>
                  </a:cubicBezTo>
                  <a:cubicBezTo>
                    <a:pt x="1941" y="2508"/>
                    <a:pt x="2496" y="1941"/>
                    <a:pt x="2496" y="1248"/>
                  </a:cubicBezTo>
                  <a:cubicBezTo>
                    <a:pt x="2496" y="555"/>
                    <a:pt x="1941" y="0"/>
                    <a:pt x="12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9"/>
            <p:cNvSpPr/>
            <p:nvPr/>
          </p:nvSpPr>
          <p:spPr>
            <a:xfrm>
              <a:off x="1273784" y="4216384"/>
              <a:ext cx="148165" cy="117325"/>
            </a:xfrm>
            <a:custGeom>
              <a:avLst/>
              <a:gdLst/>
              <a:ahLst/>
              <a:cxnLst/>
              <a:rect l="l" t="t" r="r" b="b"/>
              <a:pathLst>
                <a:path w="908" h="719" extrusionOk="0">
                  <a:moveTo>
                    <a:pt x="694" y="139"/>
                  </a:moveTo>
                  <a:cubicBezTo>
                    <a:pt x="908" y="353"/>
                    <a:pt x="757" y="719"/>
                    <a:pt x="454" y="719"/>
                  </a:cubicBezTo>
                  <a:cubicBezTo>
                    <a:pt x="152" y="719"/>
                    <a:pt x="1" y="353"/>
                    <a:pt x="215" y="139"/>
                  </a:cubicBezTo>
                  <a:cubicBezTo>
                    <a:pt x="341" y="1"/>
                    <a:pt x="555" y="1"/>
                    <a:pt x="694"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9"/>
            <p:cNvSpPr/>
            <p:nvPr/>
          </p:nvSpPr>
          <p:spPr>
            <a:xfrm rot="-5400000">
              <a:off x="7456114" y="3497225"/>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9"/>
            <p:cNvSpPr/>
            <p:nvPr/>
          </p:nvSpPr>
          <p:spPr>
            <a:xfrm rot="2360339" flipH="1">
              <a:off x="-771742" y="4408822"/>
              <a:ext cx="2402212" cy="976568"/>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9"/>
            <p:cNvSpPr/>
            <p:nvPr/>
          </p:nvSpPr>
          <p:spPr>
            <a:xfrm>
              <a:off x="8314920" y="1026339"/>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4" name="Google Shape;134;p9"/>
          <p:cNvSpPr/>
          <p:nvPr/>
        </p:nvSpPr>
        <p:spPr>
          <a:xfrm>
            <a:off x="4444475" y="4159879"/>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5" name="Google Shape;135;p9"/>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36"/>
        <p:cNvGrpSpPr/>
        <p:nvPr/>
      </p:nvGrpSpPr>
      <p:grpSpPr>
        <a:xfrm>
          <a:off x="0" y="0"/>
          <a:ext cx="0" cy="0"/>
          <a:chOff x="0" y="0"/>
          <a:chExt cx="0" cy="0"/>
        </a:xfrm>
      </p:grpSpPr>
      <p:sp>
        <p:nvSpPr>
          <p:cNvPr id="137" name="Google Shape;137;p10"/>
          <p:cNvSpPr txBox="1">
            <a:spLocks noGrp="1"/>
          </p:cNvSpPr>
          <p:nvPr>
            <p:ph type="title"/>
          </p:nvPr>
        </p:nvSpPr>
        <p:spPr>
          <a:xfrm>
            <a:off x="975525" y="592200"/>
            <a:ext cx="2628300" cy="16770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sz="2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138"/>
        <p:cNvGrpSpPr/>
        <p:nvPr/>
      </p:nvGrpSpPr>
      <p:grpSpPr>
        <a:xfrm>
          <a:off x="0" y="0"/>
          <a:ext cx="0" cy="0"/>
          <a:chOff x="0" y="0"/>
          <a:chExt cx="0" cy="0"/>
        </a:xfrm>
      </p:grpSpPr>
      <p:sp>
        <p:nvSpPr>
          <p:cNvPr id="139" name="Google Shape;139;p11"/>
          <p:cNvSpPr txBox="1">
            <a:spLocks noGrp="1"/>
          </p:cNvSpPr>
          <p:nvPr>
            <p:ph type="title" hasCustomPrompt="1"/>
          </p:nvPr>
        </p:nvSpPr>
        <p:spPr>
          <a:xfrm>
            <a:off x="311700" y="1299378"/>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solidFill>
                  <a:schemeClr val="lt1"/>
                </a:solidFill>
              </a:defRPr>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40" name="Google Shape;140;p11"/>
          <p:cNvSpPr txBox="1">
            <a:spLocks noGrp="1"/>
          </p:cNvSpPr>
          <p:nvPr>
            <p:ph type="subTitle" idx="1"/>
          </p:nvPr>
        </p:nvSpPr>
        <p:spPr>
          <a:xfrm>
            <a:off x="721516" y="2988497"/>
            <a:ext cx="7701600" cy="461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a:solidFill>
                  <a:schemeClr val="lt1"/>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141"/>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able of contents">
  <p:cSld name="CUSTOM">
    <p:spTree>
      <p:nvGrpSpPr>
        <p:cNvPr id="1" name="Shape 142"/>
        <p:cNvGrpSpPr/>
        <p:nvPr/>
      </p:nvGrpSpPr>
      <p:grpSpPr>
        <a:xfrm>
          <a:off x="0" y="0"/>
          <a:ext cx="0" cy="0"/>
          <a:chOff x="0" y="0"/>
          <a:chExt cx="0" cy="0"/>
        </a:xfrm>
      </p:grpSpPr>
      <p:sp>
        <p:nvSpPr>
          <p:cNvPr id="143" name="Google Shape;143;p13"/>
          <p:cNvSpPr/>
          <p:nvPr/>
        </p:nvSpPr>
        <p:spPr>
          <a:xfrm flipH="1">
            <a:off x="-1103700" y="4479318"/>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3"/>
          <p:cNvSpPr/>
          <p:nvPr/>
        </p:nvSpPr>
        <p:spPr>
          <a:xfrm flipH="1">
            <a:off x="-520411" y="4606386"/>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3"/>
          <p:cNvSpPr/>
          <p:nvPr/>
        </p:nvSpPr>
        <p:spPr>
          <a:xfrm rot="-7200010" flipH="1">
            <a:off x="7541142" y="181151"/>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3"/>
          <p:cNvSpPr/>
          <p:nvPr/>
        </p:nvSpPr>
        <p:spPr>
          <a:xfrm>
            <a:off x="7803141" y="4314243"/>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13"/>
          <p:cNvSpPr/>
          <p:nvPr/>
        </p:nvSpPr>
        <p:spPr>
          <a:xfrm>
            <a:off x="6790650" y="4441311"/>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13"/>
          <p:cNvSpPr/>
          <p:nvPr/>
        </p:nvSpPr>
        <p:spPr>
          <a:xfrm rot="9102685" flipH="1">
            <a:off x="-983184" y="-195164"/>
            <a:ext cx="2831423" cy="9397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13"/>
          <p:cNvSpPr/>
          <p:nvPr/>
        </p:nvSpPr>
        <p:spPr>
          <a:xfrm>
            <a:off x="1555908" y="319864"/>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13"/>
          <p:cNvSpPr/>
          <p:nvPr/>
        </p:nvSpPr>
        <p:spPr>
          <a:xfrm>
            <a:off x="291748" y="232682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13"/>
          <p:cNvSpPr/>
          <p:nvPr/>
        </p:nvSpPr>
        <p:spPr>
          <a:xfrm>
            <a:off x="3945863" y="4441307"/>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13"/>
          <p:cNvSpPr/>
          <p:nvPr/>
        </p:nvSpPr>
        <p:spPr>
          <a:xfrm>
            <a:off x="8296475" y="2444142"/>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13"/>
          <p:cNvSpPr/>
          <p:nvPr/>
        </p:nvSpPr>
        <p:spPr>
          <a:xfrm>
            <a:off x="7266201" y="854947"/>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13"/>
          <p:cNvSpPr txBox="1">
            <a:spLocks noGrp="1"/>
          </p:cNvSpPr>
          <p:nvPr>
            <p:ph type="ctrTitle"/>
          </p:nvPr>
        </p:nvSpPr>
        <p:spPr>
          <a:xfrm>
            <a:off x="1674325" y="1422605"/>
            <a:ext cx="2831400" cy="638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55" name="Google Shape;155;p13"/>
          <p:cNvSpPr txBox="1">
            <a:spLocks noGrp="1"/>
          </p:cNvSpPr>
          <p:nvPr>
            <p:ph type="title" idx="2" hasCustomPrompt="1"/>
          </p:nvPr>
        </p:nvSpPr>
        <p:spPr>
          <a:xfrm>
            <a:off x="644612" y="1538425"/>
            <a:ext cx="1116600" cy="7533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999999"/>
              </a:buClr>
              <a:buSzPts val="3600"/>
              <a:buNone/>
              <a:defRPr sz="5500">
                <a:solidFill>
                  <a:schemeClr val="accent1"/>
                </a:solidFill>
              </a:defRPr>
            </a:lvl1pPr>
            <a:lvl2pPr lvl="1"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9pPr>
          </a:lstStyle>
          <a:p>
            <a:r>
              <a:t>xx%</a:t>
            </a:r>
          </a:p>
        </p:txBody>
      </p:sp>
      <p:sp>
        <p:nvSpPr>
          <p:cNvPr id="156" name="Google Shape;156;p13"/>
          <p:cNvSpPr txBox="1">
            <a:spLocks noGrp="1"/>
          </p:cNvSpPr>
          <p:nvPr>
            <p:ph type="ctrTitle" idx="3"/>
          </p:nvPr>
        </p:nvSpPr>
        <p:spPr>
          <a:xfrm>
            <a:off x="1674325" y="2942732"/>
            <a:ext cx="2831400" cy="638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57" name="Google Shape;157;p13"/>
          <p:cNvSpPr txBox="1">
            <a:spLocks noGrp="1"/>
          </p:cNvSpPr>
          <p:nvPr>
            <p:ph type="title" idx="4" hasCustomPrompt="1"/>
          </p:nvPr>
        </p:nvSpPr>
        <p:spPr>
          <a:xfrm>
            <a:off x="644612" y="3059150"/>
            <a:ext cx="1116600" cy="7533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999999"/>
              </a:buClr>
              <a:buSzPts val="3600"/>
              <a:buNone/>
              <a:defRPr sz="5500">
                <a:solidFill>
                  <a:schemeClr val="accent1"/>
                </a:solidFill>
              </a:defRPr>
            </a:lvl1pPr>
            <a:lvl2pPr lvl="1"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9pPr>
          </a:lstStyle>
          <a:p>
            <a:r>
              <a:t>xx%</a:t>
            </a:r>
          </a:p>
        </p:txBody>
      </p:sp>
      <p:sp>
        <p:nvSpPr>
          <p:cNvPr id="158" name="Google Shape;158;p13"/>
          <p:cNvSpPr txBox="1">
            <a:spLocks noGrp="1"/>
          </p:cNvSpPr>
          <p:nvPr>
            <p:ph type="ctrTitle" idx="5"/>
          </p:nvPr>
        </p:nvSpPr>
        <p:spPr>
          <a:xfrm>
            <a:off x="5815328" y="1422600"/>
            <a:ext cx="2787300" cy="638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59" name="Google Shape;159;p13"/>
          <p:cNvSpPr txBox="1">
            <a:spLocks noGrp="1"/>
          </p:cNvSpPr>
          <p:nvPr>
            <p:ph type="title" idx="6" hasCustomPrompt="1"/>
          </p:nvPr>
        </p:nvSpPr>
        <p:spPr>
          <a:xfrm>
            <a:off x="4730225" y="1538419"/>
            <a:ext cx="1116600" cy="7533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999999"/>
              </a:buClr>
              <a:buSzPts val="3600"/>
              <a:buNone/>
              <a:defRPr sz="5500">
                <a:solidFill>
                  <a:schemeClr val="accent1"/>
                </a:solidFill>
              </a:defRPr>
            </a:lvl1pPr>
            <a:lvl2pPr lvl="1"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9pPr>
          </a:lstStyle>
          <a:p>
            <a:r>
              <a:t>xx%</a:t>
            </a:r>
          </a:p>
        </p:txBody>
      </p:sp>
      <p:sp>
        <p:nvSpPr>
          <p:cNvPr id="160" name="Google Shape;160;p13"/>
          <p:cNvSpPr txBox="1">
            <a:spLocks noGrp="1"/>
          </p:cNvSpPr>
          <p:nvPr>
            <p:ph type="ctrTitle" idx="7"/>
          </p:nvPr>
        </p:nvSpPr>
        <p:spPr>
          <a:xfrm>
            <a:off x="5815326" y="2942725"/>
            <a:ext cx="2787300" cy="638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0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161" name="Google Shape;161;p13"/>
          <p:cNvSpPr txBox="1">
            <a:spLocks noGrp="1"/>
          </p:cNvSpPr>
          <p:nvPr>
            <p:ph type="title" idx="8" hasCustomPrompt="1"/>
          </p:nvPr>
        </p:nvSpPr>
        <p:spPr>
          <a:xfrm>
            <a:off x="4730225" y="3059114"/>
            <a:ext cx="1116600" cy="7533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999999"/>
              </a:buClr>
              <a:buSzPts val="3600"/>
              <a:buNone/>
              <a:defRPr sz="5500">
                <a:solidFill>
                  <a:schemeClr val="accent1"/>
                </a:solidFill>
              </a:defRPr>
            </a:lvl1pPr>
            <a:lvl2pPr lvl="1"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999999"/>
              </a:buClr>
              <a:buSzPts val="4800"/>
              <a:buFont typeface="Fira Sans Extra Condensed Medium"/>
              <a:buNone/>
              <a:defRPr sz="4800">
                <a:solidFill>
                  <a:srgbClr val="999999"/>
                </a:solidFill>
                <a:latin typeface="Fira Sans Extra Condensed Medium"/>
                <a:ea typeface="Fira Sans Extra Condensed Medium"/>
                <a:cs typeface="Fira Sans Extra Condensed Medium"/>
                <a:sym typeface="Fira Sans Extra Condensed Medium"/>
              </a:defRPr>
            </a:lvl9pPr>
          </a:lstStyle>
          <a:p>
            <a:r>
              <a:t>xx%</a:t>
            </a:r>
          </a:p>
        </p:txBody>
      </p:sp>
      <p:sp>
        <p:nvSpPr>
          <p:cNvPr id="162" name="Google Shape;162;p13"/>
          <p:cNvSpPr txBox="1">
            <a:spLocks noGrp="1"/>
          </p:cNvSpPr>
          <p:nvPr>
            <p:ph type="title" idx="9"/>
          </p:nvPr>
        </p:nvSpPr>
        <p:spPr>
          <a:xfrm>
            <a:off x="720000" y="366035"/>
            <a:ext cx="77040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63" name="Google Shape;163;p13"/>
          <p:cNvSpPr txBox="1">
            <a:spLocks noGrp="1"/>
          </p:cNvSpPr>
          <p:nvPr>
            <p:ph type="subTitle" idx="1"/>
          </p:nvPr>
        </p:nvSpPr>
        <p:spPr>
          <a:xfrm>
            <a:off x="5815326" y="1992350"/>
            <a:ext cx="2311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000000"/>
              </a:buClr>
              <a:buSzPts val="1800"/>
              <a:buNone/>
              <a:defRPr sz="1400">
                <a:solidFill>
                  <a:schemeClr val="dk1"/>
                </a:solidFill>
              </a:defRPr>
            </a:lvl1pPr>
            <a:lvl2pPr lvl="1" algn="ctr" rtl="0">
              <a:lnSpc>
                <a:spcPct val="100000"/>
              </a:lnSpc>
              <a:spcBef>
                <a:spcPts val="0"/>
              </a:spcBef>
              <a:spcAft>
                <a:spcPts val="0"/>
              </a:spcAft>
              <a:buClr>
                <a:srgbClr val="000000"/>
              </a:buClr>
              <a:buSzPts val="1400"/>
              <a:buNone/>
              <a:defRPr>
                <a:solidFill>
                  <a:srgbClr val="000000"/>
                </a:solidFill>
              </a:defRPr>
            </a:lvl2pPr>
            <a:lvl3pPr lvl="2" algn="ctr" rtl="0">
              <a:lnSpc>
                <a:spcPct val="100000"/>
              </a:lnSpc>
              <a:spcBef>
                <a:spcPts val="0"/>
              </a:spcBef>
              <a:spcAft>
                <a:spcPts val="0"/>
              </a:spcAft>
              <a:buClr>
                <a:srgbClr val="000000"/>
              </a:buClr>
              <a:buSzPts val="1400"/>
              <a:buNone/>
              <a:defRPr>
                <a:solidFill>
                  <a:srgbClr val="000000"/>
                </a:solidFill>
              </a:defRPr>
            </a:lvl3pPr>
            <a:lvl4pPr lvl="3" algn="ctr" rtl="0">
              <a:lnSpc>
                <a:spcPct val="100000"/>
              </a:lnSpc>
              <a:spcBef>
                <a:spcPts val="0"/>
              </a:spcBef>
              <a:spcAft>
                <a:spcPts val="0"/>
              </a:spcAft>
              <a:buClr>
                <a:srgbClr val="000000"/>
              </a:buClr>
              <a:buSzPts val="1400"/>
              <a:buNone/>
              <a:defRPr>
                <a:solidFill>
                  <a:srgbClr val="000000"/>
                </a:solidFill>
              </a:defRPr>
            </a:lvl4pPr>
            <a:lvl5pPr lvl="4" algn="ctr" rtl="0">
              <a:lnSpc>
                <a:spcPct val="100000"/>
              </a:lnSpc>
              <a:spcBef>
                <a:spcPts val="0"/>
              </a:spcBef>
              <a:spcAft>
                <a:spcPts val="0"/>
              </a:spcAft>
              <a:buClr>
                <a:srgbClr val="000000"/>
              </a:buClr>
              <a:buSzPts val="1400"/>
              <a:buNone/>
              <a:defRPr>
                <a:solidFill>
                  <a:srgbClr val="000000"/>
                </a:solidFill>
              </a:defRPr>
            </a:lvl5pPr>
            <a:lvl6pPr lvl="5" algn="ctr" rtl="0">
              <a:lnSpc>
                <a:spcPct val="100000"/>
              </a:lnSpc>
              <a:spcBef>
                <a:spcPts val="0"/>
              </a:spcBef>
              <a:spcAft>
                <a:spcPts val="0"/>
              </a:spcAft>
              <a:buClr>
                <a:srgbClr val="000000"/>
              </a:buClr>
              <a:buSzPts val="1400"/>
              <a:buNone/>
              <a:defRPr>
                <a:solidFill>
                  <a:srgbClr val="000000"/>
                </a:solidFill>
              </a:defRPr>
            </a:lvl6pPr>
            <a:lvl7pPr lvl="6" algn="ctr" rtl="0">
              <a:lnSpc>
                <a:spcPct val="100000"/>
              </a:lnSpc>
              <a:spcBef>
                <a:spcPts val="0"/>
              </a:spcBef>
              <a:spcAft>
                <a:spcPts val="0"/>
              </a:spcAft>
              <a:buClr>
                <a:srgbClr val="000000"/>
              </a:buClr>
              <a:buSzPts val="1400"/>
              <a:buNone/>
              <a:defRPr>
                <a:solidFill>
                  <a:srgbClr val="000000"/>
                </a:solidFill>
              </a:defRPr>
            </a:lvl7pPr>
            <a:lvl8pPr lvl="7" algn="ctr" rtl="0">
              <a:lnSpc>
                <a:spcPct val="100000"/>
              </a:lnSpc>
              <a:spcBef>
                <a:spcPts val="0"/>
              </a:spcBef>
              <a:spcAft>
                <a:spcPts val="0"/>
              </a:spcAft>
              <a:buClr>
                <a:srgbClr val="000000"/>
              </a:buClr>
              <a:buSzPts val="1400"/>
              <a:buNone/>
              <a:defRPr>
                <a:solidFill>
                  <a:srgbClr val="000000"/>
                </a:solidFill>
              </a:defRPr>
            </a:lvl8pPr>
            <a:lvl9pPr lvl="8" algn="ctr" rtl="0">
              <a:lnSpc>
                <a:spcPct val="100000"/>
              </a:lnSpc>
              <a:spcBef>
                <a:spcPts val="0"/>
              </a:spcBef>
              <a:spcAft>
                <a:spcPts val="0"/>
              </a:spcAft>
              <a:buClr>
                <a:srgbClr val="000000"/>
              </a:buClr>
              <a:buSzPts val="1400"/>
              <a:buNone/>
              <a:defRPr>
                <a:solidFill>
                  <a:srgbClr val="000000"/>
                </a:solidFill>
              </a:defRPr>
            </a:lvl9pPr>
          </a:lstStyle>
          <a:p>
            <a:endParaRPr/>
          </a:p>
        </p:txBody>
      </p:sp>
      <p:sp>
        <p:nvSpPr>
          <p:cNvPr id="164" name="Google Shape;164;p13"/>
          <p:cNvSpPr txBox="1">
            <a:spLocks noGrp="1"/>
          </p:cNvSpPr>
          <p:nvPr>
            <p:ph type="subTitle" idx="13"/>
          </p:nvPr>
        </p:nvSpPr>
        <p:spPr>
          <a:xfrm>
            <a:off x="5815331" y="3511539"/>
            <a:ext cx="2311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000000"/>
              </a:buClr>
              <a:buSzPts val="1800"/>
              <a:buNone/>
              <a:defRPr sz="1400">
                <a:solidFill>
                  <a:schemeClr val="dk1"/>
                </a:solidFill>
              </a:defRPr>
            </a:lvl1pPr>
            <a:lvl2pPr lvl="1" algn="ctr" rtl="0">
              <a:lnSpc>
                <a:spcPct val="100000"/>
              </a:lnSpc>
              <a:spcBef>
                <a:spcPts val="0"/>
              </a:spcBef>
              <a:spcAft>
                <a:spcPts val="0"/>
              </a:spcAft>
              <a:buClr>
                <a:srgbClr val="000000"/>
              </a:buClr>
              <a:buSzPts val="1400"/>
              <a:buNone/>
              <a:defRPr>
                <a:solidFill>
                  <a:srgbClr val="000000"/>
                </a:solidFill>
              </a:defRPr>
            </a:lvl2pPr>
            <a:lvl3pPr lvl="2" algn="ctr" rtl="0">
              <a:lnSpc>
                <a:spcPct val="100000"/>
              </a:lnSpc>
              <a:spcBef>
                <a:spcPts val="0"/>
              </a:spcBef>
              <a:spcAft>
                <a:spcPts val="0"/>
              </a:spcAft>
              <a:buClr>
                <a:srgbClr val="000000"/>
              </a:buClr>
              <a:buSzPts val="1400"/>
              <a:buNone/>
              <a:defRPr>
                <a:solidFill>
                  <a:srgbClr val="000000"/>
                </a:solidFill>
              </a:defRPr>
            </a:lvl3pPr>
            <a:lvl4pPr lvl="3" algn="ctr" rtl="0">
              <a:lnSpc>
                <a:spcPct val="100000"/>
              </a:lnSpc>
              <a:spcBef>
                <a:spcPts val="0"/>
              </a:spcBef>
              <a:spcAft>
                <a:spcPts val="0"/>
              </a:spcAft>
              <a:buClr>
                <a:srgbClr val="000000"/>
              </a:buClr>
              <a:buSzPts val="1400"/>
              <a:buNone/>
              <a:defRPr>
                <a:solidFill>
                  <a:srgbClr val="000000"/>
                </a:solidFill>
              </a:defRPr>
            </a:lvl4pPr>
            <a:lvl5pPr lvl="4" algn="ctr" rtl="0">
              <a:lnSpc>
                <a:spcPct val="100000"/>
              </a:lnSpc>
              <a:spcBef>
                <a:spcPts val="0"/>
              </a:spcBef>
              <a:spcAft>
                <a:spcPts val="0"/>
              </a:spcAft>
              <a:buClr>
                <a:srgbClr val="000000"/>
              </a:buClr>
              <a:buSzPts val="1400"/>
              <a:buNone/>
              <a:defRPr>
                <a:solidFill>
                  <a:srgbClr val="000000"/>
                </a:solidFill>
              </a:defRPr>
            </a:lvl5pPr>
            <a:lvl6pPr lvl="5" algn="ctr" rtl="0">
              <a:lnSpc>
                <a:spcPct val="100000"/>
              </a:lnSpc>
              <a:spcBef>
                <a:spcPts val="0"/>
              </a:spcBef>
              <a:spcAft>
                <a:spcPts val="0"/>
              </a:spcAft>
              <a:buClr>
                <a:srgbClr val="000000"/>
              </a:buClr>
              <a:buSzPts val="1400"/>
              <a:buNone/>
              <a:defRPr>
                <a:solidFill>
                  <a:srgbClr val="000000"/>
                </a:solidFill>
              </a:defRPr>
            </a:lvl6pPr>
            <a:lvl7pPr lvl="6" algn="ctr" rtl="0">
              <a:lnSpc>
                <a:spcPct val="100000"/>
              </a:lnSpc>
              <a:spcBef>
                <a:spcPts val="0"/>
              </a:spcBef>
              <a:spcAft>
                <a:spcPts val="0"/>
              </a:spcAft>
              <a:buClr>
                <a:srgbClr val="000000"/>
              </a:buClr>
              <a:buSzPts val="1400"/>
              <a:buNone/>
              <a:defRPr>
                <a:solidFill>
                  <a:srgbClr val="000000"/>
                </a:solidFill>
              </a:defRPr>
            </a:lvl7pPr>
            <a:lvl8pPr lvl="7" algn="ctr" rtl="0">
              <a:lnSpc>
                <a:spcPct val="100000"/>
              </a:lnSpc>
              <a:spcBef>
                <a:spcPts val="0"/>
              </a:spcBef>
              <a:spcAft>
                <a:spcPts val="0"/>
              </a:spcAft>
              <a:buClr>
                <a:srgbClr val="000000"/>
              </a:buClr>
              <a:buSzPts val="1400"/>
              <a:buNone/>
              <a:defRPr>
                <a:solidFill>
                  <a:srgbClr val="000000"/>
                </a:solidFill>
              </a:defRPr>
            </a:lvl8pPr>
            <a:lvl9pPr lvl="8" algn="ctr" rtl="0">
              <a:lnSpc>
                <a:spcPct val="100000"/>
              </a:lnSpc>
              <a:spcBef>
                <a:spcPts val="0"/>
              </a:spcBef>
              <a:spcAft>
                <a:spcPts val="0"/>
              </a:spcAft>
              <a:buClr>
                <a:srgbClr val="000000"/>
              </a:buClr>
              <a:buSzPts val="1400"/>
              <a:buNone/>
              <a:defRPr>
                <a:solidFill>
                  <a:srgbClr val="000000"/>
                </a:solidFill>
              </a:defRPr>
            </a:lvl9pPr>
          </a:lstStyle>
          <a:p>
            <a:endParaRPr/>
          </a:p>
        </p:txBody>
      </p:sp>
      <p:sp>
        <p:nvSpPr>
          <p:cNvPr id="165" name="Google Shape;165;p13"/>
          <p:cNvSpPr txBox="1">
            <a:spLocks noGrp="1"/>
          </p:cNvSpPr>
          <p:nvPr>
            <p:ph type="subTitle" idx="14"/>
          </p:nvPr>
        </p:nvSpPr>
        <p:spPr>
          <a:xfrm>
            <a:off x="1674325" y="1992350"/>
            <a:ext cx="2311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000000"/>
              </a:buClr>
              <a:buSzPts val="1800"/>
              <a:buNone/>
              <a:defRPr sz="1400">
                <a:solidFill>
                  <a:schemeClr val="dk1"/>
                </a:solidFill>
              </a:defRPr>
            </a:lvl1pPr>
            <a:lvl2pPr lvl="1" algn="ctr" rtl="0">
              <a:lnSpc>
                <a:spcPct val="100000"/>
              </a:lnSpc>
              <a:spcBef>
                <a:spcPts val="0"/>
              </a:spcBef>
              <a:spcAft>
                <a:spcPts val="0"/>
              </a:spcAft>
              <a:buClr>
                <a:srgbClr val="000000"/>
              </a:buClr>
              <a:buSzPts val="1400"/>
              <a:buNone/>
              <a:defRPr>
                <a:solidFill>
                  <a:srgbClr val="000000"/>
                </a:solidFill>
              </a:defRPr>
            </a:lvl2pPr>
            <a:lvl3pPr lvl="2" algn="ctr" rtl="0">
              <a:lnSpc>
                <a:spcPct val="100000"/>
              </a:lnSpc>
              <a:spcBef>
                <a:spcPts val="0"/>
              </a:spcBef>
              <a:spcAft>
                <a:spcPts val="0"/>
              </a:spcAft>
              <a:buClr>
                <a:srgbClr val="000000"/>
              </a:buClr>
              <a:buSzPts val="1400"/>
              <a:buNone/>
              <a:defRPr>
                <a:solidFill>
                  <a:srgbClr val="000000"/>
                </a:solidFill>
              </a:defRPr>
            </a:lvl3pPr>
            <a:lvl4pPr lvl="3" algn="ctr" rtl="0">
              <a:lnSpc>
                <a:spcPct val="100000"/>
              </a:lnSpc>
              <a:spcBef>
                <a:spcPts val="0"/>
              </a:spcBef>
              <a:spcAft>
                <a:spcPts val="0"/>
              </a:spcAft>
              <a:buClr>
                <a:srgbClr val="000000"/>
              </a:buClr>
              <a:buSzPts val="1400"/>
              <a:buNone/>
              <a:defRPr>
                <a:solidFill>
                  <a:srgbClr val="000000"/>
                </a:solidFill>
              </a:defRPr>
            </a:lvl4pPr>
            <a:lvl5pPr lvl="4" algn="ctr" rtl="0">
              <a:lnSpc>
                <a:spcPct val="100000"/>
              </a:lnSpc>
              <a:spcBef>
                <a:spcPts val="0"/>
              </a:spcBef>
              <a:spcAft>
                <a:spcPts val="0"/>
              </a:spcAft>
              <a:buClr>
                <a:srgbClr val="000000"/>
              </a:buClr>
              <a:buSzPts val="1400"/>
              <a:buNone/>
              <a:defRPr>
                <a:solidFill>
                  <a:srgbClr val="000000"/>
                </a:solidFill>
              </a:defRPr>
            </a:lvl5pPr>
            <a:lvl6pPr lvl="5" algn="ctr" rtl="0">
              <a:lnSpc>
                <a:spcPct val="100000"/>
              </a:lnSpc>
              <a:spcBef>
                <a:spcPts val="0"/>
              </a:spcBef>
              <a:spcAft>
                <a:spcPts val="0"/>
              </a:spcAft>
              <a:buClr>
                <a:srgbClr val="000000"/>
              </a:buClr>
              <a:buSzPts val="1400"/>
              <a:buNone/>
              <a:defRPr>
                <a:solidFill>
                  <a:srgbClr val="000000"/>
                </a:solidFill>
              </a:defRPr>
            </a:lvl6pPr>
            <a:lvl7pPr lvl="6" algn="ctr" rtl="0">
              <a:lnSpc>
                <a:spcPct val="100000"/>
              </a:lnSpc>
              <a:spcBef>
                <a:spcPts val="0"/>
              </a:spcBef>
              <a:spcAft>
                <a:spcPts val="0"/>
              </a:spcAft>
              <a:buClr>
                <a:srgbClr val="000000"/>
              </a:buClr>
              <a:buSzPts val="1400"/>
              <a:buNone/>
              <a:defRPr>
                <a:solidFill>
                  <a:srgbClr val="000000"/>
                </a:solidFill>
              </a:defRPr>
            </a:lvl7pPr>
            <a:lvl8pPr lvl="7" algn="ctr" rtl="0">
              <a:lnSpc>
                <a:spcPct val="100000"/>
              </a:lnSpc>
              <a:spcBef>
                <a:spcPts val="0"/>
              </a:spcBef>
              <a:spcAft>
                <a:spcPts val="0"/>
              </a:spcAft>
              <a:buClr>
                <a:srgbClr val="000000"/>
              </a:buClr>
              <a:buSzPts val="1400"/>
              <a:buNone/>
              <a:defRPr>
                <a:solidFill>
                  <a:srgbClr val="000000"/>
                </a:solidFill>
              </a:defRPr>
            </a:lvl8pPr>
            <a:lvl9pPr lvl="8" algn="ctr" rtl="0">
              <a:lnSpc>
                <a:spcPct val="100000"/>
              </a:lnSpc>
              <a:spcBef>
                <a:spcPts val="0"/>
              </a:spcBef>
              <a:spcAft>
                <a:spcPts val="0"/>
              </a:spcAft>
              <a:buClr>
                <a:srgbClr val="000000"/>
              </a:buClr>
              <a:buSzPts val="1400"/>
              <a:buNone/>
              <a:defRPr>
                <a:solidFill>
                  <a:srgbClr val="000000"/>
                </a:solidFill>
              </a:defRPr>
            </a:lvl9pPr>
          </a:lstStyle>
          <a:p>
            <a:endParaRPr/>
          </a:p>
        </p:txBody>
      </p:sp>
      <p:sp>
        <p:nvSpPr>
          <p:cNvPr id="166" name="Google Shape;166;p13"/>
          <p:cNvSpPr txBox="1">
            <a:spLocks noGrp="1"/>
          </p:cNvSpPr>
          <p:nvPr>
            <p:ph type="subTitle" idx="15"/>
          </p:nvPr>
        </p:nvSpPr>
        <p:spPr>
          <a:xfrm>
            <a:off x="1674325" y="3511539"/>
            <a:ext cx="2311200" cy="5727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rgbClr val="000000"/>
              </a:buClr>
              <a:buSzPts val="1800"/>
              <a:buNone/>
              <a:defRPr sz="1400">
                <a:solidFill>
                  <a:schemeClr val="dk1"/>
                </a:solidFill>
              </a:defRPr>
            </a:lvl1pPr>
            <a:lvl2pPr lvl="1" algn="ctr" rtl="0">
              <a:lnSpc>
                <a:spcPct val="100000"/>
              </a:lnSpc>
              <a:spcBef>
                <a:spcPts val="0"/>
              </a:spcBef>
              <a:spcAft>
                <a:spcPts val="0"/>
              </a:spcAft>
              <a:buClr>
                <a:srgbClr val="000000"/>
              </a:buClr>
              <a:buSzPts val="1400"/>
              <a:buNone/>
              <a:defRPr>
                <a:solidFill>
                  <a:srgbClr val="000000"/>
                </a:solidFill>
              </a:defRPr>
            </a:lvl2pPr>
            <a:lvl3pPr lvl="2" algn="ctr" rtl="0">
              <a:lnSpc>
                <a:spcPct val="100000"/>
              </a:lnSpc>
              <a:spcBef>
                <a:spcPts val="0"/>
              </a:spcBef>
              <a:spcAft>
                <a:spcPts val="0"/>
              </a:spcAft>
              <a:buClr>
                <a:srgbClr val="000000"/>
              </a:buClr>
              <a:buSzPts val="1400"/>
              <a:buNone/>
              <a:defRPr>
                <a:solidFill>
                  <a:srgbClr val="000000"/>
                </a:solidFill>
              </a:defRPr>
            </a:lvl3pPr>
            <a:lvl4pPr lvl="3" algn="ctr" rtl="0">
              <a:lnSpc>
                <a:spcPct val="100000"/>
              </a:lnSpc>
              <a:spcBef>
                <a:spcPts val="0"/>
              </a:spcBef>
              <a:spcAft>
                <a:spcPts val="0"/>
              </a:spcAft>
              <a:buClr>
                <a:srgbClr val="000000"/>
              </a:buClr>
              <a:buSzPts val="1400"/>
              <a:buNone/>
              <a:defRPr>
                <a:solidFill>
                  <a:srgbClr val="000000"/>
                </a:solidFill>
              </a:defRPr>
            </a:lvl4pPr>
            <a:lvl5pPr lvl="4" algn="ctr" rtl="0">
              <a:lnSpc>
                <a:spcPct val="100000"/>
              </a:lnSpc>
              <a:spcBef>
                <a:spcPts val="0"/>
              </a:spcBef>
              <a:spcAft>
                <a:spcPts val="0"/>
              </a:spcAft>
              <a:buClr>
                <a:srgbClr val="000000"/>
              </a:buClr>
              <a:buSzPts val="1400"/>
              <a:buNone/>
              <a:defRPr>
                <a:solidFill>
                  <a:srgbClr val="000000"/>
                </a:solidFill>
              </a:defRPr>
            </a:lvl5pPr>
            <a:lvl6pPr lvl="5" algn="ctr" rtl="0">
              <a:lnSpc>
                <a:spcPct val="100000"/>
              </a:lnSpc>
              <a:spcBef>
                <a:spcPts val="0"/>
              </a:spcBef>
              <a:spcAft>
                <a:spcPts val="0"/>
              </a:spcAft>
              <a:buClr>
                <a:srgbClr val="000000"/>
              </a:buClr>
              <a:buSzPts val="1400"/>
              <a:buNone/>
              <a:defRPr>
                <a:solidFill>
                  <a:srgbClr val="000000"/>
                </a:solidFill>
              </a:defRPr>
            </a:lvl6pPr>
            <a:lvl7pPr lvl="6" algn="ctr" rtl="0">
              <a:lnSpc>
                <a:spcPct val="100000"/>
              </a:lnSpc>
              <a:spcBef>
                <a:spcPts val="0"/>
              </a:spcBef>
              <a:spcAft>
                <a:spcPts val="0"/>
              </a:spcAft>
              <a:buClr>
                <a:srgbClr val="000000"/>
              </a:buClr>
              <a:buSzPts val="1400"/>
              <a:buNone/>
              <a:defRPr>
                <a:solidFill>
                  <a:srgbClr val="000000"/>
                </a:solidFill>
              </a:defRPr>
            </a:lvl7pPr>
            <a:lvl8pPr lvl="7" algn="ctr" rtl="0">
              <a:lnSpc>
                <a:spcPct val="100000"/>
              </a:lnSpc>
              <a:spcBef>
                <a:spcPts val="0"/>
              </a:spcBef>
              <a:spcAft>
                <a:spcPts val="0"/>
              </a:spcAft>
              <a:buClr>
                <a:srgbClr val="000000"/>
              </a:buClr>
              <a:buSzPts val="1400"/>
              <a:buNone/>
              <a:defRPr>
                <a:solidFill>
                  <a:srgbClr val="000000"/>
                </a:solidFill>
              </a:defRPr>
            </a:lvl8pPr>
            <a:lvl9pPr lvl="8" algn="ctr" rtl="0">
              <a:lnSpc>
                <a:spcPct val="100000"/>
              </a:lnSpc>
              <a:spcBef>
                <a:spcPts val="0"/>
              </a:spcBef>
              <a:spcAft>
                <a:spcPts val="0"/>
              </a:spcAft>
              <a:buClr>
                <a:srgbClr val="000000"/>
              </a:buClr>
              <a:buSzPts val="1400"/>
              <a:buNone/>
              <a:defRPr>
                <a:solidFill>
                  <a:srgbClr val="000000"/>
                </a:solidFill>
              </a:defRPr>
            </a:lvl9pPr>
          </a:lstStyle>
          <a:p>
            <a:endParaRPr/>
          </a:p>
        </p:txBody>
      </p:sp>
      <p:pic>
        <p:nvPicPr>
          <p:cNvPr id="167" name="Google Shape;167;p13"/>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168" name="Google Shape;168;p13">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p:cSld name="CUSTOM_1">
    <p:bg>
      <p:bgPr>
        <a:solidFill>
          <a:schemeClr val="accent1"/>
        </a:solidFill>
        <a:effectLst/>
      </p:bgPr>
    </p:bg>
    <p:spTree>
      <p:nvGrpSpPr>
        <p:cNvPr id="1" name="Shape 169"/>
        <p:cNvGrpSpPr/>
        <p:nvPr/>
      </p:nvGrpSpPr>
      <p:grpSpPr>
        <a:xfrm>
          <a:off x="0" y="0"/>
          <a:ext cx="0" cy="0"/>
          <a:chOff x="0" y="0"/>
          <a:chExt cx="0" cy="0"/>
        </a:xfrm>
      </p:grpSpPr>
      <p:sp>
        <p:nvSpPr>
          <p:cNvPr id="170" name="Google Shape;170;p14"/>
          <p:cNvSpPr txBox="1">
            <a:spLocks noGrp="1"/>
          </p:cNvSpPr>
          <p:nvPr>
            <p:ph type="ctrTitle"/>
          </p:nvPr>
        </p:nvSpPr>
        <p:spPr>
          <a:xfrm>
            <a:off x="1705172" y="3220100"/>
            <a:ext cx="5748300" cy="7305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
              <a:buNone/>
              <a:defRPr sz="1800">
                <a:solidFill>
                  <a:schemeClr val="lt1"/>
                </a:solidFill>
              </a:defRPr>
            </a:lvl1pPr>
            <a:lvl2pPr lvl="1" algn="ctr" rtl="0">
              <a:spcBef>
                <a:spcPts val="0"/>
              </a:spcBef>
              <a:spcAft>
                <a:spcPts val="0"/>
              </a:spcAft>
              <a:buSzPts val="1400"/>
              <a:buNone/>
              <a:defRPr sz="1400"/>
            </a:lvl2pPr>
            <a:lvl3pPr lvl="2" algn="ctr" rtl="0">
              <a:spcBef>
                <a:spcPts val="0"/>
              </a:spcBef>
              <a:spcAft>
                <a:spcPts val="0"/>
              </a:spcAft>
              <a:buSzPts val="1400"/>
              <a:buNone/>
              <a:defRPr sz="1400"/>
            </a:lvl3pPr>
            <a:lvl4pPr lvl="3" algn="ctr" rtl="0">
              <a:spcBef>
                <a:spcPts val="0"/>
              </a:spcBef>
              <a:spcAft>
                <a:spcPts val="0"/>
              </a:spcAft>
              <a:buSzPts val="1400"/>
              <a:buNone/>
              <a:defRPr sz="1400"/>
            </a:lvl4pPr>
            <a:lvl5pPr lvl="4" algn="ctr" rtl="0">
              <a:spcBef>
                <a:spcPts val="0"/>
              </a:spcBef>
              <a:spcAft>
                <a:spcPts val="0"/>
              </a:spcAft>
              <a:buSzPts val="1400"/>
              <a:buNone/>
              <a:defRPr sz="1400"/>
            </a:lvl5pPr>
            <a:lvl6pPr lvl="5" algn="ctr" rtl="0">
              <a:spcBef>
                <a:spcPts val="0"/>
              </a:spcBef>
              <a:spcAft>
                <a:spcPts val="0"/>
              </a:spcAft>
              <a:buSzPts val="1400"/>
              <a:buNone/>
              <a:defRPr sz="1400"/>
            </a:lvl6pPr>
            <a:lvl7pPr lvl="6" algn="ctr" rtl="0">
              <a:spcBef>
                <a:spcPts val="0"/>
              </a:spcBef>
              <a:spcAft>
                <a:spcPts val="0"/>
              </a:spcAft>
              <a:buSzPts val="1400"/>
              <a:buNone/>
              <a:defRPr sz="1400"/>
            </a:lvl7pPr>
            <a:lvl8pPr lvl="7" algn="ctr" rtl="0">
              <a:spcBef>
                <a:spcPts val="0"/>
              </a:spcBef>
              <a:spcAft>
                <a:spcPts val="0"/>
              </a:spcAft>
              <a:buSzPts val="1400"/>
              <a:buNone/>
              <a:defRPr sz="1400"/>
            </a:lvl8pPr>
            <a:lvl9pPr lvl="8" algn="ctr" rtl="0">
              <a:spcBef>
                <a:spcPts val="0"/>
              </a:spcBef>
              <a:spcAft>
                <a:spcPts val="0"/>
              </a:spcAft>
              <a:buSzPts val="1400"/>
              <a:buNone/>
              <a:defRPr sz="1400"/>
            </a:lvl9pPr>
          </a:lstStyle>
          <a:p>
            <a:endParaRPr/>
          </a:p>
        </p:txBody>
      </p:sp>
      <p:sp>
        <p:nvSpPr>
          <p:cNvPr id="171" name="Google Shape;171;p14"/>
          <p:cNvSpPr txBox="1">
            <a:spLocks noGrp="1"/>
          </p:cNvSpPr>
          <p:nvPr>
            <p:ph type="subTitle" idx="1"/>
          </p:nvPr>
        </p:nvSpPr>
        <p:spPr>
          <a:xfrm>
            <a:off x="1705172" y="2152309"/>
            <a:ext cx="5748300" cy="1135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sz="2500">
                <a:solidFill>
                  <a:schemeClr val="lt1"/>
                </a:solidFill>
              </a:defRPr>
            </a:lvl1pPr>
            <a:lvl2pPr lvl="1" algn="ctr" rtl="0">
              <a:lnSpc>
                <a:spcPct val="100000"/>
              </a:lnSpc>
              <a:spcBef>
                <a:spcPts val="0"/>
              </a:spcBef>
              <a:spcAft>
                <a:spcPts val="0"/>
              </a:spcAft>
              <a:buNone/>
              <a:defRPr sz="2500">
                <a:solidFill>
                  <a:schemeClr val="lt1"/>
                </a:solidFill>
              </a:defRPr>
            </a:lvl2pPr>
            <a:lvl3pPr lvl="2" algn="ctr" rtl="0">
              <a:lnSpc>
                <a:spcPct val="100000"/>
              </a:lnSpc>
              <a:spcBef>
                <a:spcPts val="0"/>
              </a:spcBef>
              <a:spcAft>
                <a:spcPts val="0"/>
              </a:spcAft>
              <a:buNone/>
              <a:defRPr sz="2500">
                <a:solidFill>
                  <a:schemeClr val="lt1"/>
                </a:solidFill>
              </a:defRPr>
            </a:lvl3pPr>
            <a:lvl4pPr lvl="3" algn="ctr" rtl="0">
              <a:lnSpc>
                <a:spcPct val="100000"/>
              </a:lnSpc>
              <a:spcBef>
                <a:spcPts val="0"/>
              </a:spcBef>
              <a:spcAft>
                <a:spcPts val="0"/>
              </a:spcAft>
              <a:buNone/>
              <a:defRPr sz="2500">
                <a:solidFill>
                  <a:schemeClr val="lt1"/>
                </a:solidFill>
              </a:defRPr>
            </a:lvl4pPr>
            <a:lvl5pPr lvl="4" algn="ctr" rtl="0">
              <a:lnSpc>
                <a:spcPct val="100000"/>
              </a:lnSpc>
              <a:spcBef>
                <a:spcPts val="0"/>
              </a:spcBef>
              <a:spcAft>
                <a:spcPts val="0"/>
              </a:spcAft>
              <a:buNone/>
              <a:defRPr sz="2500">
                <a:solidFill>
                  <a:schemeClr val="lt1"/>
                </a:solidFill>
              </a:defRPr>
            </a:lvl5pPr>
            <a:lvl6pPr lvl="5" algn="ctr" rtl="0">
              <a:lnSpc>
                <a:spcPct val="100000"/>
              </a:lnSpc>
              <a:spcBef>
                <a:spcPts val="0"/>
              </a:spcBef>
              <a:spcAft>
                <a:spcPts val="0"/>
              </a:spcAft>
              <a:buNone/>
              <a:defRPr sz="2500">
                <a:solidFill>
                  <a:schemeClr val="lt1"/>
                </a:solidFill>
              </a:defRPr>
            </a:lvl6pPr>
            <a:lvl7pPr lvl="6" algn="ctr" rtl="0">
              <a:lnSpc>
                <a:spcPct val="100000"/>
              </a:lnSpc>
              <a:spcBef>
                <a:spcPts val="0"/>
              </a:spcBef>
              <a:spcAft>
                <a:spcPts val="0"/>
              </a:spcAft>
              <a:buNone/>
              <a:defRPr sz="2500">
                <a:solidFill>
                  <a:schemeClr val="lt1"/>
                </a:solidFill>
              </a:defRPr>
            </a:lvl7pPr>
            <a:lvl8pPr lvl="7" algn="ctr" rtl="0">
              <a:lnSpc>
                <a:spcPct val="100000"/>
              </a:lnSpc>
              <a:spcBef>
                <a:spcPts val="0"/>
              </a:spcBef>
              <a:spcAft>
                <a:spcPts val="0"/>
              </a:spcAft>
              <a:buNone/>
              <a:defRPr sz="2500">
                <a:solidFill>
                  <a:schemeClr val="lt1"/>
                </a:solidFill>
              </a:defRPr>
            </a:lvl8pPr>
            <a:lvl9pPr lvl="8" algn="ctr" rtl="0">
              <a:lnSpc>
                <a:spcPct val="100000"/>
              </a:lnSpc>
              <a:spcBef>
                <a:spcPts val="0"/>
              </a:spcBef>
              <a:spcAft>
                <a:spcPts val="0"/>
              </a:spcAft>
              <a:buNone/>
              <a:defRPr sz="2500">
                <a:solidFill>
                  <a:schemeClr val="lt1"/>
                </a:solidFill>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ext 5">
  <p:cSld name="CUSTOM_4_1">
    <p:spTree>
      <p:nvGrpSpPr>
        <p:cNvPr id="1" name="Shape 172"/>
        <p:cNvGrpSpPr/>
        <p:nvPr/>
      </p:nvGrpSpPr>
      <p:grpSpPr>
        <a:xfrm>
          <a:off x="0" y="0"/>
          <a:ext cx="0" cy="0"/>
          <a:chOff x="0" y="0"/>
          <a:chExt cx="0" cy="0"/>
        </a:xfrm>
      </p:grpSpPr>
      <p:sp>
        <p:nvSpPr>
          <p:cNvPr id="173" name="Google Shape;173;p15"/>
          <p:cNvSpPr txBox="1">
            <a:spLocks noGrp="1"/>
          </p:cNvSpPr>
          <p:nvPr>
            <p:ph type="subTitle" idx="1"/>
          </p:nvPr>
        </p:nvSpPr>
        <p:spPr>
          <a:xfrm>
            <a:off x="2400000" y="1445250"/>
            <a:ext cx="4344000" cy="2258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a:solidFill>
                  <a:schemeClr val="dk1"/>
                </a:solidFill>
              </a:defRPr>
            </a:lvl1pPr>
            <a:lvl2pPr lvl="1" algn="ctr" rtl="0">
              <a:lnSpc>
                <a:spcPct val="100000"/>
              </a:lnSpc>
              <a:spcBef>
                <a:spcPts val="0"/>
              </a:spcBef>
              <a:spcAft>
                <a:spcPts val="0"/>
              </a:spcAft>
              <a:buNone/>
              <a:defRPr>
                <a:solidFill>
                  <a:schemeClr val="dk1"/>
                </a:solidFill>
              </a:defRPr>
            </a:lvl2pPr>
            <a:lvl3pPr lvl="2" algn="ctr" rtl="0">
              <a:lnSpc>
                <a:spcPct val="100000"/>
              </a:lnSpc>
              <a:spcBef>
                <a:spcPts val="0"/>
              </a:spcBef>
              <a:spcAft>
                <a:spcPts val="0"/>
              </a:spcAft>
              <a:buNone/>
              <a:defRPr>
                <a:solidFill>
                  <a:schemeClr val="dk1"/>
                </a:solidFill>
              </a:defRPr>
            </a:lvl3pPr>
            <a:lvl4pPr lvl="3" algn="ctr" rtl="0">
              <a:lnSpc>
                <a:spcPct val="100000"/>
              </a:lnSpc>
              <a:spcBef>
                <a:spcPts val="0"/>
              </a:spcBef>
              <a:spcAft>
                <a:spcPts val="0"/>
              </a:spcAft>
              <a:buNone/>
              <a:defRPr>
                <a:solidFill>
                  <a:schemeClr val="dk1"/>
                </a:solidFill>
              </a:defRPr>
            </a:lvl4pPr>
            <a:lvl5pPr lvl="4" algn="ctr" rtl="0">
              <a:lnSpc>
                <a:spcPct val="100000"/>
              </a:lnSpc>
              <a:spcBef>
                <a:spcPts val="0"/>
              </a:spcBef>
              <a:spcAft>
                <a:spcPts val="0"/>
              </a:spcAft>
              <a:buNone/>
              <a:defRPr>
                <a:solidFill>
                  <a:schemeClr val="dk1"/>
                </a:solidFill>
              </a:defRPr>
            </a:lvl5pPr>
            <a:lvl6pPr lvl="5" algn="ctr" rtl="0">
              <a:lnSpc>
                <a:spcPct val="100000"/>
              </a:lnSpc>
              <a:spcBef>
                <a:spcPts val="0"/>
              </a:spcBef>
              <a:spcAft>
                <a:spcPts val="0"/>
              </a:spcAft>
              <a:buNone/>
              <a:defRPr>
                <a:solidFill>
                  <a:schemeClr val="dk1"/>
                </a:solidFill>
              </a:defRPr>
            </a:lvl6pPr>
            <a:lvl7pPr lvl="6" algn="ctr" rtl="0">
              <a:lnSpc>
                <a:spcPct val="100000"/>
              </a:lnSpc>
              <a:spcBef>
                <a:spcPts val="0"/>
              </a:spcBef>
              <a:spcAft>
                <a:spcPts val="0"/>
              </a:spcAft>
              <a:buNone/>
              <a:defRPr>
                <a:solidFill>
                  <a:schemeClr val="dk1"/>
                </a:solidFill>
              </a:defRPr>
            </a:lvl7pPr>
            <a:lvl8pPr lvl="7" algn="ctr" rtl="0">
              <a:lnSpc>
                <a:spcPct val="100000"/>
              </a:lnSpc>
              <a:spcBef>
                <a:spcPts val="0"/>
              </a:spcBef>
              <a:spcAft>
                <a:spcPts val="0"/>
              </a:spcAft>
              <a:buNone/>
              <a:defRPr>
                <a:solidFill>
                  <a:schemeClr val="dk1"/>
                </a:solidFill>
              </a:defRPr>
            </a:lvl8pPr>
            <a:lvl9pPr lvl="8" algn="ctr" rtl="0">
              <a:lnSpc>
                <a:spcPct val="100000"/>
              </a:lnSpc>
              <a:spcBef>
                <a:spcPts val="0"/>
              </a:spcBef>
              <a:spcAft>
                <a:spcPts val="0"/>
              </a:spcAft>
              <a:buNone/>
              <a:defRPr>
                <a:solidFill>
                  <a:schemeClr val="dk1"/>
                </a:solidFill>
              </a:defRPr>
            </a:lvl9pPr>
          </a:lstStyle>
          <a:p>
            <a:endParaRPr/>
          </a:p>
        </p:txBody>
      </p:sp>
      <p:sp>
        <p:nvSpPr>
          <p:cNvPr id="174" name="Google Shape;174;p15"/>
          <p:cNvSpPr txBox="1">
            <a:spLocks noGrp="1"/>
          </p:cNvSpPr>
          <p:nvPr>
            <p:ph type="ctrTitle"/>
          </p:nvPr>
        </p:nvSpPr>
        <p:spPr>
          <a:xfrm>
            <a:off x="720000" y="384647"/>
            <a:ext cx="77040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000"/>
              <a:buNone/>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grpSp>
        <p:nvGrpSpPr>
          <p:cNvPr id="175" name="Google Shape;175;p15"/>
          <p:cNvGrpSpPr/>
          <p:nvPr/>
        </p:nvGrpSpPr>
        <p:grpSpPr>
          <a:xfrm>
            <a:off x="-1036777" y="-1211455"/>
            <a:ext cx="11157571" cy="5700196"/>
            <a:chOff x="-1036777" y="-1211455"/>
            <a:chExt cx="11157571" cy="5700196"/>
          </a:xfrm>
        </p:grpSpPr>
        <p:sp>
          <p:nvSpPr>
            <p:cNvPr id="176" name="Google Shape;176;p15"/>
            <p:cNvSpPr/>
            <p:nvPr/>
          </p:nvSpPr>
          <p:spPr>
            <a:xfrm>
              <a:off x="1555908" y="319864"/>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15"/>
            <p:cNvSpPr/>
            <p:nvPr/>
          </p:nvSpPr>
          <p:spPr>
            <a:xfrm>
              <a:off x="2031298" y="340307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15"/>
            <p:cNvSpPr/>
            <p:nvPr/>
          </p:nvSpPr>
          <p:spPr>
            <a:xfrm>
              <a:off x="4473275" y="4291132"/>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15"/>
            <p:cNvSpPr/>
            <p:nvPr/>
          </p:nvSpPr>
          <p:spPr>
            <a:xfrm>
              <a:off x="8315375" y="412392"/>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180;p15"/>
            <p:cNvSpPr/>
            <p:nvPr/>
          </p:nvSpPr>
          <p:spPr>
            <a:xfrm>
              <a:off x="7266201" y="854947"/>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5"/>
            <p:cNvSpPr/>
            <p:nvPr/>
          </p:nvSpPr>
          <p:spPr>
            <a:xfrm rot="-7200010" flipH="1">
              <a:off x="7590317" y="-220337"/>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5"/>
            <p:cNvSpPr/>
            <p:nvPr/>
          </p:nvSpPr>
          <p:spPr>
            <a:xfrm rot="9102685" flipH="1">
              <a:off x="-983184" y="-195164"/>
              <a:ext cx="2831423" cy="9397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83" name="Google Shape;183;p15"/>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1">
  <p:cSld name="CUSTOM_7">
    <p:spTree>
      <p:nvGrpSpPr>
        <p:cNvPr id="1" name="Shape 184"/>
        <p:cNvGrpSpPr/>
        <p:nvPr/>
      </p:nvGrpSpPr>
      <p:grpSpPr>
        <a:xfrm>
          <a:off x="0" y="0"/>
          <a:ext cx="0" cy="0"/>
          <a:chOff x="0" y="0"/>
          <a:chExt cx="0" cy="0"/>
        </a:xfrm>
      </p:grpSpPr>
      <p:sp>
        <p:nvSpPr>
          <p:cNvPr id="185" name="Google Shape;185;p16"/>
          <p:cNvSpPr txBox="1">
            <a:spLocks noGrp="1"/>
          </p:cNvSpPr>
          <p:nvPr>
            <p:ph type="ctrTitle"/>
          </p:nvPr>
        </p:nvSpPr>
        <p:spPr>
          <a:xfrm>
            <a:off x="1245414" y="865808"/>
            <a:ext cx="26580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700"/>
              <a:buNone/>
              <a:defRPr sz="2500"/>
            </a:lvl1pPr>
            <a:lvl2pPr lvl="1" algn="ctr" rtl="0">
              <a:spcBef>
                <a:spcPts val="0"/>
              </a:spcBef>
              <a:spcAft>
                <a:spcPts val="0"/>
              </a:spcAft>
              <a:buClr>
                <a:schemeClr val="dk1"/>
              </a:buClr>
              <a:buSzPts val="2400"/>
              <a:buNone/>
              <a:defRPr sz="2400">
                <a:solidFill>
                  <a:schemeClr val="dk1"/>
                </a:solidFill>
              </a:defRPr>
            </a:lvl2pPr>
            <a:lvl3pPr lvl="2" algn="ctr" rtl="0">
              <a:spcBef>
                <a:spcPts val="0"/>
              </a:spcBef>
              <a:spcAft>
                <a:spcPts val="0"/>
              </a:spcAft>
              <a:buClr>
                <a:schemeClr val="dk1"/>
              </a:buClr>
              <a:buSzPts val="2400"/>
              <a:buNone/>
              <a:defRPr sz="2400">
                <a:solidFill>
                  <a:schemeClr val="dk1"/>
                </a:solidFill>
              </a:defRPr>
            </a:lvl3pPr>
            <a:lvl4pPr lvl="3" algn="ctr" rtl="0">
              <a:spcBef>
                <a:spcPts val="0"/>
              </a:spcBef>
              <a:spcAft>
                <a:spcPts val="0"/>
              </a:spcAft>
              <a:buClr>
                <a:schemeClr val="dk1"/>
              </a:buClr>
              <a:buSzPts val="2400"/>
              <a:buNone/>
              <a:defRPr sz="2400">
                <a:solidFill>
                  <a:schemeClr val="dk1"/>
                </a:solidFill>
              </a:defRPr>
            </a:lvl4pPr>
            <a:lvl5pPr lvl="4" algn="ctr" rtl="0">
              <a:spcBef>
                <a:spcPts val="0"/>
              </a:spcBef>
              <a:spcAft>
                <a:spcPts val="0"/>
              </a:spcAft>
              <a:buClr>
                <a:schemeClr val="dk1"/>
              </a:buClr>
              <a:buSzPts val="2400"/>
              <a:buNone/>
              <a:defRPr sz="2400">
                <a:solidFill>
                  <a:schemeClr val="dk1"/>
                </a:solidFill>
              </a:defRPr>
            </a:lvl5pPr>
            <a:lvl6pPr lvl="5" algn="ctr" rtl="0">
              <a:spcBef>
                <a:spcPts val="0"/>
              </a:spcBef>
              <a:spcAft>
                <a:spcPts val="0"/>
              </a:spcAft>
              <a:buClr>
                <a:schemeClr val="dk1"/>
              </a:buClr>
              <a:buSzPts val="2400"/>
              <a:buNone/>
              <a:defRPr sz="2400">
                <a:solidFill>
                  <a:schemeClr val="dk1"/>
                </a:solidFill>
              </a:defRPr>
            </a:lvl6pPr>
            <a:lvl7pPr lvl="6" algn="ctr" rtl="0">
              <a:spcBef>
                <a:spcPts val="0"/>
              </a:spcBef>
              <a:spcAft>
                <a:spcPts val="0"/>
              </a:spcAft>
              <a:buClr>
                <a:schemeClr val="dk1"/>
              </a:buClr>
              <a:buSzPts val="2400"/>
              <a:buNone/>
              <a:defRPr sz="2400">
                <a:solidFill>
                  <a:schemeClr val="dk1"/>
                </a:solidFill>
              </a:defRPr>
            </a:lvl7pPr>
            <a:lvl8pPr lvl="7" algn="ctr" rtl="0">
              <a:spcBef>
                <a:spcPts val="0"/>
              </a:spcBef>
              <a:spcAft>
                <a:spcPts val="0"/>
              </a:spcAft>
              <a:buClr>
                <a:schemeClr val="dk1"/>
              </a:buClr>
              <a:buSzPts val="2400"/>
              <a:buNone/>
              <a:defRPr sz="2400">
                <a:solidFill>
                  <a:schemeClr val="dk1"/>
                </a:solidFill>
              </a:defRPr>
            </a:lvl8pPr>
            <a:lvl9pPr lvl="8" algn="ctr" rtl="0">
              <a:spcBef>
                <a:spcPts val="0"/>
              </a:spcBef>
              <a:spcAft>
                <a:spcPts val="0"/>
              </a:spcAft>
              <a:buClr>
                <a:schemeClr val="dk1"/>
              </a:buClr>
              <a:buSzPts val="2400"/>
              <a:buNone/>
              <a:defRPr sz="2400">
                <a:solidFill>
                  <a:schemeClr val="dk1"/>
                </a:solidFill>
              </a:defRPr>
            </a:lvl9pPr>
          </a:lstStyle>
          <a:p>
            <a:endParaRPr/>
          </a:p>
        </p:txBody>
      </p:sp>
      <p:sp>
        <p:nvSpPr>
          <p:cNvPr id="186" name="Google Shape;186;p16"/>
          <p:cNvSpPr txBox="1">
            <a:spLocks noGrp="1"/>
          </p:cNvSpPr>
          <p:nvPr>
            <p:ph type="ctrTitle" idx="2"/>
          </p:nvPr>
        </p:nvSpPr>
        <p:spPr>
          <a:xfrm>
            <a:off x="5239364" y="3102333"/>
            <a:ext cx="2658000" cy="57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700"/>
              <a:buNone/>
              <a:defRPr sz="2500"/>
            </a:lvl1pPr>
            <a:lvl2pPr lvl="1" algn="ctr" rtl="0">
              <a:spcBef>
                <a:spcPts val="0"/>
              </a:spcBef>
              <a:spcAft>
                <a:spcPts val="0"/>
              </a:spcAft>
              <a:buClr>
                <a:schemeClr val="dk1"/>
              </a:buClr>
              <a:buSzPts val="2400"/>
              <a:buNone/>
              <a:defRPr sz="2400">
                <a:solidFill>
                  <a:schemeClr val="dk1"/>
                </a:solidFill>
              </a:defRPr>
            </a:lvl2pPr>
            <a:lvl3pPr lvl="2" algn="ctr" rtl="0">
              <a:spcBef>
                <a:spcPts val="0"/>
              </a:spcBef>
              <a:spcAft>
                <a:spcPts val="0"/>
              </a:spcAft>
              <a:buClr>
                <a:schemeClr val="dk1"/>
              </a:buClr>
              <a:buSzPts val="2400"/>
              <a:buNone/>
              <a:defRPr sz="2400">
                <a:solidFill>
                  <a:schemeClr val="dk1"/>
                </a:solidFill>
              </a:defRPr>
            </a:lvl3pPr>
            <a:lvl4pPr lvl="3" algn="ctr" rtl="0">
              <a:spcBef>
                <a:spcPts val="0"/>
              </a:spcBef>
              <a:spcAft>
                <a:spcPts val="0"/>
              </a:spcAft>
              <a:buClr>
                <a:schemeClr val="dk1"/>
              </a:buClr>
              <a:buSzPts val="2400"/>
              <a:buNone/>
              <a:defRPr sz="2400">
                <a:solidFill>
                  <a:schemeClr val="dk1"/>
                </a:solidFill>
              </a:defRPr>
            </a:lvl4pPr>
            <a:lvl5pPr lvl="4" algn="ctr" rtl="0">
              <a:spcBef>
                <a:spcPts val="0"/>
              </a:spcBef>
              <a:spcAft>
                <a:spcPts val="0"/>
              </a:spcAft>
              <a:buClr>
                <a:schemeClr val="dk1"/>
              </a:buClr>
              <a:buSzPts val="2400"/>
              <a:buNone/>
              <a:defRPr sz="2400">
                <a:solidFill>
                  <a:schemeClr val="dk1"/>
                </a:solidFill>
              </a:defRPr>
            </a:lvl5pPr>
            <a:lvl6pPr lvl="5" algn="ctr" rtl="0">
              <a:spcBef>
                <a:spcPts val="0"/>
              </a:spcBef>
              <a:spcAft>
                <a:spcPts val="0"/>
              </a:spcAft>
              <a:buClr>
                <a:schemeClr val="dk1"/>
              </a:buClr>
              <a:buSzPts val="2400"/>
              <a:buNone/>
              <a:defRPr sz="2400">
                <a:solidFill>
                  <a:schemeClr val="dk1"/>
                </a:solidFill>
              </a:defRPr>
            </a:lvl6pPr>
            <a:lvl7pPr lvl="6" algn="ctr" rtl="0">
              <a:spcBef>
                <a:spcPts val="0"/>
              </a:spcBef>
              <a:spcAft>
                <a:spcPts val="0"/>
              </a:spcAft>
              <a:buClr>
                <a:schemeClr val="dk1"/>
              </a:buClr>
              <a:buSzPts val="2400"/>
              <a:buNone/>
              <a:defRPr sz="2400">
                <a:solidFill>
                  <a:schemeClr val="dk1"/>
                </a:solidFill>
              </a:defRPr>
            </a:lvl7pPr>
            <a:lvl8pPr lvl="7" algn="ctr" rtl="0">
              <a:spcBef>
                <a:spcPts val="0"/>
              </a:spcBef>
              <a:spcAft>
                <a:spcPts val="0"/>
              </a:spcAft>
              <a:buClr>
                <a:schemeClr val="dk1"/>
              </a:buClr>
              <a:buSzPts val="2400"/>
              <a:buNone/>
              <a:defRPr sz="2400">
                <a:solidFill>
                  <a:schemeClr val="dk1"/>
                </a:solidFill>
              </a:defRPr>
            </a:lvl8pPr>
            <a:lvl9pPr lvl="8" algn="ctr" rtl="0">
              <a:spcBef>
                <a:spcPts val="0"/>
              </a:spcBef>
              <a:spcAft>
                <a:spcPts val="0"/>
              </a:spcAft>
              <a:buClr>
                <a:schemeClr val="dk1"/>
              </a:buClr>
              <a:buSzPts val="2400"/>
              <a:buNone/>
              <a:defRPr sz="2400">
                <a:solidFill>
                  <a:schemeClr val="dk1"/>
                </a:solidFill>
              </a:defRPr>
            </a:lvl9pPr>
          </a:lstStyle>
          <a:p>
            <a:endParaRPr/>
          </a:p>
        </p:txBody>
      </p:sp>
      <p:sp>
        <p:nvSpPr>
          <p:cNvPr id="187" name="Google Shape;187;p16"/>
          <p:cNvSpPr txBox="1">
            <a:spLocks noGrp="1"/>
          </p:cNvSpPr>
          <p:nvPr>
            <p:ph type="subTitle" idx="1"/>
          </p:nvPr>
        </p:nvSpPr>
        <p:spPr>
          <a:xfrm>
            <a:off x="1121834" y="1343167"/>
            <a:ext cx="2907600" cy="684600"/>
          </a:xfrm>
          <a:prstGeom prst="rect">
            <a:avLst/>
          </a:prstGeom>
          <a:noFill/>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1800"/>
              <a:buNone/>
              <a:defRPr sz="1400"/>
            </a:lvl1pPr>
            <a:lvl2pPr lvl="1" algn="ctr" rtl="0">
              <a:lnSpc>
                <a:spcPct val="100000"/>
              </a:lnSpc>
              <a:spcBef>
                <a:spcPts val="0"/>
              </a:spcBef>
              <a:spcAft>
                <a:spcPts val="0"/>
              </a:spcAft>
              <a:buClr>
                <a:schemeClr val="dk1"/>
              </a:buClr>
              <a:buSzPts val="1400"/>
              <a:buNone/>
              <a:defRPr>
                <a:solidFill>
                  <a:schemeClr val="dk1"/>
                </a:solidFill>
              </a:defRPr>
            </a:lvl2pPr>
            <a:lvl3pPr lvl="2" algn="ctr" rtl="0">
              <a:lnSpc>
                <a:spcPct val="100000"/>
              </a:lnSpc>
              <a:spcBef>
                <a:spcPts val="1600"/>
              </a:spcBef>
              <a:spcAft>
                <a:spcPts val="0"/>
              </a:spcAft>
              <a:buClr>
                <a:schemeClr val="dk1"/>
              </a:buClr>
              <a:buSzPts val="1400"/>
              <a:buNone/>
              <a:defRPr>
                <a:solidFill>
                  <a:schemeClr val="dk1"/>
                </a:solidFill>
              </a:defRPr>
            </a:lvl3pPr>
            <a:lvl4pPr lvl="3" algn="ctr" rtl="0">
              <a:lnSpc>
                <a:spcPct val="100000"/>
              </a:lnSpc>
              <a:spcBef>
                <a:spcPts val="1600"/>
              </a:spcBef>
              <a:spcAft>
                <a:spcPts val="0"/>
              </a:spcAft>
              <a:buClr>
                <a:schemeClr val="dk1"/>
              </a:buClr>
              <a:buSzPts val="1400"/>
              <a:buNone/>
              <a:defRPr>
                <a:solidFill>
                  <a:schemeClr val="dk1"/>
                </a:solidFill>
              </a:defRPr>
            </a:lvl4pPr>
            <a:lvl5pPr lvl="4" algn="ctr" rtl="0">
              <a:lnSpc>
                <a:spcPct val="100000"/>
              </a:lnSpc>
              <a:spcBef>
                <a:spcPts val="1600"/>
              </a:spcBef>
              <a:spcAft>
                <a:spcPts val="0"/>
              </a:spcAft>
              <a:buClr>
                <a:schemeClr val="dk1"/>
              </a:buClr>
              <a:buSzPts val="1400"/>
              <a:buNone/>
              <a:defRPr>
                <a:solidFill>
                  <a:schemeClr val="dk1"/>
                </a:solidFill>
              </a:defRPr>
            </a:lvl5pPr>
            <a:lvl6pPr lvl="5" algn="ctr" rtl="0">
              <a:lnSpc>
                <a:spcPct val="100000"/>
              </a:lnSpc>
              <a:spcBef>
                <a:spcPts val="1600"/>
              </a:spcBef>
              <a:spcAft>
                <a:spcPts val="0"/>
              </a:spcAft>
              <a:buClr>
                <a:schemeClr val="dk1"/>
              </a:buClr>
              <a:buSzPts val="1400"/>
              <a:buNone/>
              <a:defRPr>
                <a:solidFill>
                  <a:schemeClr val="dk1"/>
                </a:solidFill>
              </a:defRPr>
            </a:lvl6pPr>
            <a:lvl7pPr lvl="6" algn="ctr" rtl="0">
              <a:lnSpc>
                <a:spcPct val="100000"/>
              </a:lnSpc>
              <a:spcBef>
                <a:spcPts val="1600"/>
              </a:spcBef>
              <a:spcAft>
                <a:spcPts val="0"/>
              </a:spcAft>
              <a:buClr>
                <a:schemeClr val="dk1"/>
              </a:buClr>
              <a:buSzPts val="1400"/>
              <a:buNone/>
              <a:defRPr>
                <a:solidFill>
                  <a:schemeClr val="dk1"/>
                </a:solidFill>
              </a:defRPr>
            </a:lvl7pPr>
            <a:lvl8pPr lvl="7" algn="ctr" rtl="0">
              <a:lnSpc>
                <a:spcPct val="100000"/>
              </a:lnSpc>
              <a:spcBef>
                <a:spcPts val="1600"/>
              </a:spcBef>
              <a:spcAft>
                <a:spcPts val="0"/>
              </a:spcAft>
              <a:buClr>
                <a:schemeClr val="dk1"/>
              </a:buClr>
              <a:buSzPts val="1400"/>
              <a:buNone/>
              <a:defRPr>
                <a:solidFill>
                  <a:schemeClr val="dk1"/>
                </a:solidFill>
              </a:defRPr>
            </a:lvl8pPr>
            <a:lvl9pPr lvl="8" algn="ctr" rtl="0">
              <a:lnSpc>
                <a:spcPct val="100000"/>
              </a:lnSpc>
              <a:spcBef>
                <a:spcPts val="1600"/>
              </a:spcBef>
              <a:spcAft>
                <a:spcPts val="1600"/>
              </a:spcAft>
              <a:buClr>
                <a:schemeClr val="dk1"/>
              </a:buClr>
              <a:buSzPts val="1400"/>
              <a:buNone/>
              <a:defRPr>
                <a:solidFill>
                  <a:schemeClr val="dk1"/>
                </a:solidFill>
              </a:defRPr>
            </a:lvl9pPr>
          </a:lstStyle>
          <a:p>
            <a:endParaRPr/>
          </a:p>
        </p:txBody>
      </p:sp>
      <p:sp>
        <p:nvSpPr>
          <p:cNvPr id="188" name="Google Shape;188;p16"/>
          <p:cNvSpPr txBox="1">
            <a:spLocks noGrp="1"/>
          </p:cNvSpPr>
          <p:nvPr>
            <p:ph type="subTitle" idx="3"/>
          </p:nvPr>
        </p:nvSpPr>
        <p:spPr>
          <a:xfrm>
            <a:off x="5114566" y="3577544"/>
            <a:ext cx="2907600" cy="684600"/>
          </a:xfrm>
          <a:prstGeom prst="rect">
            <a:avLst/>
          </a:prstGeom>
          <a:noFill/>
        </p:spPr>
        <p:txBody>
          <a:bodyPr spcFirstLastPara="1" wrap="square" lIns="91425" tIns="91425" rIns="91425" bIns="91425" anchor="b" anchorCtr="0">
            <a:noAutofit/>
          </a:bodyPr>
          <a:lstStyle>
            <a:lvl1pPr lvl="0" algn="ctr" rtl="0">
              <a:lnSpc>
                <a:spcPct val="100000"/>
              </a:lnSpc>
              <a:spcBef>
                <a:spcPts val="0"/>
              </a:spcBef>
              <a:spcAft>
                <a:spcPts val="0"/>
              </a:spcAft>
              <a:buClr>
                <a:schemeClr val="dk1"/>
              </a:buClr>
              <a:buSzPts val="1800"/>
              <a:buNone/>
              <a:defRPr sz="1400"/>
            </a:lvl1pPr>
            <a:lvl2pPr lvl="1" algn="ctr" rtl="0">
              <a:lnSpc>
                <a:spcPct val="100000"/>
              </a:lnSpc>
              <a:spcBef>
                <a:spcPts val="0"/>
              </a:spcBef>
              <a:spcAft>
                <a:spcPts val="0"/>
              </a:spcAft>
              <a:buClr>
                <a:schemeClr val="dk1"/>
              </a:buClr>
              <a:buSzPts val="1400"/>
              <a:buNone/>
              <a:defRPr>
                <a:solidFill>
                  <a:schemeClr val="dk1"/>
                </a:solidFill>
              </a:defRPr>
            </a:lvl2pPr>
            <a:lvl3pPr lvl="2" algn="ctr" rtl="0">
              <a:lnSpc>
                <a:spcPct val="100000"/>
              </a:lnSpc>
              <a:spcBef>
                <a:spcPts val="1600"/>
              </a:spcBef>
              <a:spcAft>
                <a:spcPts val="0"/>
              </a:spcAft>
              <a:buClr>
                <a:schemeClr val="dk1"/>
              </a:buClr>
              <a:buSzPts val="1400"/>
              <a:buNone/>
              <a:defRPr>
                <a:solidFill>
                  <a:schemeClr val="dk1"/>
                </a:solidFill>
              </a:defRPr>
            </a:lvl3pPr>
            <a:lvl4pPr lvl="3" algn="ctr" rtl="0">
              <a:lnSpc>
                <a:spcPct val="100000"/>
              </a:lnSpc>
              <a:spcBef>
                <a:spcPts val="1600"/>
              </a:spcBef>
              <a:spcAft>
                <a:spcPts val="0"/>
              </a:spcAft>
              <a:buClr>
                <a:schemeClr val="dk1"/>
              </a:buClr>
              <a:buSzPts val="1400"/>
              <a:buNone/>
              <a:defRPr>
                <a:solidFill>
                  <a:schemeClr val="dk1"/>
                </a:solidFill>
              </a:defRPr>
            </a:lvl4pPr>
            <a:lvl5pPr lvl="4" algn="ctr" rtl="0">
              <a:lnSpc>
                <a:spcPct val="100000"/>
              </a:lnSpc>
              <a:spcBef>
                <a:spcPts val="1600"/>
              </a:spcBef>
              <a:spcAft>
                <a:spcPts val="0"/>
              </a:spcAft>
              <a:buClr>
                <a:schemeClr val="dk1"/>
              </a:buClr>
              <a:buSzPts val="1400"/>
              <a:buNone/>
              <a:defRPr>
                <a:solidFill>
                  <a:schemeClr val="dk1"/>
                </a:solidFill>
              </a:defRPr>
            </a:lvl5pPr>
            <a:lvl6pPr lvl="5" algn="ctr" rtl="0">
              <a:lnSpc>
                <a:spcPct val="100000"/>
              </a:lnSpc>
              <a:spcBef>
                <a:spcPts val="1600"/>
              </a:spcBef>
              <a:spcAft>
                <a:spcPts val="0"/>
              </a:spcAft>
              <a:buClr>
                <a:schemeClr val="dk1"/>
              </a:buClr>
              <a:buSzPts val="1400"/>
              <a:buNone/>
              <a:defRPr>
                <a:solidFill>
                  <a:schemeClr val="dk1"/>
                </a:solidFill>
              </a:defRPr>
            </a:lvl6pPr>
            <a:lvl7pPr lvl="6" algn="ctr" rtl="0">
              <a:lnSpc>
                <a:spcPct val="100000"/>
              </a:lnSpc>
              <a:spcBef>
                <a:spcPts val="1600"/>
              </a:spcBef>
              <a:spcAft>
                <a:spcPts val="0"/>
              </a:spcAft>
              <a:buClr>
                <a:schemeClr val="dk1"/>
              </a:buClr>
              <a:buSzPts val="1400"/>
              <a:buNone/>
              <a:defRPr>
                <a:solidFill>
                  <a:schemeClr val="dk1"/>
                </a:solidFill>
              </a:defRPr>
            </a:lvl7pPr>
            <a:lvl8pPr lvl="7" algn="ctr" rtl="0">
              <a:lnSpc>
                <a:spcPct val="100000"/>
              </a:lnSpc>
              <a:spcBef>
                <a:spcPts val="1600"/>
              </a:spcBef>
              <a:spcAft>
                <a:spcPts val="0"/>
              </a:spcAft>
              <a:buClr>
                <a:schemeClr val="dk1"/>
              </a:buClr>
              <a:buSzPts val="1400"/>
              <a:buNone/>
              <a:defRPr>
                <a:solidFill>
                  <a:schemeClr val="dk1"/>
                </a:solidFill>
              </a:defRPr>
            </a:lvl8pPr>
            <a:lvl9pPr lvl="8" algn="ctr" rtl="0">
              <a:lnSpc>
                <a:spcPct val="100000"/>
              </a:lnSpc>
              <a:spcBef>
                <a:spcPts val="1600"/>
              </a:spcBef>
              <a:spcAft>
                <a:spcPts val="1600"/>
              </a:spcAft>
              <a:buClr>
                <a:schemeClr val="dk1"/>
              </a:buClr>
              <a:buSzPts val="1400"/>
              <a:buNone/>
              <a:defRPr>
                <a:solidFill>
                  <a:schemeClr val="dk1"/>
                </a:solidFill>
              </a:defRPr>
            </a:lvl9pPr>
          </a:lstStyle>
          <a:p>
            <a:endParaRPr/>
          </a:p>
        </p:txBody>
      </p:sp>
      <p:sp>
        <p:nvSpPr>
          <p:cNvPr id="189" name="Google Shape;189;p16"/>
          <p:cNvSpPr/>
          <p:nvPr/>
        </p:nvSpPr>
        <p:spPr>
          <a:xfrm rot="1275388" flipH="1">
            <a:off x="-1199012" y="4441054"/>
            <a:ext cx="2402223" cy="976572"/>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16"/>
          <p:cNvSpPr/>
          <p:nvPr/>
        </p:nvSpPr>
        <p:spPr>
          <a:xfrm rot="1275363" flipH="1">
            <a:off x="-987292" y="4724126"/>
            <a:ext cx="2831426" cy="849506"/>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6"/>
          <p:cNvSpPr/>
          <p:nvPr/>
        </p:nvSpPr>
        <p:spPr>
          <a:xfrm rot="-7200010" flipH="1">
            <a:off x="7532942" y="-39912"/>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6"/>
          <p:cNvSpPr/>
          <p:nvPr/>
        </p:nvSpPr>
        <p:spPr>
          <a:xfrm rot="-1706227">
            <a:off x="8004758" y="4392186"/>
            <a:ext cx="2402218" cy="976570"/>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6"/>
          <p:cNvSpPr/>
          <p:nvPr/>
        </p:nvSpPr>
        <p:spPr>
          <a:xfrm rot="-1706232">
            <a:off x="7550418" y="4585555"/>
            <a:ext cx="2831429"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16"/>
          <p:cNvSpPr/>
          <p:nvPr/>
        </p:nvSpPr>
        <p:spPr>
          <a:xfrm rot="9102685" flipH="1">
            <a:off x="-991384" y="-416227"/>
            <a:ext cx="2831423" cy="9397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6"/>
          <p:cNvSpPr/>
          <p:nvPr/>
        </p:nvSpPr>
        <p:spPr>
          <a:xfrm>
            <a:off x="291748" y="232682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96" name="Google Shape;196;p16"/>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197" name="Google Shape;197;p16">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ext 4">
  <p:cSld name="CUSTOM_6">
    <p:spTree>
      <p:nvGrpSpPr>
        <p:cNvPr id="1" name="Shape 198"/>
        <p:cNvGrpSpPr/>
        <p:nvPr/>
      </p:nvGrpSpPr>
      <p:grpSpPr>
        <a:xfrm>
          <a:off x="0" y="0"/>
          <a:ext cx="0" cy="0"/>
          <a:chOff x="0" y="0"/>
          <a:chExt cx="0" cy="0"/>
        </a:xfrm>
      </p:grpSpPr>
      <p:sp>
        <p:nvSpPr>
          <p:cNvPr id="199" name="Google Shape;199;p17"/>
          <p:cNvSpPr txBox="1">
            <a:spLocks noGrp="1"/>
          </p:cNvSpPr>
          <p:nvPr>
            <p:ph type="title"/>
          </p:nvPr>
        </p:nvSpPr>
        <p:spPr>
          <a:xfrm>
            <a:off x="609226" y="1830600"/>
            <a:ext cx="3017100" cy="14823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dk1"/>
              </a:buClr>
              <a:buSzPts val="4200"/>
              <a:buNone/>
              <a:defRPr sz="4200">
                <a:solidFill>
                  <a:schemeClr val="dk1"/>
                </a:solidFill>
              </a:defRPr>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200" name="Google Shape;200;p17"/>
          <p:cNvSpPr txBox="1">
            <a:spLocks noGrp="1"/>
          </p:cNvSpPr>
          <p:nvPr>
            <p:ph type="subTitle" idx="1"/>
          </p:nvPr>
        </p:nvSpPr>
        <p:spPr>
          <a:xfrm>
            <a:off x="4572000" y="790475"/>
            <a:ext cx="3852000" cy="35454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accent1"/>
              </a:buClr>
              <a:buSzPts val="2100"/>
              <a:buChar char="●"/>
              <a:defRPr sz="1400">
                <a:solidFill>
                  <a:schemeClr val="dk1"/>
                </a:solidFill>
              </a:defRPr>
            </a:lvl1pPr>
            <a:lvl2pPr lvl="1" algn="ctr" rtl="0">
              <a:lnSpc>
                <a:spcPct val="100000"/>
              </a:lnSpc>
              <a:spcBef>
                <a:spcPts val="1000"/>
              </a:spcBef>
              <a:spcAft>
                <a:spcPts val="0"/>
              </a:spcAft>
              <a:buSzPts val="2100"/>
              <a:buChar char="○"/>
              <a:defRPr sz="2100"/>
            </a:lvl2pPr>
            <a:lvl3pPr lvl="2" algn="ctr" rtl="0">
              <a:lnSpc>
                <a:spcPct val="100000"/>
              </a:lnSpc>
              <a:spcBef>
                <a:spcPts val="0"/>
              </a:spcBef>
              <a:spcAft>
                <a:spcPts val="0"/>
              </a:spcAft>
              <a:buSzPts val="2100"/>
              <a:buChar char="■"/>
              <a:defRPr sz="2100"/>
            </a:lvl3pPr>
            <a:lvl4pPr lvl="3" algn="ctr" rtl="0">
              <a:lnSpc>
                <a:spcPct val="100000"/>
              </a:lnSpc>
              <a:spcBef>
                <a:spcPts val="0"/>
              </a:spcBef>
              <a:spcAft>
                <a:spcPts val="0"/>
              </a:spcAft>
              <a:buSzPts val="2100"/>
              <a:buChar char="●"/>
              <a:defRPr sz="2100"/>
            </a:lvl4pPr>
            <a:lvl5pPr lvl="4" algn="ctr" rtl="0">
              <a:lnSpc>
                <a:spcPct val="100000"/>
              </a:lnSpc>
              <a:spcBef>
                <a:spcPts val="0"/>
              </a:spcBef>
              <a:spcAft>
                <a:spcPts val="0"/>
              </a:spcAft>
              <a:buSzPts val="2100"/>
              <a:buChar char="○"/>
              <a:defRPr sz="2100"/>
            </a:lvl5pPr>
            <a:lvl6pPr lvl="5" algn="ctr" rtl="0">
              <a:lnSpc>
                <a:spcPct val="100000"/>
              </a:lnSpc>
              <a:spcBef>
                <a:spcPts val="0"/>
              </a:spcBef>
              <a:spcAft>
                <a:spcPts val="0"/>
              </a:spcAft>
              <a:buSzPts val="2100"/>
              <a:buChar char="■"/>
              <a:defRPr sz="2100"/>
            </a:lvl6pPr>
            <a:lvl7pPr lvl="6" algn="ctr" rtl="0">
              <a:lnSpc>
                <a:spcPct val="100000"/>
              </a:lnSpc>
              <a:spcBef>
                <a:spcPts val="0"/>
              </a:spcBef>
              <a:spcAft>
                <a:spcPts val="0"/>
              </a:spcAft>
              <a:buSzPts val="2100"/>
              <a:buChar char="●"/>
              <a:defRPr sz="2100"/>
            </a:lvl7pPr>
            <a:lvl8pPr lvl="7" algn="ctr" rtl="0">
              <a:lnSpc>
                <a:spcPct val="100000"/>
              </a:lnSpc>
              <a:spcBef>
                <a:spcPts val="0"/>
              </a:spcBef>
              <a:spcAft>
                <a:spcPts val="0"/>
              </a:spcAft>
              <a:buSzPts val="2100"/>
              <a:buChar char="○"/>
              <a:defRPr sz="2100"/>
            </a:lvl8pPr>
            <a:lvl9pPr lvl="8" algn="ctr" rtl="0">
              <a:lnSpc>
                <a:spcPct val="100000"/>
              </a:lnSpc>
              <a:spcBef>
                <a:spcPts val="0"/>
              </a:spcBef>
              <a:spcAft>
                <a:spcPts val="0"/>
              </a:spcAft>
              <a:buSzPts val="2100"/>
              <a:buChar char="■"/>
              <a:defRPr sz="2100"/>
            </a:lvl9pPr>
          </a:lstStyle>
          <a:p>
            <a:endParaRPr/>
          </a:p>
        </p:txBody>
      </p:sp>
      <p:grpSp>
        <p:nvGrpSpPr>
          <p:cNvPr id="201" name="Google Shape;201;p17"/>
          <p:cNvGrpSpPr/>
          <p:nvPr/>
        </p:nvGrpSpPr>
        <p:grpSpPr>
          <a:xfrm flipH="1">
            <a:off x="6440663" y="1434771"/>
            <a:ext cx="5815361" cy="3708730"/>
            <a:chOff x="-1243353" y="1445621"/>
            <a:chExt cx="5815361" cy="3708730"/>
          </a:xfrm>
        </p:grpSpPr>
        <p:sp>
          <p:nvSpPr>
            <p:cNvPr id="202" name="Google Shape;202;p17"/>
            <p:cNvSpPr/>
            <p:nvPr/>
          </p:nvSpPr>
          <p:spPr>
            <a:xfrm flipH="1">
              <a:off x="-1243353" y="1445621"/>
              <a:ext cx="2626803" cy="3708730"/>
            </a:xfrm>
            <a:custGeom>
              <a:avLst/>
              <a:gdLst/>
              <a:ahLst/>
              <a:cxnLst/>
              <a:rect l="l" t="t" r="r" b="b"/>
              <a:pathLst>
                <a:path w="9175" h="12954" extrusionOk="0">
                  <a:moveTo>
                    <a:pt x="3671" y="1"/>
                  </a:moveTo>
                  <a:cubicBezTo>
                    <a:pt x="2819" y="1"/>
                    <a:pt x="2105" y="491"/>
                    <a:pt x="2105" y="491"/>
                  </a:cubicBezTo>
                  <a:cubicBezTo>
                    <a:pt x="2105" y="491"/>
                    <a:pt x="1311" y="7157"/>
                    <a:pt x="656" y="8694"/>
                  </a:cubicBezTo>
                  <a:cubicBezTo>
                    <a:pt x="1" y="10244"/>
                    <a:pt x="996" y="12953"/>
                    <a:pt x="996" y="12953"/>
                  </a:cubicBezTo>
                  <a:lnTo>
                    <a:pt x="6629" y="12953"/>
                  </a:lnTo>
                  <a:cubicBezTo>
                    <a:pt x="9174" y="10408"/>
                    <a:pt x="7624" y="7522"/>
                    <a:pt x="6440" y="6842"/>
                  </a:cubicBezTo>
                  <a:cubicBezTo>
                    <a:pt x="5268" y="6161"/>
                    <a:pt x="6755" y="3024"/>
                    <a:pt x="5457" y="1045"/>
                  </a:cubicBezTo>
                  <a:cubicBezTo>
                    <a:pt x="4924" y="238"/>
                    <a:pt x="4264" y="1"/>
                    <a:pt x="367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17"/>
            <p:cNvSpPr/>
            <p:nvPr/>
          </p:nvSpPr>
          <p:spPr>
            <a:xfrm flipH="1">
              <a:off x="2169788" y="4177780"/>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17"/>
            <p:cNvSpPr/>
            <p:nvPr/>
          </p:nvSpPr>
          <p:spPr>
            <a:xfrm flipH="1">
              <a:off x="-442377" y="3174677"/>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7"/>
            <p:cNvSpPr/>
            <p:nvPr/>
          </p:nvSpPr>
          <p:spPr>
            <a:xfrm flipH="1">
              <a:off x="-582301" y="3492638"/>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7"/>
            <p:cNvSpPr/>
            <p:nvPr/>
          </p:nvSpPr>
          <p:spPr>
            <a:xfrm flipH="1">
              <a:off x="131549" y="3471863"/>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7" name="Google Shape;207;p17"/>
          <p:cNvGrpSpPr/>
          <p:nvPr/>
        </p:nvGrpSpPr>
        <p:grpSpPr>
          <a:xfrm>
            <a:off x="-2763112" y="1715971"/>
            <a:ext cx="5815361" cy="3708730"/>
            <a:chOff x="-1243353" y="1445621"/>
            <a:chExt cx="5815361" cy="3708730"/>
          </a:xfrm>
        </p:grpSpPr>
        <p:sp>
          <p:nvSpPr>
            <p:cNvPr id="208" name="Google Shape;208;p17"/>
            <p:cNvSpPr/>
            <p:nvPr/>
          </p:nvSpPr>
          <p:spPr>
            <a:xfrm flipH="1">
              <a:off x="-1243353" y="1445621"/>
              <a:ext cx="2626803" cy="3708730"/>
            </a:xfrm>
            <a:custGeom>
              <a:avLst/>
              <a:gdLst/>
              <a:ahLst/>
              <a:cxnLst/>
              <a:rect l="l" t="t" r="r" b="b"/>
              <a:pathLst>
                <a:path w="9175" h="12954" extrusionOk="0">
                  <a:moveTo>
                    <a:pt x="3671" y="1"/>
                  </a:moveTo>
                  <a:cubicBezTo>
                    <a:pt x="2819" y="1"/>
                    <a:pt x="2105" y="491"/>
                    <a:pt x="2105" y="491"/>
                  </a:cubicBezTo>
                  <a:cubicBezTo>
                    <a:pt x="2105" y="491"/>
                    <a:pt x="1311" y="7157"/>
                    <a:pt x="656" y="8694"/>
                  </a:cubicBezTo>
                  <a:cubicBezTo>
                    <a:pt x="1" y="10244"/>
                    <a:pt x="996" y="12953"/>
                    <a:pt x="996" y="12953"/>
                  </a:cubicBezTo>
                  <a:lnTo>
                    <a:pt x="6629" y="12953"/>
                  </a:lnTo>
                  <a:cubicBezTo>
                    <a:pt x="9174" y="10408"/>
                    <a:pt x="7624" y="7522"/>
                    <a:pt x="6440" y="6842"/>
                  </a:cubicBezTo>
                  <a:cubicBezTo>
                    <a:pt x="5268" y="6161"/>
                    <a:pt x="6755" y="3024"/>
                    <a:pt x="5457" y="1045"/>
                  </a:cubicBezTo>
                  <a:cubicBezTo>
                    <a:pt x="4924" y="238"/>
                    <a:pt x="4264" y="1"/>
                    <a:pt x="36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17"/>
            <p:cNvSpPr/>
            <p:nvPr/>
          </p:nvSpPr>
          <p:spPr>
            <a:xfrm flipH="1">
              <a:off x="2169788" y="4177780"/>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7"/>
            <p:cNvSpPr/>
            <p:nvPr/>
          </p:nvSpPr>
          <p:spPr>
            <a:xfrm flipH="1">
              <a:off x="-442377" y="3174677"/>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7"/>
            <p:cNvSpPr/>
            <p:nvPr/>
          </p:nvSpPr>
          <p:spPr>
            <a:xfrm flipH="1">
              <a:off x="-582301" y="3492638"/>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7"/>
            <p:cNvSpPr/>
            <p:nvPr/>
          </p:nvSpPr>
          <p:spPr>
            <a:xfrm flipH="1">
              <a:off x="131549" y="3471863"/>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3" name="Google Shape;213;p17"/>
          <p:cNvSpPr/>
          <p:nvPr/>
        </p:nvSpPr>
        <p:spPr>
          <a:xfrm>
            <a:off x="4572009" y="120488"/>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17"/>
          <p:cNvSpPr/>
          <p:nvPr/>
        </p:nvSpPr>
        <p:spPr>
          <a:xfrm>
            <a:off x="8351956" y="469020"/>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17"/>
          <p:cNvSpPr/>
          <p:nvPr/>
        </p:nvSpPr>
        <p:spPr>
          <a:xfrm>
            <a:off x="626334" y="1247607"/>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7"/>
          <p:cNvSpPr/>
          <p:nvPr/>
        </p:nvSpPr>
        <p:spPr>
          <a:xfrm>
            <a:off x="2229764" y="443401"/>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17" name="Google Shape;217;p17"/>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218" name="Google Shape;218;p17">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four columns">
  <p:cSld name="CUSTOM_6_1">
    <p:spTree>
      <p:nvGrpSpPr>
        <p:cNvPr id="1" name="Shape 219"/>
        <p:cNvGrpSpPr/>
        <p:nvPr/>
      </p:nvGrpSpPr>
      <p:grpSpPr>
        <a:xfrm>
          <a:off x="0" y="0"/>
          <a:ext cx="0" cy="0"/>
          <a:chOff x="0" y="0"/>
          <a:chExt cx="0" cy="0"/>
        </a:xfrm>
      </p:grpSpPr>
      <p:sp>
        <p:nvSpPr>
          <p:cNvPr id="220" name="Google Shape;220;p18"/>
          <p:cNvSpPr txBox="1">
            <a:spLocks noGrp="1"/>
          </p:cNvSpPr>
          <p:nvPr>
            <p:ph type="title"/>
          </p:nvPr>
        </p:nvSpPr>
        <p:spPr>
          <a:xfrm>
            <a:off x="1780139" y="367712"/>
            <a:ext cx="5589900" cy="60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sp>
        <p:nvSpPr>
          <p:cNvPr id="221" name="Google Shape;221;p18"/>
          <p:cNvSpPr txBox="1">
            <a:spLocks noGrp="1"/>
          </p:cNvSpPr>
          <p:nvPr>
            <p:ph type="subTitle" idx="1"/>
          </p:nvPr>
        </p:nvSpPr>
        <p:spPr>
          <a:xfrm>
            <a:off x="1418950" y="1304050"/>
            <a:ext cx="3367800" cy="552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1400"/>
              <a:buNone/>
              <a:defRPr sz="1400">
                <a:solidFill>
                  <a:schemeClr val="dk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222" name="Google Shape;222;p18"/>
          <p:cNvSpPr txBox="1">
            <a:spLocks noGrp="1"/>
          </p:cNvSpPr>
          <p:nvPr>
            <p:ph type="subTitle" idx="2"/>
          </p:nvPr>
        </p:nvSpPr>
        <p:spPr>
          <a:xfrm>
            <a:off x="1418950" y="2066850"/>
            <a:ext cx="3367800" cy="552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223" name="Google Shape;223;p18"/>
          <p:cNvSpPr txBox="1">
            <a:spLocks noGrp="1"/>
          </p:cNvSpPr>
          <p:nvPr>
            <p:ph type="subTitle" idx="3"/>
          </p:nvPr>
        </p:nvSpPr>
        <p:spPr>
          <a:xfrm>
            <a:off x="1418950" y="2829650"/>
            <a:ext cx="3367800" cy="552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224" name="Google Shape;224;p18"/>
          <p:cNvSpPr txBox="1">
            <a:spLocks noGrp="1"/>
          </p:cNvSpPr>
          <p:nvPr>
            <p:ph type="subTitle" idx="4"/>
          </p:nvPr>
        </p:nvSpPr>
        <p:spPr>
          <a:xfrm>
            <a:off x="1418950" y="3882478"/>
            <a:ext cx="3367800" cy="552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400"/>
              <a:buNone/>
              <a:defRPr sz="1400">
                <a:solidFill>
                  <a:schemeClr val="dk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grpSp>
        <p:nvGrpSpPr>
          <p:cNvPr id="225" name="Google Shape;225;p18"/>
          <p:cNvGrpSpPr/>
          <p:nvPr/>
        </p:nvGrpSpPr>
        <p:grpSpPr>
          <a:xfrm flipH="1">
            <a:off x="5516313" y="1445921"/>
            <a:ext cx="5815361" cy="3708730"/>
            <a:chOff x="-1243353" y="1445621"/>
            <a:chExt cx="5815361" cy="3708730"/>
          </a:xfrm>
        </p:grpSpPr>
        <p:sp>
          <p:nvSpPr>
            <p:cNvPr id="226" name="Google Shape;226;p18"/>
            <p:cNvSpPr/>
            <p:nvPr/>
          </p:nvSpPr>
          <p:spPr>
            <a:xfrm flipH="1">
              <a:off x="-1243353" y="1445621"/>
              <a:ext cx="2626803" cy="3708730"/>
            </a:xfrm>
            <a:custGeom>
              <a:avLst/>
              <a:gdLst/>
              <a:ahLst/>
              <a:cxnLst/>
              <a:rect l="l" t="t" r="r" b="b"/>
              <a:pathLst>
                <a:path w="9175" h="12954" extrusionOk="0">
                  <a:moveTo>
                    <a:pt x="3671" y="1"/>
                  </a:moveTo>
                  <a:cubicBezTo>
                    <a:pt x="2819" y="1"/>
                    <a:pt x="2105" y="491"/>
                    <a:pt x="2105" y="491"/>
                  </a:cubicBezTo>
                  <a:cubicBezTo>
                    <a:pt x="2105" y="491"/>
                    <a:pt x="1311" y="7157"/>
                    <a:pt x="656" y="8694"/>
                  </a:cubicBezTo>
                  <a:cubicBezTo>
                    <a:pt x="1" y="10244"/>
                    <a:pt x="996" y="12953"/>
                    <a:pt x="996" y="12953"/>
                  </a:cubicBezTo>
                  <a:lnTo>
                    <a:pt x="6629" y="12953"/>
                  </a:lnTo>
                  <a:cubicBezTo>
                    <a:pt x="9174" y="10408"/>
                    <a:pt x="7624" y="7522"/>
                    <a:pt x="6440" y="6842"/>
                  </a:cubicBezTo>
                  <a:cubicBezTo>
                    <a:pt x="5268" y="6161"/>
                    <a:pt x="6755" y="3024"/>
                    <a:pt x="5457" y="1045"/>
                  </a:cubicBezTo>
                  <a:cubicBezTo>
                    <a:pt x="4924" y="238"/>
                    <a:pt x="4264" y="1"/>
                    <a:pt x="367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8"/>
            <p:cNvSpPr/>
            <p:nvPr/>
          </p:nvSpPr>
          <p:spPr>
            <a:xfrm flipH="1">
              <a:off x="2169788" y="4177780"/>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18"/>
            <p:cNvSpPr/>
            <p:nvPr/>
          </p:nvSpPr>
          <p:spPr>
            <a:xfrm flipH="1">
              <a:off x="-442377" y="3174677"/>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18"/>
            <p:cNvSpPr/>
            <p:nvPr/>
          </p:nvSpPr>
          <p:spPr>
            <a:xfrm flipH="1">
              <a:off x="-582301" y="3492638"/>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8"/>
            <p:cNvSpPr/>
            <p:nvPr/>
          </p:nvSpPr>
          <p:spPr>
            <a:xfrm flipH="1">
              <a:off x="131549" y="3471863"/>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1" name="Google Shape;231;p18"/>
          <p:cNvSpPr/>
          <p:nvPr/>
        </p:nvSpPr>
        <p:spPr>
          <a:xfrm rot="185215">
            <a:off x="4611556" y="4088245"/>
            <a:ext cx="2402206" cy="1030507"/>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8"/>
          <p:cNvSpPr/>
          <p:nvPr/>
        </p:nvSpPr>
        <p:spPr>
          <a:xfrm>
            <a:off x="4319235" y="4323979"/>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8"/>
          <p:cNvSpPr/>
          <p:nvPr/>
        </p:nvSpPr>
        <p:spPr>
          <a:xfrm>
            <a:off x="6388922" y="250863"/>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18"/>
          <p:cNvSpPr/>
          <p:nvPr/>
        </p:nvSpPr>
        <p:spPr>
          <a:xfrm>
            <a:off x="8351956" y="469020"/>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18"/>
          <p:cNvSpPr/>
          <p:nvPr/>
        </p:nvSpPr>
        <p:spPr>
          <a:xfrm>
            <a:off x="626347" y="266369"/>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18"/>
          <p:cNvSpPr/>
          <p:nvPr/>
        </p:nvSpPr>
        <p:spPr>
          <a:xfrm>
            <a:off x="2598596" y="4708023"/>
            <a:ext cx="94806" cy="81426"/>
          </a:xfrm>
          <a:custGeom>
            <a:avLst/>
            <a:gdLst/>
            <a:ahLst/>
            <a:cxnLst/>
            <a:rect l="l" t="t" r="r" b="b"/>
            <a:pathLst>
              <a:path w="581" h="499" extrusionOk="0">
                <a:moveTo>
                  <a:pt x="328" y="1"/>
                </a:moveTo>
                <a:cubicBezTo>
                  <a:pt x="114" y="1"/>
                  <a:pt x="1" y="265"/>
                  <a:pt x="152" y="429"/>
                </a:cubicBezTo>
                <a:cubicBezTo>
                  <a:pt x="204" y="477"/>
                  <a:pt x="266" y="498"/>
                  <a:pt x="326" y="498"/>
                </a:cubicBezTo>
                <a:cubicBezTo>
                  <a:pt x="457" y="498"/>
                  <a:pt x="580" y="399"/>
                  <a:pt x="580" y="253"/>
                </a:cubicBezTo>
                <a:cubicBezTo>
                  <a:pt x="580" y="114"/>
                  <a:pt x="467"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18"/>
          <p:cNvSpPr/>
          <p:nvPr/>
        </p:nvSpPr>
        <p:spPr>
          <a:xfrm>
            <a:off x="137964" y="2530551"/>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18"/>
          <p:cNvSpPr txBox="1">
            <a:spLocks noGrp="1"/>
          </p:cNvSpPr>
          <p:nvPr>
            <p:ph type="subTitle" idx="5"/>
          </p:nvPr>
        </p:nvSpPr>
        <p:spPr>
          <a:xfrm>
            <a:off x="1418950" y="3573000"/>
            <a:ext cx="3367800" cy="4155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Clr>
                <a:schemeClr val="dk1"/>
              </a:buClr>
              <a:buSzPts val="1800"/>
              <a:buFont typeface="Bebas Neue"/>
              <a:buNone/>
              <a:defRPr>
                <a:solidFill>
                  <a:schemeClr val="dk1"/>
                </a:solidFill>
                <a:latin typeface="Fredoka One"/>
                <a:ea typeface="Fredoka One"/>
                <a:cs typeface="Fredoka One"/>
                <a:sym typeface="Fredoka One"/>
              </a:defRPr>
            </a:lvl1pPr>
            <a:lvl2pPr lvl="1" algn="ctr" rtl="0">
              <a:lnSpc>
                <a:spcPct val="100000"/>
              </a:lnSpc>
              <a:spcBef>
                <a:spcPts val="0"/>
              </a:spcBef>
              <a:spcAft>
                <a:spcPts val="0"/>
              </a:spcAft>
              <a:buClr>
                <a:schemeClr val="dk1"/>
              </a:buClr>
              <a:buSzPts val="1800"/>
              <a:buFont typeface="Bebas Neue"/>
              <a:buNone/>
              <a:defRPr sz="1800">
                <a:solidFill>
                  <a:schemeClr val="dk1"/>
                </a:solidFill>
                <a:latin typeface="Bebas Neue"/>
                <a:ea typeface="Bebas Neue"/>
                <a:cs typeface="Bebas Neue"/>
                <a:sym typeface="Bebas Neue"/>
              </a:defRPr>
            </a:lvl2pPr>
            <a:lvl3pPr lvl="2" algn="ctr" rtl="0">
              <a:lnSpc>
                <a:spcPct val="100000"/>
              </a:lnSpc>
              <a:spcBef>
                <a:spcPts val="1600"/>
              </a:spcBef>
              <a:spcAft>
                <a:spcPts val="0"/>
              </a:spcAft>
              <a:buClr>
                <a:schemeClr val="dk1"/>
              </a:buClr>
              <a:buSzPts val="1800"/>
              <a:buFont typeface="Bebas Neue"/>
              <a:buNone/>
              <a:defRPr sz="1800">
                <a:solidFill>
                  <a:schemeClr val="dk1"/>
                </a:solidFill>
                <a:latin typeface="Bebas Neue"/>
                <a:ea typeface="Bebas Neue"/>
                <a:cs typeface="Bebas Neue"/>
                <a:sym typeface="Bebas Neue"/>
              </a:defRPr>
            </a:lvl3pPr>
            <a:lvl4pPr lvl="3" algn="ctr" rtl="0">
              <a:lnSpc>
                <a:spcPct val="100000"/>
              </a:lnSpc>
              <a:spcBef>
                <a:spcPts val="1600"/>
              </a:spcBef>
              <a:spcAft>
                <a:spcPts val="0"/>
              </a:spcAft>
              <a:buClr>
                <a:schemeClr val="dk1"/>
              </a:buClr>
              <a:buSzPts val="1800"/>
              <a:buFont typeface="Bebas Neue"/>
              <a:buNone/>
              <a:defRPr sz="1800">
                <a:solidFill>
                  <a:schemeClr val="dk1"/>
                </a:solidFill>
                <a:latin typeface="Bebas Neue"/>
                <a:ea typeface="Bebas Neue"/>
                <a:cs typeface="Bebas Neue"/>
                <a:sym typeface="Bebas Neue"/>
              </a:defRPr>
            </a:lvl4pPr>
            <a:lvl5pPr lvl="4" algn="ctr" rtl="0">
              <a:lnSpc>
                <a:spcPct val="100000"/>
              </a:lnSpc>
              <a:spcBef>
                <a:spcPts val="1600"/>
              </a:spcBef>
              <a:spcAft>
                <a:spcPts val="0"/>
              </a:spcAft>
              <a:buClr>
                <a:schemeClr val="dk1"/>
              </a:buClr>
              <a:buSzPts val="1800"/>
              <a:buFont typeface="Bebas Neue"/>
              <a:buNone/>
              <a:defRPr sz="1800">
                <a:solidFill>
                  <a:schemeClr val="dk1"/>
                </a:solidFill>
                <a:latin typeface="Bebas Neue"/>
                <a:ea typeface="Bebas Neue"/>
                <a:cs typeface="Bebas Neue"/>
                <a:sym typeface="Bebas Neue"/>
              </a:defRPr>
            </a:lvl5pPr>
            <a:lvl6pPr lvl="5" algn="ctr" rtl="0">
              <a:lnSpc>
                <a:spcPct val="100000"/>
              </a:lnSpc>
              <a:spcBef>
                <a:spcPts val="1600"/>
              </a:spcBef>
              <a:spcAft>
                <a:spcPts val="0"/>
              </a:spcAft>
              <a:buClr>
                <a:schemeClr val="dk1"/>
              </a:buClr>
              <a:buSzPts val="1800"/>
              <a:buFont typeface="Bebas Neue"/>
              <a:buNone/>
              <a:defRPr sz="1800">
                <a:solidFill>
                  <a:schemeClr val="dk1"/>
                </a:solidFill>
                <a:latin typeface="Bebas Neue"/>
                <a:ea typeface="Bebas Neue"/>
                <a:cs typeface="Bebas Neue"/>
                <a:sym typeface="Bebas Neue"/>
              </a:defRPr>
            </a:lvl6pPr>
            <a:lvl7pPr lvl="6" algn="ctr" rtl="0">
              <a:lnSpc>
                <a:spcPct val="100000"/>
              </a:lnSpc>
              <a:spcBef>
                <a:spcPts val="1600"/>
              </a:spcBef>
              <a:spcAft>
                <a:spcPts val="0"/>
              </a:spcAft>
              <a:buClr>
                <a:schemeClr val="dk1"/>
              </a:buClr>
              <a:buSzPts val="1800"/>
              <a:buFont typeface="Bebas Neue"/>
              <a:buNone/>
              <a:defRPr sz="1800">
                <a:solidFill>
                  <a:schemeClr val="dk1"/>
                </a:solidFill>
                <a:latin typeface="Bebas Neue"/>
                <a:ea typeface="Bebas Neue"/>
                <a:cs typeface="Bebas Neue"/>
                <a:sym typeface="Bebas Neue"/>
              </a:defRPr>
            </a:lvl7pPr>
            <a:lvl8pPr lvl="7" algn="ctr" rtl="0">
              <a:lnSpc>
                <a:spcPct val="100000"/>
              </a:lnSpc>
              <a:spcBef>
                <a:spcPts val="1600"/>
              </a:spcBef>
              <a:spcAft>
                <a:spcPts val="0"/>
              </a:spcAft>
              <a:buClr>
                <a:schemeClr val="dk1"/>
              </a:buClr>
              <a:buSzPts val="1800"/>
              <a:buFont typeface="Bebas Neue"/>
              <a:buNone/>
              <a:defRPr sz="1800">
                <a:solidFill>
                  <a:schemeClr val="dk1"/>
                </a:solidFill>
                <a:latin typeface="Bebas Neue"/>
                <a:ea typeface="Bebas Neue"/>
                <a:cs typeface="Bebas Neue"/>
                <a:sym typeface="Bebas Neue"/>
              </a:defRPr>
            </a:lvl8pPr>
            <a:lvl9pPr lvl="8" algn="ctr" rtl="0">
              <a:lnSpc>
                <a:spcPct val="100000"/>
              </a:lnSpc>
              <a:spcBef>
                <a:spcPts val="1600"/>
              </a:spcBef>
              <a:spcAft>
                <a:spcPts val="1600"/>
              </a:spcAft>
              <a:buClr>
                <a:schemeClr val="dk1"/>
              </a:buClr>
              <a:buSzPts val="1800"/>
              <a:buFont typeface="Bebas Neue"/>
              <a:buNone/>
              <a:defRPr sz="1800">
                <a:solidFill>
                  <a:schemeClr val="dk1"/>
                </a:solidFill>
                <a:latin typeface="Bebas Neue"/>
                <a:ea typeface="Bebas Neue"/>
                <a:cs typeface="Bebas Neue"/>
                <a:sym typeface="Bebas Neue"/>
              </a:defRPr>
            </a:lvl9pPr>
          </a:lstStyle>
          <a:p>
            <a:endParaRPr/>
          </a:p>
        </p:txBody>
      </p:sp>
      <p:pic>
        <p:nvPicPr>
          <p:cNvPr id="239" name="Google Shape;239;p18"/>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240" name="Google Shape;240;p18">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1">
  <p:cSld name="CUSTOM_6_1_1">
    <p:spTree>
      <p:nvGrpSpPr>
        <p:cNvPr id="1" name="Shape 241"/>
        <p:cNvGrpSpPr/>
        <p:nvPr/>
      </p:nvGrpSpPr>
      <p:grpSpPr>
        <a:xfrm>
          <a:off x="0" y="0"/>
          <a:ext cx="0" cy="0"/>
          <a:chOff x="0" y="0"/>
          <a:chExt cx="0" cy="0"/>
        </a:xfrm>
      </p:grpSpPr>
      <p:sp>
        <p:nvSpPr>
          <p:cNvPr id="242" name="Google Shape;242;p19"/>
          <p:cNvSpPr txBox="1">
            <a:spLocks noGrp="1"/>
          </p:cNvSpPr>
          <p:nvPr>
            <p:ph type="title"/>
          </p:nvPr>
        </p:nvSpPr>
        <p:spPr>
          <a:xfrm>
            <a:off x="720000" y="367700"/>
            <a:ext cx="7704000" cy="60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sp>
        <p:nvSpPr>
          <p:cNvPr id="243" name="Google Shape;243;p19"/>
          <p:cNvSpPr/>
          <p:nvPr/>
        </p:nvSpPr>
        <p:spPr>
          <a:xfrm rot="1275388" flipH="1">
            <a:off x="-1199012" y="4441054"/>
            <a:ext cx="2402223" cy="976572"/>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19"/>
          <p:cNvSpPr/>
          <p:nvPr/>
        </p:nvSpPr>
        <p:spPr>
          <a:xfrm rot="1275363" flipH="1">
            <a:off x="-987292" y="4724126"/>
            <a:ext cx="2831426" cy="849506"/>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9"/>
          <p:cNvSpPr/>
          <p:nvPr/>
        </p:nvSpPr>
        <p:spPr>
          <a:xfrm rot="-7200010" flipH="1">
            <a:off x="7532942" y="-39912"/>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9"/>
          <p:cNvSpPr/>
          <p:nvPr/>
        </p:nvSpPr>
        <p:spPr>
          <a:xfrm rot="-1706227">
            <a:off x="8004758" y="4392186"/>
            <a:ext cx="2402218" cy="976570"/>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9"/>
          <p:cNvSpPr/>
          <p:nvPr/>
        </p:nvSpPr>
        <p:spPr>
          <a:xfrm rot="-1706232">
            <a:off x="7550418" y="4585555"/>
            <a:ext cx="2831429"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9"/>
          <p:cNvSpPr/>
          <p:nvPr/>
        </p:nvSpPr>
        <p:spPr>
          <a:xfrm rot="9102685" flipH="1">
            <a:off x="-991384" y="-416227"/>
            <a:ext cx="2831423" cy="9397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19"/>
          <p:cNvSpPr/>
          <p:nvPr/>
        </p:nvSpPr>
        <p:spPr>
          <a:xfrm>
            <a:off x="1555908" y="319864"/>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19"/>
          <p:cNvSpPr/>
          <p:nvPr/>
        </p:nvSpPr>
        <p:spPr>
          <a:xfrm>
            <a:off x="291748" y="232682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9"/>
          <p:cNvSpPr/>
          <p:nvPr/>
        </p:nvSpPr>
        <p:spPr>
          <a:xfrm>
            <a:off x="4611675" y="4830532"/>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9"/>
          <p:cNvSpPr/>
          <p:nvPr/>
        </p:nvSpPr>
        <p:spPr>
          <a:xfrm>
            <a:off x="8683300" y="2444142"/>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9"/>
          <p:cNvSpPr/>
          <p:nvPr/>
        </p:nvSpPr>
        <p:spPr>
          <a:xfrm>
            <a:off x="7266201" y="854947"/>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54" name="Google Shape;254;p19"/>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255" name="Google Shape;255;p19">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2">
  <p:cSld name="CUSTOM_6_1_1_3">
    <p:spTree>
      <p:nvGrpSpPr>
        <p:cNvPr id="1" name="Shape 256"/>
        <p:cNvGrpSpPr/>
        <p:nvPr/>
      </p:nvGrpSpPr>
      <p:grpSpPr>
        <a:xfrm>
          <a:off x="0" y="0"/>
          <a:ext cx="0" cy="0"/>
          <a:chOff x="0" y="0"/>
          <a:chExt cx="0" cy="0"/>
        </a:xfrm>
      </p:grpSpPr>
      <p:sp>
        <p:nvSpPr>
          <p:cNvPr id="257" name="Google Shape;257;p20"/>
          <p:cNvSpPr txBox="1">
            <a:spLocks noGrp="1"/>
          </p:cNvSpPr>
          <p:nvPr>
            <p:ph type="title"/>
          </p:nvPr>
        </p:nvSpPr>
        <p:spPr>
          <a:xfrm>
            <a:off x="1780139" y="367712"/>
            <a:ext cx="5589900" cy="60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sp>
        <p:nvSpPr>
          <p:cNvPr id="258" name="Google Shape;258;p20"/>
          <p:cNvSpPr/>
          <p:nvPr/>
        </p:nvSpPr>
        <p:spPr>
          <a:xfrm rot="2169362">
            <a:off x="-775978" y="4846585"/>
            <a:ext cx="2402225" cy="976573"/>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20"/>
          <p:cNvSpPr/>
          <p:nvPr/>
        </p:nvSpPr>
        <p:spPr>
          <a:xfrm rot="2169371">
            <a:off x="-1129976" y="4726453"/>
            <a:ext cx="2831432" cy="8495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20"/>
          <p:cNvSpPr/>
          <p:nvPr/>
        </p:nvSpPr>
        <p:spPr>
          <a:xfrm rot="-7200010" flipH="1">
            <a:off x="7377505" y="-398337"/>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20"/>
          <p:cNvSpPr/>
          <p:nvPr/>
        </p:nvSpPr>
        <p:spPr>
          <a:xfrm rot="-1992378" flipH="1">
            <a:off x="7649458" y="4551062"/>
            <a:ext cx="2402219"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20"/>
          <p:cNvSpPr/>
          <p:nvPr/>
        </p:nvSpPr>
        <p:spPr>
          <a:xfrm rot="-1992390" flipH="1">
            <a:off x="7662974" y="4465296"/>
            <a:ext cx="2831436"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20"/>
          <p:cNvSpPr/>
          <p:nvPr/>
        </p:nvSpPr>
        <p:spPr>
          <a:xfrm rot="6183256">
            <a:off x="-1129974" y="-211847"/>
            <a:ext cx="2831427" cy="9397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20"/>
          <p:cNvSpPr/>
          <p:nvPr/>
        </p:nvSpPr>
        <p:spPr>
          <a:xfrm>
            <a:off x="8314920" y="429926"/>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20"/>
          <p:cNvSpPr/>
          <p:nvPr/>
        </p:nvSpPr>
        <p:spPr>
          <a:xfrm>
            <a:off x="8775423" y="269407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0"/>
          <p:cNvSpPr/>
          <p:nvPr/>
        </p:nvSpPr>
        <p:spPr>
          <a:xfrm>
            <a:off x="5436275" y="4791245"/>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0"/>
          <p:cNvSpPr/>
          <p:nvPr/>
        </p:nvSpPr>
        <p:spPr>
          <a:xfrm>
            <a:off x="239363" y="321045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0"/>
          <p:cNvSpPr/>
          <p:nvPr/>
        </p:nvSpPr>
        <p:spPr>
          <a:xfrm>
            <a:off x="1598951" y="429922"/>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69" name="Google Shape;269;p20"/>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270" name="Google Shape;270;p20">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3">
  <p:cSld name="CUSTOM_6_1_1_3_1">
    <p:spTree>
      <p:nvGrpSpPr>
        <p:cNvPr id="1" name="Shape 271"/>
        <p:cNvGrpSpPr/>
        <p:nvPr/>
      </p:nvGrpSpPr>
      <p:grpSpPr>
        <a:xfrm>
          <a:off x="0" y="0"/>
          <a:ext cx="0" cy="0"/>
          <a:chOff x="0" y="0"/>
          <a:chExt cx="0" cy="0"/>
        </a:xfrm>
      </p:grpSpPr>
      <p:sp>
        <p:nvSpPr>
          <p:cNvPr id="272" name="Google Shape;272;p21"/>
          <p:cNvSpPr txBox="1">
            <a:spLocks noGrp="1"/>
          </p:cNvSpPr>
          <p:nvPr>
            <p:ph type="title"/>
          </p:nvPr>
        </p:nvSpPr>
        <p:spPr>
          <a:xfrm>
            <a:off x="724200" y="367700"/>
            <a:ext cx="7695600" cy="60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sp>
        <p:nvSpPr>
          <p:cNvPr id="273" name="Google Shape;273;p21"/>
          <p:cNvSpPr/>
          <p:nvPr/>
        </p:nvSpPr>
        <p:spPr>
          <a:xfrm rot="10800000">
            <a:off x="-983153" y="-92844"/>
            <a:ext cx="2666155" cy="1069537"/>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1"/>
          <p:cNvSpPr/>
          <p:nvPr/>
        </p:nvSpPr>
        <p:spPr>
          <a:xfrm>
            <a:off x="7839623" y="4000518"/>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1"/>
          <p:cNvSpPr/>
          <p:nvPr/>
        </p:nvSpPr>
        <p:spPr>
          <a:xfrm>
            <a:off x="2290284" y="-12"/>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1"/>
          <p:cNvSpPr/>
          <p:nvPr/>
        </p:nvSpPr>
        <p:spPr>
          <a:xfrm>
            <a:off x="8629856" y="1020995"/>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1"/>
          <p:cNvSpPr/>
          <p:nvPr/>
        </p:nvSpPr>
        <p:spPr>
          <a:xfrm>
            <a:off x="7333401" y="164914"/>
            <a:ext cx="255210" cy="255210"/>
          </a:xfrm>
          <a:custGeom>
            <a:avLst/>
            <a:gdLst/>
            <a:ahLst/>
            <a:cxnLst/>
            <a:rect l="l" t="t" r="r" b="b"/>
            <a:pathLst>
              <a:path w="1564" h="1564" extrusionOk="0">
                <a:moveTo>
                  <a:pt x="782" y="1"/>
                </a:moveTo>
                <a:cubicBezTo>
                  <a:pt x="341" y="1"/>
                  <a:pt x="1" y="353"/>
                  <a:pt x="1" y="782"/>
                </a:cubicBezTo>
                <a:cubicBezTo>
                  <a:pt x="1" y="1210"/>
                  <a:pt x="341" y="1563"/>
                  <a:pt x="782" y="1563"/>
                </a:cubicBezTo>
                <a:cubicBezTo>
                  <a:pt x="1210" y="1563"/>
                  <a:pt x="1563" y="1210"/>
                  <a:pt x="1563" y="782"/>
                </a:cubicBezTo>
                <a:cubicBezTo>
                  <a:pt x="1563" y="353"/>
                  <a:pt x="1210" y="1"/>
                  <a:pt x="7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1"/>
          <p:cNvSpPr/>
          <p:nvPr/>
        </p:nvSpPr>
        <p:spPr>
          <a:xfrm>
            <a:off x="8902897" y="3224607"/>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1"/>
          <p:cNvSpPr/>
          <p:nvPr/>
        </p:nvSpPr>
        <p:spPr>
          <a:xfrm>
            <a:off x="2726521" y="4809635"/>
            <a:ext cx="94806" cy="81426"/>
          </a:xfrm>
          <a:custGeom>
            <a:avLst/>
            <a:gdLst/>
            <a:ahLst/>
            <a:cxnLst/>
            <a:rect l="l" t="t" r="r" b="b"/>
            <a:pathLst>
              <a:path w="581" h="499" extrusionOk="0">
                <a:moveTo>
                  <a:pt x="328" y="1"/>
                </a:moveTo>
                <a:cubicBezTo>
                  <a:pt x="114" y="1"/>
                  <a:pt x="1" y="265"/>
                  <a:pt x="152" y="429"/>
                </a:cubicBezTo>
                <a:cubicBezTo>
                  <a:pt x="204" y="477"/>
                  <a:pt x="266" y="498"/>
                  <a:pt x="326" y="498"/>
                </a:cubicBezTo>
                <a:cubicBezTo>
                  <a:pt x="457" y="498"/>
                  <a:pt x="580" y="399"/>
                  <a:pt x="580" y="253"/>
                </a:cubicBezTo>
                <a:cubicBezTo>
                  <a:pt x="580" y="114"/>
                  <a:pt x="467"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1"/>
          <p:cNvSpPr/>
          <p:nvPr/>
        </p:nvSpPr>
        <p:spPr>
          <a:xfrm>
            <a:off x="285064" y="2837401"/>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81" name="Google Shape;281;p21"/>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282" name="Google Shape;282;p21">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only 4">
  <p:cSld name="CUSTOM_6_1_1_3_1_1">
    <p:spTree>
      <p:nvGrpSpPr>
        <p:cNvPr id="1" name="Shape 283"/>
        <p:cNvGrpSpPr/>
        <p:nvPr/>
      </p:nvGrpSpPr>
      <p:grpSpPr>
        <a:xfrm>
          <a:off x="0" y="0"/>
          <a:ext cx="0" cy="0"/>
          <a:chOff x="0" y="0"/>
          <a:chExt cx="0" cy="0"/>
        </a:xfrm>
      </p:grpSpPr>
      <p:sp>
        <p:nvSpPr>
          <p:cNvPr id="284" name="Google Shape;284;p22"/>
          <p:cNvSpPr txBox="1">
            <a:spLocks noGrp="1"/>
          </p:cNvSpPr>
          <p:nvPr>
            <p:ph type="title"/>
          </p:nvPr>
        </p:nvSpPr>
        <p:spPr>
          <a:xfrm>
            <a:off x="1780139" y="367712"/>
            <a:ext cx="5589900" cy="60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sp>
        <p:nvSpPr>
          <p:cNvPr id="285" name="Google Shape;285;p22"/>
          <p:cNvSpPr/>
          <p:nvPr/>
        </p:nvSpPr>
        <p:spPr>
          <a:xfrm rot="1275388" flipH="1">
            <a:off x="-1199012" y="4441054"/>
            <a:ext cx="2402223" cy="976572"/>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2"/>
          <p:cNvSpPr/>
          <p:nvPr/>
        </p:nvSpPr>
        <p:spPr>
          <a:xfrm rot="1275363" flipH="1">
            <a:off x="-987292" y="4724126"/>
            <a:ext cx="2831426" cy="849506"/>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22"/>
          <p:cNvSpPr/>
          <p:nvPr/>
        </p:nvSpPr>
        <p:spPr>
          <a:xfrm rot="-7200010" flipH="1">
            <a:off x="7532942" y="-39912"/>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22"/>
          <p:cNvSpPr/>
          <p:nvPr/>
        </p:nvSpPr>
        <p:spPr>
          <a:xfrm rot="-1706227">
            <a:off x="8004758" y="4392186"/>
            <a:ext cx="2402218" cy="976570"/>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22"/>
          <p:cNvSpPr/>
          <p:nvPr/>
        </p:nvSpPr>
        <p:spPr>
          <a:xfrm rot="-1706232">
            <a:off x="7550418" y="4585555"/>
            <a:ext cx="2831429"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22"/>
          <p:cNvSpPr/>
          <p:nvPr/>
        </p:nvSpPr>
        <p:spPr>
          <a:xfrm rot="9102685" flipH="1">
            <a:off x="-991384" y="-416227"/>
            <a:ext cx="2831423" cy="9397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22"/>
          <p:cNvSpPr/>
          <p:nvPr/>
        </p:nvSpPr>
        <p:spPr>
          <a:xfrm>
            <a:off x="1555908" y="319864"/>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22"/>
          <p:cNvSpPr/>
          <p:nvPr/>
        </p:nvSpPr>
        <p:spPr>
          <a:xfrm>
            <a:off x="291748" y="232682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3" name="Google Shape;293;p22"/>
          <p:cNvSpPr/>
          <p:nvPr/>
        </p:nvSpPr>
        <p:spPr>
          <a:xfrm>
            <a:off x="1580475" y="3901870"/>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4" name="Google Shape;294;p22"/>
          <p:cNvSpPr/>
          <p:nvPr/>
        </p:nvSpPr>
        <p:spPr>
          <a:xfrm>
            <a:off x="7371775" y="3962642"/>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22"/>
          <p:cNvSpPr/>
          <p:nvPr/>
        </p:nvSpPr>
        <p:spPr>
          <a:xfrm>
            <a:off x="7266201" y="854947"/>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96" name="Google Shape;296;p22"/>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297" name="Google Shape;297;p22">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ext 3">
  <p:cSld name="CUSTOM_6_1_1_2">
    <p:spTree>
      <p:nvGrpSpPr>
        <p:cNvPr id="1" name="Shape 298"/>
        <p:cNvGrpSpPr/>
        <p:nvPr/>
      </p:nvGrpSpPr>
      <p:grpSpPr>
        <a:xfrm>
          <a:off x="0" y="0"/>
          <a:ext cx="0" cy="0"/>
          <a:chOff x="0" y="0"/>
          <a:chExt cx="0" cy="0"/>
        </a:xfrm>
      </p:grpSpPr>
      <p:sp>
        <p:nvSpPr>
          <p:cNvPr id="299" name="Google Shape;299;p23"/>
          <p:cNvSpPr txBox="1">
            <a:spLocks noGrp="1"/>
          </p:cNvSpPr>
          <p:nvPr>
            <p:ph type="title"/>
          </p:nvPr>
        </p:nvSpPr>
        <p:spPr>
          <a:xfrm>
            <a:off x="1780139" y="368902"/>
            <a:ext cx="5589900" cy="6090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sp>
        <p:nvSpPr>
          <p:cNvPr id="300" name="Google Shape;300;p23"/>
          <p:cNvSpPr txBox="1">
            <a:spLocks noGrp="1"/>
          </p:cNvSpPr>
          <p:nvPr>
            <p:ph type="subTitle" idx="1"/>
          </p:nvPr>
        </p:nvSpPr>
        <p:spPr>
          <a:xfrm>
            <a:off x="2812075" y="1657350"/>
            <a:ext cx="3526200" cy="91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1"/>
              </a:buClr>
              <a:buSzPts val="1400"/>
              <a:buNone/>
              <a:defRPr sz="1600">
                <a:solidFill>
                  <a:schemeClr val="dk1"/>
                </a:solidFill>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301" name="Google Shape;301;p23"/>
          <p:cNvSpPr/>
          <p:nvPr/>
        </p:nvSpPr>
        <p:spPr>
          <a:xfrm>
            <a:off x="1555908" y="319864"/>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23"/>
          <p:cNvSpPr/>
          <p:nvPr/>
        </p:nvSpPr>
        <p:spPr>
          <a:xfrm>
            <a:off x="291748" y="232682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23"/>
          <p:cNvSpPr/>
          <p:nvPr/>
        </p:nvSpPr>
        <p:spPr>
          <a:xfrm>
            <a:off x="4611675" y="4830532"/>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23"/>
          <p:cNvSpPr/>
          <p:nvPr/>
        </p:nvSpPr>
        <p:spPr>
          <a:xfrm>
            <a:off x="8683300" y="2444142"/>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5" name="Google Shape;305;p23"/>
          <p:cNvSpPr/>
          <p:nvPr/>
        </p:nvSpPr>
        <p:spPr>
          <a:xfrm>
            <a:off x="7266201" y="854947"/>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06" name="Google Shape;306;p23"/>
          <p:cNvGrpSpPr/>
          <p:nvPr/>
        </p:nvGrpSpPr>
        <p:grpSpPr>
          <a:xfrm flipH="1">
            <a:off x="6269213" y="1434771"/>
            <a:ext cx="5815361" cy="3708730"/>
            <a:chOff x="-1243353" y="1445621"/>
            <a:chExt cx="5815361" cy="3708730"/>
          </a:xfrm>
        </p:grpSpPr>
        <p:sp>
          <p:nvSpPr>
            <p:cNvPr id="307" name="Google Shape;307;p23"/>
            <p:cNvSpPr/>
            <p:nvPr/>
          </p:nvSpPr>
          <p:spPr>
            <a:xfrm flipH="1">
              <a:off x="-1243353" y="1445621"/>
              <a:ext cx="2626803" cy="3708730"/>
            </a:xfrm>
            <a:custGeom>
              <a:avLst/>
              <a:gdLst/>
              <a:ahLst/>
              <a:cxnLst/>
              <a:rect l="l" t="t" r="r" b="b"/>
              <a:pathLst>
                <a:path w="9175" h="12954" extrusionOk="0">
                  <a:moveTo>
                    <a:pt x="3671" y="1"/>
                  </a:moveTo>
                  <a:cubicBezTo>
                    <a:pt x="2819" y="1"/>
                    <a:pt x="2105" y="491"/>
                    <a:pt x="2105" y="491"/>
                  </a:cubicBezTo>
                  <a:cubicBezTo>
                    <a:pt x="2105" y="491"/>
                    <a:pt x="1311" y="7157"/>
                    <a:pt x="656" y="8694"/>
                  </a:cubicBezTo>
                  <a:cubicBezTo>
                    <a:pt x="1" y="10244"/>
                    <a:pt x="996" y="12953"/>
                    <a:pt x="996" y="12953"/>
                  </a:cubicBezTo>
                  <a:lnTo>
                    <a:pt x="6629" y="12953"/>
                  </a:lnTo>
                  <a:cubicBezTo>
                    <a:pt x="9174" y="10408"/>
                    <a:pt x="7624" y="7522"/>
                    <a:pt x="6440" y="6842"/>
                  </a:cubicBezTo>
                  <a:cubicBezTo>
                    <a:pt x="5268" y="6161"/>
                    <a:pt x="6755" y="3024"/>
                    <a:pt x="5457" y="1045"/>
                  </a:cubicBezTo>
                  <a:cubicBezTo>
                    <a:pt x="4924" y="238"/>
                    <a:pt x="4264" y="1"/>
                    <a:pt x="367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23"/>
            <p:cNvSpPr/>
            <p:nvPr/>
          </p:nvSpPr>
          <p:spPr>
            <a:xfrm flipH="1">
              <a:off x="2169788" y="4177780"/>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9" name="Google Shape;309;p23"/>
            <p:cNvSpPr/>
            <p:nvPr/>
          </p:nvSpPr>
          <p:spPr>
            <a:xfrm flipH="1">
              <a:off x="-442377" y="3174677"/>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0" name="Google Shape;310;p23"/>
            <p:cNvSpPr/>
            <p:nvPr/>
          </p:nvSpPr>
          <p:spPr>
            <a:xfrm flipH="1">
              <a:off x="-582301" y="3492638"/>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23"/>
            <p:cNvSpPr/>
            <p:nvPr/>
          </p:nvSpPr>
          <p:spPr>
            <a:xfrm flipH="1">
              <a:off x="131549" y="3471863"/>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12" name="Google Shape;312;p23"/>
          <p:cNvGrpSpPr/>
          <p:nvPr/>
        </p:nvGrpSpPr>
        <p:grpSpPr>
          <a:xfrm>
            <a:off x="-2907987" y="1434771"/>
            <a:ext cx="5815361" cy="3708730"/>
            <a:chOff x="-1243353" y="1445621"/>
            <a:chExt cx="5815361" cy="3708730"/>
          </a:xfrm>
        </p:grpSpPr>
        <p:sp>
          <p:nvSpPr>
            <p:cNvPr id="313" name="Google Shape;313;p23"/>
            <p:cNvSpPr/>
            <p:nvPr/>
          </p:nvSpPr>
          <p:spPr>
            <a:xfrm flipH="1">
              <a:off x="-1243353" y="1445621"/>
              <a:ext cx="2626803" cy="3708730"/>
            </a:xfrm>
            <a:custGeom>
              <a:avLst/>
              <a:gdLst/>
              <a:ahLst/>
              <a:cxnLst/>
              <a:rect l="l" t="t" r="r" b="b"/>
              <a:pathLst>
                <a:path w="9175" h="12954" extrusionOk="0">
                  <a:moveTo>
                    <a:pt x="3671" y="1"/>
                  </a:moveTo>
                  <a:cubicBezTo>
                    <a:pt x="2819" y="1"/>
                    <a:pt x="2105" y="491"/>
                    <a:pt x="2105" y="491"/>
                  </a:cubicBezTo>
                  <a:cubicBezTo>
                    <a:pt x="2105" y="491"/>
                    <a:pt x="1311" y="7157"/>
                    <a:pt x="656" y="8694"/>
                  </a:cubicBezTo>
                  <a:cubicBezTo>
                    <a:pt x="1" y="10244"/>
                    <a:pt x="996" y="12953"/>
                    <a:pt x="996" y="12953"/>
                  </a:cubicBezTo>
                  <a:lnTo>
                    <a:pt x="6629" y="12953"/>
                  </a:lnTo>
                  <a:cubicBezTo>
                    <a:pt x="9174" y="10408"/>
                    <a:pt x="7624" y="7522"/>
                    <a:pt x="6440" y="6842"/>
                  </a:cubicBezTo>
                  <a:cubicBezTo>
                    <a:pt x="5268" y="6161"/>
                    <a:pt x="6755" y="3024"/>
                    <a:pt x="5457" y="1045"/>
                  </a:cubicBezTo>
                  <a:cubicBezTo>
                    <a:pt x="4924" y="238"/>
                    <a:pt x="4264" y="1"/>
                    <a:pt x="36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23"/>
            <p:cNvSpPr/>
            <p:nvPr/>
          </p:nvSpPr>
          <p:spPr>
            <a:xfrm flipH="1">
              <a:off x="2169788" y="4177780"/>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5" name="Google Shape;315;p23"/>
            <p:cNvSpPr/>
            <p:nvPr/>
          </p:nvSpPr>
          <p:spPr>
            <a:xfrm flipH="1">
              <a:off x="-442377" y="3174677"/>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6" name="Google Shape;316;p23"/>
            <p:cNvSpPr/>
            <p:nvPr/>
          </p:nvSpPr>
          <p:spPr>
            <a:xfrm flipH="1">
              <a:off x="-582301" y="3492638"/>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23"/>
            <p:cNvSpPr/>
            <p:nvPr/>
          </p:nvSpPr>
          <p:spPr>
            <a:xfrm flipH="1">
              <a:off x="131549" y="3471863"/>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18" name="Google Shape;318;p23"/>
          <p:cNvSpPr/>
          <p:nvPr/>
        </p:nvSpPr>
        <p:spPr>
          <a:xfrm rot="-7200010" flipH="1">
            <a:off x="7532942" y="-39912"/>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23"/>
          <p:cNvSpPr/>
          <p:nvPr/>
        </p:nvSpPr>
        <p:spPr>
          <a:xfrm rot="9102685" flipH="1">
            <a:off x="-991384" y="-416227"/>
            <a:ext cx="2831423" cy="9397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23"/>
          <p:cNvSpPr/>
          <p:nvPr/>
        </p:nvSpPr>
        <p:spPr>
          <a:xfrm>
            <a:off x="3339748" y="407942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321" name="Google Shape;321;p23"/>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322" name="Google Shape;322;p23">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ection header 1">
  <p:cSld name="CUSTOM_9">
    <p:spTree>
      <p:nvGrpSpPr>
        <p:cNvPr id="1" name="Shape 323"/>
        <p:cNvGrpSpPr/>
        <p:nvPr/>
      </p:nvGrpSpPr>
      <p:grpSpPr>
        <a:xfrm>
          <a:off x="0" y="0"/>
          <a:ext cx="0" cy="0"/>
          <a:chOff x="0" y="0"/>
          <a:chExt cx="0" cy="0"/>
        </a:xfrm>
      </p:grpSpPr>
      <p:sp>
        <p:nvSpPr>
          <p:cNvPr id="324" name="Google Shape;324;p24"/>
          <p:cNvSpPr txBox="1">
            <a:spLocks noGrp="1"/>
          </p:cNvSpPr>
          <p:nvPr>
            <p:ph type="subTitle" idx="1"/>
          </p:nvPr>
        </p:nvSpPr>
        <p:spPr>
          <a:xfrm>
            <a:off x="720000" y="2210863"/>
            <a:ext cx="7704000" cy="1254000"/>
          </a:xfrm>
          <a:prstGeom prst="rect">
            <a:avLst/>
          </a:prstGeom>
        </p:spPr>
        <p:txBody>
          <a:bodyPr spcFirstLastPara="1" wrap="square" lIns="91425" tIns="91425" rIns="91425" bIns="91425" anchor="ctr" anchorCtr="0">
            <a:noAutofit/>
          </a:bodyPr>
          <a:lstStyle>
            <a:lvl1pPr lvl="0" algn="ctr" rtl="0">
              <a:lnSpc>
                <a:spcPct val="70000"/>
              </a:lnSpc>
              <a:spcBef>
                <a:spcPts val="0"/>
              </a:spcBef>
              <a:spcAft>
                <a:spcPts val="0"/>
              </a:spcAft>
              <a:buClr>
                <a:schemeClr val="dk1"/>
              </a:buClr>
              <a:buSzPts val="1800"/>
              <a:buNone/>
              <a:defRPr sz="5800">
                <a:solidFill>
                  <a:schemeClr val="dk1"/>
                </a:solidFill>
                <a:latin typeface="Fredoka One"/>
                <a:ea typeface="Fredoka One"/>
                <a:cs typeface="Fredoka One"/>
                <a:sym typeface="Fredoka One"/>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325" name="Google Shape;325;p24"/>
          <p:cNvSpPr txBox="1">
            <a:spLocks noGrp="1"/>
          </p:cNvSpPr>
          <p:nvPr>
            <p:ph type="subTitle" idx="2"/>
          </p:nvPr>
        </p:nvSpPr>
        <p:spPr>
          <a:xfrm>
            <a:off x="2646000" y="3258563"/>
            <a:ext cx="3852000" cy="862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2000">
                <a:solidFill>
                  <a:schemeClr val="dk1"/>
                </a:solidFill>
              </a:defRPr>
            </a:lvl1pPr>
            <a:lvl2pPr lvl="1" rtl="0">
              <a:spcBef>
                <a:spcPts val="160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a:endParaRPr/>
          </a:p>
        </p:txBody>
      </p:sp>
      <p:sp>
        <p:nvSpPr>
          <p:cNvPr id="326" name="Google Shape;326;p24"/>
          <p:cNvSpPr txBox="1">
            <a:spLocks noGrp="1"/>
          </p:cNvSpPr>
          <p:nvPr>
            <p:ph type="title" hasCustomPrompt="1"/>
          </p:nvPr>
        </p:nvSpPr>
        <p:spPr>
          <a:xfrm>
            <a:off x="1683000" y="708422"/>
            <a:ext cx="5778000" cy="16941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Clr>
                <a:srgbClr val="999999"/>
              </a:buClr>
              <a:buSzPts val="12000"/>
              <a:buNone/>
              <a:defRPr sz="12000"/>
            </a:lvl1pPr>
            <a:lvl2pPr lvl="1"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999999"/>
              </a:buClr>
              <a:buSzPts val="12000"/>
              <a:buFont typeface="Fira Sans Extra Condensed Medium"/>
              <a:buNone/>
              <a:defRPr sz="12000">
                <a:solidFill>
                  <a:srgbClr val="999999"/>
                </a:solidFill>
                <a:latin typeface="Fira Sans Extra Condensed Medium"/>
                <a:ea typeface="Fira Sans Extra Condensed Medium"/>
                <a:cs typeface="Fira Sans Extra Condensed Medium"/>
                <a:sym typeface="Fira Sans Extra Condensed Medium"/>
              </a:defRPr>
            </a:lvl9pPr>
          </a:lstStyle>
          <a:p>
            <a:r>
              <a:t>xx%</a:t>
            </a:r>
          </a:p>
        </p:txBody>
      </p:sp>
      <p:sp>
        <p:nvSpPr>
          <p:cNvPr id="327" name="Google Shape;327;p24"/>
          <p:cNvSpPr/>
          <p:nvPr/>
        </p:nvSpPr>
        <p:spPr>
          <a:xfrm>
            <a:off x="2091104" y="4270980"/>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28" name="Google Shape;328;p24"/>
          <p:cNvGrpSpPr/>
          <p:nvPr/>
        </p:nvGrpSpPr>
        <p:grpSpPr>
          <a:xfrm>
            <a:off x="-1437393" y="3166055"/>
            <a:ext cx="3342193" cy="3142240"/>
            <a:chOff x="-1437393" y="3166055"/>
            <a:chExt cx="3342193" cy="3142240"/>
          </a:xfrm>
        </p:grpSpPr>
        <p:sp>
          <p:nvSpPr>
            <p:cNvPr id="329" name="Google Shape;329;p24"/>
            <p:cNvSpPr/>
            <p:nvPr/>
          </p:nvSpPr>
          <p:spPr>
            <a:xfrm rot="2543314" flipH="1">
              <a:off x="-512630" y="4649624"/>
              <a:ext cx="2402233" cy="976576"/>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24"/>
            <p:cNvSpPr/>
            <p:nvPr/>
          </p:nvSpPr>
          <p:spPr>
            <a:xfrm rot="2543308" flipH="1">
              <a:off x="-1490720" y="3997637"/>
              <a:ext cx="2831414"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1" name="Google Shape;331;p24"/>
          <p:cNvGrpSpPr/>
          <p:nvPr/>
        </p:nvGrpSpPr>
        <p:grpSpPr>
          <a:xfrm>
            <a:off x="7553120" y="-1059049"/>
            <a:ext cx="2824748" cy="2422231"/>
            <a:chOff x="7208320" y="-1293699"/>
            <a:chExt cx="2824748" cy="2422231"/>
          </a:xfrm>
        </p:grpSpPr>
        <p:sp>
          <p:nvSpPr>
            <p:cNvPr id="332" name="Google Shape;332;p24"/>
            <p:cNvSpPr/>
            <p:nvPr/>
          </p:nvSpPr>
          <p:spPr>
            <a:xfrm rot="-8500548">
              <a:off x="7252289" y="-654086"/>
              <a:ext cx="2402221" cy="976572"/>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24"/>
            <p:cNvSpPr/>
            <p:nvPr/>
          </p:nvSpPr>
          <p:spPr>
            <a:xfrm rot="-8500564">
              <a:off x="7243314" y="-507334"/>
              <a:ext cx="2831424" cy="8495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4" name="Google Shape;334;p24"/>
          <p:cNvGrpSpPr/>
          <p:nvPr/>
        </p:nvGrpSpPr>
        <p:grpSpPr>
          <a:xfrm rot="-1862601">
            <a:off x="-1199267" y="-276175"/>
            <a:ext cx="3334421" cy="976597"/>
            <a:chOff x="-4113698" y="70143"/>
            <a:chExt cx="3334333" cy="976571"/>
          </a:xfrm>
        </p:grpSpPr>
        <p:sp>
          <p:nvSpPr>
            <p:cNvPr id="335" name="Google Shape;335;p24"/>
            <p:cNvSpPr/>
            <p:nvPr/>
          </p:nvSpPr>
          <p:spPr>
            <a:xfrm rot="10800000" flipH="1">
              <a:off x="-3181586" y="70143"/>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24"/>
            <p:cNvSpPr/>
            <p:nvPr/>
          </p:nvSpPr>
          <p:spPr>
            <a:xfrm rot="10800000" flipH="1">
              <a:off x="-4113698" y="70155"/>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7" name="Google Shape;337;p24"/>
          <p:cNvGrpSpPr/>
          <p:nvPr/>
        </p:nvGrpSpPr>
        <p:grpSpPr>
          <a:xfrm>
            <a:off x="4805025" y="3978058"/>
            <a:ext cx="5327689" cy="1205974"/>
            <a:chOff x="4805025" y="3978058"/>
            <a:chExt cx="5327689" cy="1205974"/>
          </a:xfrm>
        </p:grpSpPr>
        <p:sp>
          <p:nvSpPr>
            <p:cNvPr id="338" name="Google Shape;338;p24"/>
            <p:cNvSpPr/>
            <p:nvPr/>
          </p:nvSpPr>
          <p:spPr>
            <a:xfrm>
              <a:off x="4805025" y="4334529"/>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24"/>
            <p:cNvSpPr/>
            <p:nvPr/>
          </p:nvSpPr>
          <p:spPr>
            <a:xfrm>
              <a:off x="6113173" y="3978058"/>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40" name="Google Shape;340;p24"/>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341" name="Google Shape;341;p24">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four columns 1">
  <p:cSld name="CUSTOM_2">
    <p:spTree>
      <p:nvGrpSpPr>
        <p:cNvPr id="1" name="Shape 342"/>
        <p:cNvGrpSpPr/>
        <p:nvPr/>
      </p:nvGrpSpPr>
      <p:grpSpPr>
        <a:xfrm>
          <a:off x="0" y="0"/>
          <a:ext cx="0" cy="0"/>
          <a:chOff x="0" y="0"/>
          <a:chExt cx="0" cy="0"/>
        </a:xfrm>
      </p:grpSpPr>
      <p:grpSp>
        <p:nvGrpSpPr>
          <p:cNvPr id="343" name="Google Shape;343;p25"/>
          <p:cNvGrpSpPr/>
          <p:nvPr/>
        </p:nvGrpSpPr>
        <p:grpSpPr>
          <a:xfrm>
            <a:off x="-1107923" y="-1389455"/>
            <a:ext cx="11603770" cy="7827215"/>
            <a:chOff x="-1107923" y="-1389455"/>
            <a:chExt cx="11603770" cy="7827215"/>
          </a:xfrm>
        </p:grpSpPr>
        <p:sp>
          <p:nvSpPr>
            <p:cNvPr id="344" name="Google Shape;344;p25"/>
            <p:cNvSpPr/>
            <p:nvPr/>
          </p:nvSpPr>
          <p:spPr>
            <a:xfrm rot="2169362">
              <a:off x="-775978" y="4846585"/>
              <a:ext cx="2402225" cy="976573"/>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25"/>
            <p:cNvSpPr/>
            <p:nvPr/>
          </p:nvSpPr>
          <p:spPr>
            <a:xfrm rot="2169371">
              <a:off x="-1129976" y="4726453"/>
              <a:ext cx="2831432" cy="8495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25"/>
            <p:cNvSpPr/>
            <p:nvPr/>
          </p:nvSpPr>
          <p:spPr>
            <a:xfrm rot="-7200010" flipH="1">
              <a:off x="7377505" y="-398337"/>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25"/>
            <p:cNvSpPr/>
            <p:nvPr/>
          </p:nvSpPr>
          <p:spPr>
            <a:xfrm rot="-1992378" flipH="1">
              <a:off x="7649458" y="4551062"/>
              <a:ext cx="2402219"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25"/>
            <p:cNvSpPr/>
            <p:nvPr/>
          </p:nvSpPr>
          <p:spPr>
            <a:xfrm rot="-1992390" flipH="1">
              <a:off x="7662974" y="4465296"/>
              <a:ext cx="2831436"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25"/>
            <p:cNvSpPr/>
            <p:nvPr/>
          </p:nvSpPr>
          <p:spPr>
            <a:xfrm rot="6183256">
              <a:off x="-1129974" y="-211847"/>
              <a:ext cx="2831427" cy="9397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25"/>
            <p:cNvSpPr/>
            <p:nvPr/>
          </p:nvSpPr>
          <p:spPr>
            <a:xfrm>
              <a:off x="8314920" y="429926"/>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25"/>
            <p:cNvSpPr/>
            <p:nvPr/>
          </p:nvSpPr>
          <p:spPr>
            <a:xfrm>
              <a:off x="8775423" y="269407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25"/>
            <p:cNvSpPr/>
            <p:nvPr/>
          </p:nvSpPr>
          <p:spPr>
            <a:xfrm>
              <a:off x="5436275" y="4791245"/>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25"/>
            <p:cNvSpPr/>
            <p:nvPr/>
          </p:nvSpPr>
          <p:spPr>
            <a:xfrm>
              <a:off x="239363" y="321045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25"/>
            <p:cNvSpPr/>
            <p:nvPr/>
          </p:nvSpPr>
          <p:spPr>
            <a:xfrm>
              <a:off x="1598951" y="429922"/>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5" name="Google Shape;355;p25"/>
          <p:cNvSpPr txBox="1">
            <a:spLocks noGrp="1"/>
          </p:cNvSpPr>
          <p:nvPr>
            <p:ph type="ctrTitle"/>
          </p:nvPr>
        </p:nvSpPr>
        <p:spPr>
          <a:xfrm>
            <a:off x="6273951" y="1594462"/>
            <a:ext cx="19728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None/>
              <a:defRPr sz="18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356" name="Google Shape;356;p25"/>
          <p:cNvSpPr txBox="1">
            <a:spLocks noGrp="1"/>
          </p:cNvSpPr>
          <p:nvPr>
            <p:ph type="subTitle" idx="1"/>
          </p:nvPr>
        </p:nvSpPr>
        <p:spPr>
          <a:xfrm>
            <a:off x="6290076" y="2145271"/>
            <a:ext cx="2142600" cy="609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400">
                <a:solidFill>
                  <a:schemeClr val="dk1"/>
                </a:solidFill>
              </a:defRPr>
            </a:lvl1pPr>
            <a:lvl2pPr lvl="1" rtl="0">
              <a:lnSpc>
                <a:spcPct val="100000"/>
              </a:lnSpc>
              <a:spcBef>
                <a:spcPts val="0"/>
              </a:spcBef>
              <a:spcAft>
                <a:spcPts val="0"/>
              </a:spcAft>
              <a:buNone/>
              <a:defRPr sz="1400">
                <a:solidFill>
                  <a:schemeClr val="dk1"/>
                </a:solidFill>
              </a:defRPr>
            </a:lvl2pPr>
            <a:lvl3pPr lvl="2" rtl="0">
              <a:lnSpc>
                <a:spcPct val="100000"/>
              </a:lnSpc>
              <a:spcBef>
                <a:spcPts val="0"/>
              </a:spcBef>
              <a:spcAft>
                <a:spcPts val="0"/>
              </a:spcAft>
              <a:buNone/>
              <a:defRPr sz="1400">
                <a:solidFill>
                  <a:schemeClr val="dk1"/>
                </a:solidFill>
              </a:defRPr>
            </a:lvl3pPr>
            <a:lvl4pPr lvl="3" rtl="0">
              <a:lnSpc>
                <a:spcPct val="100000"/>
              </a:lnSpc>
              <a:spcBef>
                <a:spcPts val="0"/>
              </a:spcBef>
              <a:spcAft>
                <a:spcPts val="0"/>
              </a:spcAft>
              <a:buNone/>
              <a:defRPr sz="1400">
                <a:solidFill>
                  <a:schemeClr val="dk1"/>
                </a:solidFill>
              </a:defRPr>
            </a:lvl4pPr>
            <a:lvl5pPr lvl="4" rtl="0">
              <a:lnSpc>
                <a:spcPct val="100000"/>
              </a:lnSpc>
              <a:spcBef>
                <a:spcPts val="0"/>
              </a:spcBef>
              <a:spcAft>
                <a:spcPts val="0"/>
              </a:spcAft>
              <a:buNone/>
              <a:defRPr sz="1400">
                <a:solidFill>
                  <a:schemeClr val="dk1"/>
                </a:solidFill>
              </a:defRPr>
            </a:lvl5pPr>
            <a:lvl6pPr lvl="5" rtl="0">
              <a:lnSpc>
                <a:spcPct val="100000"/>
              </a:lnSpc>
              <a:spcBef>
                <a:spcPts val="0"/>
              </a:spcBef>
              <a:spcAft>
                <a:spcPts val="0"/>
              </a:spcAft>
              <a:buNone/>
              <a:defRPr sz="1400">
                <a:solidFill>
                  <a:schemeClr val="dk1"/>
                </a:solidFill>
              </a:defRPr>
            </a:lvl6pPr>
            <a:lvl7pPr lvl="6" rtl="0">
              <a:lnSpc>
                <a:spcPct val="100000"/>
              </a:lnSpc>
              <a:spcBef>
                <a:spcPts val="0"/>
              </a:spcBef>
              <a:spcAft>
                <a:spcPts val="0"/>
              </a:spcAft>
              <a:buNone/>
              <a:defRPr sz="1400">
                <a:solidFill>
                  <a:schemeClr val="dk1"/>
                </a:solidFill>
              </a:defRPr>
            </a:lvl7pPr>
            <a:lvl8pPr lvl="7" rtl="0">
              <a:lnSpc>
                <a:spcPct val="100000"/>
              </a:lnSpc>
              <a:spcBef>
                <a:spcPts val="0"/>
              </a:spcBef>
              <a:spcAft>
                <a:spcPts val="0"/>
              </a:spcAft>
              <a:buNone/>
              <a:defRPr sz="1400">
                <a:solidFill>
                  <a:schemeClr val="dk1"/>
                </a:solidFill>
              </a:defRPr>
            </a:lvl8pPr>
            <a:lvl9pPr lvl="8" rtl="0">
              <a:lnSpc>
                <a:spcPct val="100000"/>
              </a:lnSpc>
              <a:spcBef>
                <a:spcPts val="0"/>
              </a:spcBef>
              <a:spcAft>
                <a:spcPts val="0"/>
              </a:spcAft>
              <a:buNone/>
              <a:defRPr sz="1400">
                <a:solidFill>
                  <a:schemeClr val="dk1"/>
                </a:solidFill>
              </a:defRPr>
            </a:lvl9pPr>
          </a:lstStyle>
          <a:p>
            <a:endParaRPr/>
          </a:p>
        </p:txBody>
      </p:sp>
      <p:sp>
        <p:nvSpPr>
          <p:cNvPr id="357" name="Google Shape;357;p25"/>
          <p:cNvSpPr txBox="1">
            <a:spLocks noGrp="1"/>
          </p:cNvSpPr>
          <p:nvPr>
            <p:ph type="ctrTitle" idx="2"/>
          </p:nvPr>
        </p:nvSpPr>
        <p:spPr>
          <a:xfrm>
            <a:off x="6273951" y="3004212"/>
            <a:ext cx="21426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1600"/>
              <a:buNone/>
              <a:defRPr sz="18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358" name="Google Shape;358;p25"/>
          <p:cNvSpPr txBox="1">
            <a:spLocks noGrp="1"/>
          </p:cNvSpPr>
          <p:nvPr>
            <p:ph type="subTitle" idx="3"/>
          </p:nvPr>
        </p:nvSpPr>
        <p:spPr>
          <a:xfrm>
            <a:off x="6290076" y="3554684"/>
            <a:ext cx="2142600" cy="609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400">
                <a:solidFill>
                  <a:schemeClr val="dk1"/>
                </a:solidFill>
              </a:defRPr>
            </a:lvl1pPr>
            <a:lvl2pPr lvl="1" rtl="0">
              <a:lnSpc>
                <a:spcPct val="100000"/>
              </a:lnSpc>
              <a:spcBef>
                <a:spcPts val="0"/>
              </a:spcBef>
              <a:spcAft>
                <a:spcPts val="0"/>
              </a:spcAft>
              <a:buNone/>
              <a:defRPr sz="1400">
                <a:solidFill>
                  <a:schemeClr val="dk1"/>
                </a:solidFill>
              </a:defRPr>
            </a:lvl2pPr>
            <a:lvl3pPr lvl="2" rtl="0">
              <a:lnSpc>
                <a:spcPct val="100000"/>
              </a:lnSpc>
              <a:spcBef>
                <a:spcPts val="0"/>
              </a:spcBef>
              <a:spcAft>
                <a:spcPts val="0"/>
              </a:spcAft>
              <a:buNone/>
              <a:defRPr sz="1400">
                <a:solidFill>
                  <a:schemeClr val="dk1"/>
                </a:solidFill>
              </a:defRPr>
            </a:lvl3pPr>
            <a:lvl4pPr lvl="3" rtl="0">
              <a:lnSpc>
                <a:spcPct val="100000"/>
              </a:lnSpc>
              <a:spcBef>
                <a:spcPts val="0"/>
              </a:spcBef>
              <a:spcAft>
                <a:spcPts val="0"/>
              </a:spcAft>
              <a:buNone/>
              <a:defRPr sz="1400">
                <a:solidFill>
                  <a:schemeClr val="dk1"/>
                </a:solidFill>
              </a:defRPr>
            </a:lvl4pPr>
            <a:lvl5pPr lvl="4" rtl="0">
              <a:lnSpc>
                <a:spcPct val="100000"/>
              </a:lnSpc>
              <a:spcBef>
                <a:spcPts val="0"/>
              </a:spcBef>
              <a:spcAft>
                <a:spcPts val="0"/>
              </a:spcAft>
              <a:buNone/>
              <a:defRPr sz="1400">
                <a:solidFill>
                  <a:schemeClr val="dk1"/>
                </a:solidFill>
              </a:defRPr>
            </a:lvl5pPr>
            <a:lvl6pPr lvl="5" rtl="0">
              <a:lnSpc>
                <a:spcPct val="100000"/>
              </a:lnSpc>
              <a:spcBef>
                <a:spcPts val="0"/>
              </a:spcBef>
              <a:spcAft>
                <a:spcPts val="0"/>
              </a:spcAft>
              <a:buNone/>
              <a:defRPr sz="1400">
                <a:solidFill>
                  <a:schemeClr val="dk1"/>
                </a:solidFill>
              </a:defRPr>
            </a:lvl6pPr>
            <a:lvl7pPr lvl="6" rtl="0">
              <a:lnSpc>
                <a:spcPct val="100000"/>
              </a:lnSpc>
              <a:spcBef>
                <a:spcPts val="0"/>
              </a:spcBef>
              <a:spcAft>
                <a:spcPts val="0"/>
              </a:spcAft>
              <a:buNone/>
              <a:defRPr sz="1400">
                <a:solidFill>
                  <a:schemeClr val="dk1"/>
                </a:solidFill>
              </a:defRPr>
            </a:lvl7pPr>
            <a:lvl8pPr lvl="7" rtl="0">
              <a:lnSpc>
                <a:spcPct val="100000"/>
              </a:lnSpc>
              <a:spcBef>
                <a:spcPts val="0"/>
              </a:spcBef>
              <a:spcAft>
                <a:spcPts val="0"/>
              </a:spcAft>
              <a:buNone/>
              <a:defRPr sz="1400">
                <a:solidFill>
                  <a:schemeClr val="dk1"/>
                </a:solidFill>
              </a:defRPr>
            </a:lvl8pPr>
            <a:lvl9pPr lvl="8" rtl="0">
              <a:lnSpc>
                <a:spcPct val="100000"/>
              </a:lnSpc>
              <a:spcBef>
                <a:spcPts val="0"/>
              </a:spcBef>
              <a:spcAft>
                <a:spcPts val="0"/>
              </a:spcAft>
              <a:buNone/>
              <a:defRPr sz="1400">
                <a:solidFill>
                  <a:schemeClr val="dk1"/>
                </a:solidFill>
              </a:defRPr>
            </a:lvl9pPr>
          </a:lstStyle>
          <a:p>
            <a:endParaRPr/>
          </a:p>
        </p:txBody>
      </p:sp>
      <p:sp>
        <p:nvSpPr>
          <p:cNvPr id="359" name="Google Shape;359;p25"/>
          <p:cNvSpPr txBox="1">
            <a:spLocks noGrp="1"/>
          </p:cNvSpPr>
          <p:nvPr>
            <p:ph type="ctrTitle" idx="4"/>
          </p:nvPr>
        </p:nvSpPr>
        <p:spPr>
          <a:xfrm>
            <a:off x="716889" y="1594462"/>
            <a:ext cx="21426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600"/>
              <a:buNone/>
              <a:defRPr sz="18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360" name="Google Shape;360;p25"/>
          <p:cNvSpPr txBox="1">
            <a:spLocks noGrp="1"/>
          </p:cNvSpPr>
          <p:nvPr>
            <p:ph type="subTitle" idx="5"/>
          </p:nvPr>
        </p:nvSpPr>
        <p:spPr>
          <a:xfrm>
            <a:off x="733015" y="2145271"/>
            <a:ext cx="2142600" cy="6090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400">
                <a:solidFill>
                  <a:schemeClr val="dk1"/>
                </a:solidFill>
              </a:defRPr>
            </a:lvl1pPr>
            <a:lvl2pPr lvl="1" algn="r" rtl="0">
              <a:lnSpc>
                <a:spcPct val="100000"/>
              </a:lnSpc>
              <a:spcBef>
                <a:spcPts val="0"/>
              </a:spcBef>
              <a:spcAft>
                <a:spcPts val="0"/>
              </a:spcAft>
              <a:buNone/>
              <a:defRPr sz="1400">
                <a:solidFill>
                  <a:schemeClr val="dk1"/>
                </a:solidFill>
              </a:defRPr>
            </a:lvl2pPr>
            <a:lvl3pPr lvl="2" algn="r" rtl="0">
              <a:lnSpc>
                <a:spcPct val="100000"/>
              </a:lnSpc>
              <a:spcBef>
                <a:spcPts val="0"/>
              </a:spcBef>
              <a:spcAft>
                <a:spcPts val="0"/>
              </a:spcAft>
              <a:buNone/>
              <a:defRPr sz="1400">
                <a:solidFill>
                  <a:schemeClr val="dk1"/>
                </a:solidFill>
              </a:defRPr>
            </a:lvl3pPr>
            <a:lvl4pPr lvl="3" algn="r" rtl="0">
              <a:lnSpc>
                <a:spcPct val="100000"/>
              </a:lnSpc>
              <a:spcBef>
                <a:spcPts val="0"/>
              </a:spcBef>
              <a:spcAft>
                <a:spcPts val="0"/>
              </a:spcAft>
              <a:buNone/>
              <a:defRPr sz="1400">
                <a:solidFill>
                  <a:schemeClr val="dk1"/>
                </a:solidFill>
              </a:defRPr>
            </a:lvl4pPr>
            <a:lvl5pPr lvl="4" algn="r" rtl="0">
              <a:lnSpc>
                <a:spcPct val="100000"/>
              </a:lnSpc>
              <a:spcBef>
                <a:spcPts val="0"/>
              </a:spcBef>
              <a:spcAft>
                <a:spcPts val="0"/>
              </a:spcAft>
              <a:buNone/>
              <a:defRPr sz="1400">
                <a:solidFill>
                  <a:schemeClr val="dk1"/>
                </a:solidFill>
              </a:defRPr>
            </a:lvl5pPr>
            <a:lvl6pPr lvl="5" algn="r" rtl="0">
              <a:lnSpc>
                <a:spcPct val="100000"/>
              </a:lnSpc>
              <a:spcBef>
                <a:spcPts val="0"/>
              </a:spcBef>
              <a:spcAft>
                <a:spcPts val="0"/>
              </a:spcAft>
              <a:buNone/>
              <a:defRPr sz="1400">
                <a:solidFill>
                  <a:schemeClr val="dk1"/>
                </a:solidFill>
              </a:defRPr>
            </a:lvl6pPr>
            <a:lvl7pPr lvl="6" algn="r" rtl="0">
              <a:lnSpc>
                <a:spcPct val="100000"/>
              </a:lnSpc>
              <a:spcBef>
                <a:spcPts val="0"/>
              </a:spcBef>
              <a:spcAft>
                <a:spcPts val="0"/>
              </a:spcAft>
              <a:buNone/>
              <a:defRPr sz="1400">
                <a:solidFill>
                  <a:schemeClr val="dk1"/>
                </a:solidFill>
              </a:defRPr>
            </a:lvl7pPr>
            <a:lvl8pPr lvl="7" algn="r" rtl="0">
              <a:lnSpc>
                <a:spcPct val="100000"/>
              </a:lnSpc>
              <a:spcBef>
                <a:spcPts val="0"/>
              </a:spcBef>
              <a:spcAft>
                <a:spcPts val="0"/>
              </a:spcAft>
              <a:buNone/>
              <a:defRPr sz="1400">
                <a:solidFill>
                  <a:schemeClr val="dk1"/>
                </a:solidFill>
              </a:defRPr>
            </a:lvl8pPr>
            <a:lvl9pPr lvl="8" algn="r" rtl="0">
              <a:lnSpc>
                <a:spcPct val="100000"/>
              </a:lnSpc>
              <a:spcBef>
                <a:spcPts val="0"/>
              </a:spcBef>
              <a:spcAft>
                <a:spcPts val="0"/>
              </a:spcAft>
              <a:buNone/>
              <a:defRPr sz="1400">
                <a:solidFill>
                  <a:schemeClr val="dk1"/>
                </a:solidFill>
              </a:defRPr>
            </a:lvl9pPr>
          </a:lstStyle>
          <a:p>
            <a:endParaRPr/>
          </a:p>
        </p:txBody>
      </p:sp>
      <p:sp>
        <p:nvSpPr>
          <p:cNvPr id="361" name="Google Shape;361;p25"/>
          <p:cNvSpPr txBox="1">
            <a:spLocks noGrp="1"/>
          </p:cNvSpPr>
          <p:nvPr>
            <p:ph type="ctrTitle" idx="6"/>
          </p:nvPr>
        </p:nvSpPr>
        <p:spPr>
          <a:xfrm>
            <a:off x="716889" y="3004212"/>
            <a:ext cx="21426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1600"/>
              <a:buNone/>
              <a:defRPr sz="18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362" name="Google Shape;362;p25"/>
          <p:cNvSpPr txBox="1">
            <a:spLocks noGrp="1"/>
          </p:cNvSpPr>
          <p:nvPr>
            <p:ph type="subTitle" idx="7"/>
          </p:nvPr>
        </p:nvSpPr>
        <p:spPr>
          <a:xfrm>
            <a:off x="733015" y="3554684"/>
            <a:ext cx="2142600" cy="6090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sz="1400">
                <a:solidFill>
                  <a:schemeClr val="dk1"/>
                </a:solidFill>
              </a:defRPr>
            </a:lvl1pPr>
            <a:lvl2pPr lvl="1" algn="r" rtl="0">
              <a:lnSpc>
                <a:spcPct val="100000"/>
              </a:lnSpc>
              <a:spcBef>
                <a:spcPts val="0"/>
              </a:spcBef>
              <a:spcAft>
                <a:spcPts val="0"/>
              </a:spcAft>
              <a:buNone/>
              <a:defRPr sz="1400">
                <a:solidFill>
                  <a:schemeClr val="dk1"/>
                </a:solidFill>
              </a:defRPr>
            </a:lvl2pPr>
            <a:lvl3pPr lvl="2" algn="r" rtl="0">
              <a:lnSpc>
                <a:spcPct val="100000"/>
              </a:lnSpc>
              <a:spcBef>
                <a:spcPts val="0"/>
              </a:spcBef>
              <a:spcAft>
                <a:spcPts val="0"/>
              </a:spcAft>
              <a:buNone/>
              <a:defRPr sz="1400">
                <a:solidFill>
                  <a:schemeClr val="dk1"/>
                </a:solidFill>
              </a:defRPr>
            </a:lvl3pPr>
            <a:lvl4pPr lvl="3" algn="r" rtl="0">
              <a:lnSpc>
                <a:spcPct val="100000"/>
              </a:lnSpc>
              <a:spcBef>
                <a:spcPts val="0"/>
              </a:spcBef>
              <a:spcAft>
                <a:spcPts val="0"/>
              </a:spcAft>
              <a:buNone/>
              <a:defRPr sz="1400">
                <a:solidFill>
                  <a:schemeClr val="dk1"/>
                </a:solidFill>
              </a:defRPr>
            </a:lvl4pPr>
            <a:lvl5pPr lvl="4" algn="r" rtl="0">
              <a:lnSpc>
                <a:spcPct val="100000"/>
              </a:lnSpc>
              <a:spcBef>
                <a:spcPts val="0"/>
              </a:spcBef>
              <a:spcAft>
                <a:spcPts val="0"/>
              </a:spcAft>
              <a:buNone/>
              <a:defRPr sz="1400">
                <a:solidFill>
                  <a:schemeClr val="dk1"/>
                </a:solidFill>
              </a:defRPr>
            </a:lvl5pPr>
            <a:lvl6pPr lvl="5" algn="r" rtl="0">
              <a:lnSpc>
                <a:spcPct val="100000"/>
              </a:lnSpc>
              <a:spcBef>
                <a:spcPts val="0"/>
              </a:spcBef>
              <a:spcAft>
                <a:spcPts val="0"/>
              </a:spcAft>
              <a:buNone/>
              <a:defRPr sz="1400">
                <a:solidFill>
                  <a:schemeClr val="dk1"/>
                </a:solidFill>
              </a:defRPr>
            </a:lvl6pPr>
            <a:lvl7pPr lvl="6" algn="r" rtl="0">
              <a:lnSpc>
                <a:spcPct val="100000"/>
              </a:lnSpc>
              <a:spcBef>
                <a:spcPts val="0"/>
              </a:spcBef>
              <a:spcAft>
                <a:spcPts val="0"/>
              </a:spcAft>
              <a:buNone/>
              <a:defRPr sz="1400">
                <a:solidFill>
                  <a:schemeClr val="dk1"/>
                </a:solidFill>
              </a:defRPr>
            </a:lvl7pPr>
            <a:lvl8pPr lvl="7" algn="r" rtl="0">
              <a:lnSpc>
                <a:spcPct val="100000"/>
              </a:lnSpc>
              <a:spcBef>
                <a:spcPts val="0"/>
              </a:spcBef>
              <a:spcAft>
                <a:spcPts val="0"/>
              </a:spcAft>
              <a:buNone/>
              <a:defRPr sz="1400">
                <a:solidFill>
                  <a:schemeClr val="dk1"/>
                </a:solidFill>
              </a:defRPr>
            </a:lvl8pPr>
            <a:lvl9pPr lvl="8" algn="r" rtl="0">
              <a:lnSpc>
                <a:spcPct val="100000"/>
              </a:lnSpc>
              <a:spcBef>
                <a:spcPts val="0"/>
              </a:spcBef>
              <a:spcAft>
                <a:spcPts val="0"/>
              </a:spcAft>
              <a:buNone/>
              <a:defRPr sz="1400">
                <a:solidFill>
                  <a:schemeClr val="dk1"/>
                </a:solidFill>
              </a:defRPr>
            </a:lvl9pPr>
          </a:lstStyle>
          <a:p>
            <a:endParaRPr/>
          </a:p>
        </p:txBody>
      </p:sp>
      <p:sp>
        <p:nvSpPr>
          <p:cNvPr id="363" name="Google Shape;363;p25"/>
          <p:cNvSpPr txBox="1">
            <a:spLocks noGrp="1"/>
          </p:cNvSpPr>
          <p:nvPr>
            <p:ph type="title" idx="8"/>
          </p:nvPr>
        </p:nvSpPr>
        <p:spPr>
          <a:xfrm>
            <a:off x="1780139" y="367712"/>
            <a:ext cx="5589900" cy="60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pic>
        <p:nvPicPr>
          <p:cNvPr id="364" name="Google Shape;364;p25"/>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365" name="Google Shape;365;p25">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three columns">
  <p:cSld name="CUSTOM_3">
    <p:spTree>
      <p:nvGrpSpPr>
        <p:cNvPr id="1" name="Shape 366"/>
        <p:cNvGrpSpPr/>
        <p:nvPr/>
      </p:nvGrpSpPr>
      <p:grpSpPr>
        <a:xfrm>
          <a:off x="0" y="0"/>
          <a:ext cx="0" cy="0"/>
          <a:chOff x="0" y="0"/>
          <a:chExt cx="0" cy="0"/>
        </a:xfrm>
      </p:grpSpPr>
      <p:grpSp>
        <p:nvGrpSpPr>
          <p:cNvPr id="367" name="Google Shape;367;p26"/>
          <p:cNvGrpSpPr/>
          <p:nvPr/>
        </p:nvGrpSpPr>
        <p:grpSpPr>
          <a:xfrm>
            <a:off x="-1243353" y="1445621"/>
            <a:ext cx="11376068" cy="3710821"/>
            <a:chOff x="-1243353" y="1445621"/>
            <a:chExt cx="11376068" cy="3710821"/>
          </a:xfrm>
        </p:grpSpPr>
        <p:sp>
          <p:nvSpPr>
            <p:cNvPr id="368" name="Google Shape;368;p26"/>
            <p:cNvSpPr/>
            <p:nvPr/>
          </p:nvSpPr>
          <p:spPr>
            <a:xfrm flipH="1">
              <a:off x="-1243353" y="1445621"/>
              <a:ext cx="2626803" cy="3708730"/>
            </a:xfrm>
            <a:custGeom>
              <a:avLst/>
              <a:gdLst/>
              <a:ahLst/>
              <a:cxnLst/>
              <a:rect l="l" t="t" r="r" b="b"/>
              <a:pathLst>
                <a:path w="9175" h="12954" extrusionOk="0">
                  <a:moveTo>
                    <a:pt x="3671" y="1"/>
                  </a:moveTo>
                  <a:cubicBezTo>
                    <a:pt x="2819" y="1"/>
                    <a:pt x="2105" y="491"/>
                    <a:pt x="2105" y="491"/>
                  </a:cubicBezTo>
                  <a:cubicBezTo>
                    <a:pt x="2105" y="491"/>
                    <a:pt x="1311" y="7157"/>
                    <a:pt x="656" y="8694"/>
                  </a:cubicBezTo>
                  <a:cubicBezTo>
                    <a:pt x="1" y="10244"/>
                    <a:pt x="996" y="12953"/>
                    <a:pt x="996" y="12953"/>
                  </a:cubicBezTo>
                  <a:lnTo>
                    <a:pt x="6629" y="12953"/>
                  </a:lnTo>
                  <a:cubicBezTo>
                    <a:pt x="9174" y="10408"/>
                    <a:pt x="7624" y="7522"/>
                    <a:pt x="6440" y="6842"/>
                  </a:cubicBezTo>
                  <a:cubicBezTo>
                    <a:pt x="5268" y="6161"/>
                    <a:pt x="6755" y="3024"/>
                    <a:pt x="5457" y="1045"/>
                  </a:cubicBezTo>
                  <a:cubicBezTo>
                    <a:pt x="4924" y="238"/>
                    <a:pt x="4264" y="1"/>
                    <a:pt x="36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26"/>
            <p:cNvSpPr/>
            <p:nvPr/>
          </p:nvSpPr>
          <p:spPr>
            <a:xfrm rot="5400000" flipH="1">
              <a:off x="45659" y="3303034"/>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26"/>
            <p:cNvSpPr/>
            <p:nvPr/>
          </p:nvSpPr>
          <p:spPr>
            <a:xfrm flipH="1">
              <a:off x="2169788" y="4177780"/>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26"/>
            <p:cNvSpPr/>
            <p:nvPr/>
          </p:nvSpPr>
          <p:spPr>
            <a:xfrm flipH="1">
              <a:off x="144298" y="4214652"/>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26"/>
            <p:cNvSpPr/>
            <p:nvPr/>
          </p:nvSpPr>
          <p:spPr>
            <a:xfrm>
              <a:off x="6113173" y="3950468"/>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73" name="Google Shape;373;p26"/>
          <p:cNvSpPr txBox="1">
            <a:spLocks noGrp="1"/>
          </p:cNvSpPr>
          <p:nvPr>
            <p:ph type="ctrTitle"/>
          </p:nvPr>
        </p:nvSpPr>
        <p:spPr>
          <a:xfrm>
            <a:off x="2389256" y="1568115"/>
            <a:ext cx="2445600" cy="421200"/>
          </a:xfrm>
          <a:prstGeom prst="rect">
            <a:avLst/>
          </a:prstGeom>
        </p:spPr>
        <p:txBody>
          <a:bodyPr spcFirstLastPara="1" wrap="square" lIns="91425" tIns="91425" rIns="91425" bIns="91425" anchor="ctr" anchorCtr="0">
            <a:noAutofit/>
          </a:bodyPr>
          <a:lstStyle>
            <a:lvl1pPr lvl="0" rtl="0">
              <a:spcBef>
                <a:spcPts val="0"/>
              </a:spcBef>
              <a:spcAft>
                <a:spcPts val="0"/>
              </a:spcAft>
              <a:buSzPts val="1800"/>
              <a:buNone/>
              <a:defRPr sz="18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74" name="Google Shape;374;p26"/>
          <p:cNvSpPr txBox="1">
            <a:spLocks noGrp="1"/>
          </p:cNvSpPr>
          <p:nvPr>
            <p:ph type="subTitle" idx="1"/>
          </p:nvPr>
        </p:nvSpPr>
        <p:spPr>
          <a:xfrm>
            <a:off x="2389256" y="1884637"/>
            <a:ext cx="2325600" cy="864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400">
                <a:solidFill>
                  <a:schemeClr val="dk1"/>
                </a:solidFill>
              </a:defRPr>
            </a:lvl1pPr>
            <a:lvl2pPr lvl="1" rtl="0">
              <a:lnSpc>
                <a:spcPct val="100000"/>
              </a:lnSpc>
              <a:spcBef>
                <a:spcPts val="0"/>
              </a:spcBef>
              <a:spcAft>
                <a:spcPts val="0"/>
              </a:spcAft>
              <a:buNone/>
              <a:defRPr sz="1400">
                <a:solidFill>
                  <a:schemeClr val="dk1"/>
                </a:solidFill>
              </a:defRPr>
            </a:lvl2pPr>
            <a:lvl3pPr lvl="2" rtl="0">
              <a:lnSpc>
                <a:spcPct val="100000"/>
              </a:lnSpc>
              <a:spcBef>
                <a:spcPts val="0"/>
              </a:spcBef>
              <a:spcAft>
                <a:spcPts val="0"/>
              </a:spcAft>
              <a:buNone/>
              <a:defRPr sz="1400">
                <a:solidFill>
                  <a:schemeClr val="dk1"/>
                </a:solidFill>
              </a:defRPr>
            </a:lvl3pPr>
            <a:lvl4pPr lvl="3" rtl="0">
              <a:lnSpc>
                <a:spcPct val="100000"/>
              </a:lnSpc>
              <a:spcBef>
                <a:spcPts val="0"/>
              </a:spcBef>
              <a:spcAft>
                <a:spcPts val="0"/>
              </a:spcAft>
              <a:buNone/>
              <a:defRPr sz="1400">
                <a:solidFill>
                  <a:schemeClr val="dk1"/>
                </a:solidFill>
              </a:defRPr>
            </a:lvl4pPr>
            <a:lvl5pPr lvl="4" rtl="0">
              <a:lnSpc>
                <a:spcPct val="100000"/>
              </a:lnSpc>
              <a:spcBef>
                <a:spcPts val="0"/>
              </a:spcBef>
              <a:spcAft>
                <a:spcPts val="0"/>
              </a:spcAft>
              <a:buNone/>
              <a:defRPr sz="1400">
                <a:solidFill>
                  <a:schemeClr val="dk1"/>
                </a:solidFill>
              </a:defRPr>
            </a:lvl5pPr>
            <a:lvl6pPr lvl="5" rtl="0">
              <a:lnSpc>
                <a:spcPct val="100000"/>
              </a:lnSpc>
              <a:spcBef>
                <a:spcPts val="0"/>
              </a:spcBef>
              <a:spcAft>
                <a:spcPts val="0"/>
              </a:spcAft>
              <a:buNone/>
              <a:defRPr sz="1400">
                <a:solidFill>
                  <a:schemeClr val="dk1"/>
                </a:solidFill>
              </a:defRPr>
            </a:lvl6pPr>
            <a:lvl7pPr lvl="6" rtl="0">
              <a:lnSpc>
                <a:spcPct val="100000"/>
              </a:lnSpc>
              <a:spcBef>
                <a:spcPts val="0"/>
              </a:spcBef>
              <a:spcAft>
                <a:spcPts val="0"/>
              </a:spcAft>
              <a:buNone/>
              <a:defRPr sz="1400">
                <a:solidFill>
                  <a:schemeClr val="dk1"/>
                </a:solidFill>
              </a:defRPr>
            </a:lvl7pPr>
            <a:lvl8pPr lvl="7" rtl="0">
              <a:lnSpc>
                <a:spcPct val="100000"/>
              </a:lnSpc>
              <a:spcBef>
                <a:spcPts val="0"/>
              </a:spcBef>
              <a:spcAft>
                <a:spcPts val="0"/>
              </a:spcAft>
              <a:buNone/>
              <a:defRPr sz="1400">
                <a:solidFill>
                  <a:schemeClr val="dk1"/>
                </a:solidFill>
              </a:defRPr>
            </a:lvl8pPr>
            <a:lvl9pPr lvl="8" rtl="0">
              <a:lnSpc>
                <a:spcPct val="100000"/>
              </a:lnSpc>
              <a:spcBef>
                <a:spcPts val="0"/>
              </a:spcBef>
              <a:spcAft>
                <a:spcPts val="0"/>
              </a:spcAft>
              <a:buNone/>
              <a:defRPr sz="1400">
                <a:solidFill>
                  <a:schemeClr val="dk1"/>
                </a:solidFill>
              </a:defRPr>
            </a:lvl9pPr>
          </a:lstStyle>
          <a:p>
            <a:endParaRPr/>
          </a:p>
        </p:txBody>
      </p:sp>
      <p:sp>
        <p:nvSpPr>
          <p:cNvPr id="375" name="Google Shape;375;p26"/>
          <p:cNvSpPr txBox="1">
            <a:spLocks noGrp="1"/>
          </p:cNvSpPr>
          <p:nvPr>
            <p:ph type="ctrTitle" idx="2"/>
          </p:nvPr>
        </p:nvSpPr>
        <p:spPr>
          <a:xfrm>
            <a:off x="4139168" y="3149090"/>
            <a:ext cx="2626800" cy="421200"/>
          </a:xfrm>
          <a:prstGeom prst="rect">
            <a:avLst/>
          </a:prstGeom>
        </p:spPr>
        <p:txBody>
          <a:bodyPr spcFirstLastPara="1" wrap="square" lIns="91425" tIns="91425" rIns="91425" bIns="91425" anchor="ctr" anchorCtr="0">
            <a:noAutofit/>
          </a:bodyPr>
          <a:lstStyle>
            <a:lvl1pPr lvl="0" rtl="0">
              <a:spcBef>
                <a:spcPts val="0"/>
              </a:spcBef>
              <a:spcAft>
                <a:spcPts val="0"/>
              </a:spcAft>
              <a:buSzPts val="1800"/>
              <a:buNone/>
              <a:defRPr sz="18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76" name="Google Shape;376;p26"/>
          <p:cNvSpPr txBox="1">
            <a:spLocks noGrp="1"/>
          </p:cNvSpPr>
          <p:nvPr>
            <p:ph type="subTitle" idx="3"/>
          </p:nvPr>
        </p:nvSpPr>
        <p:spPr>
          <a:xfrm>
            <a:off x="4229768" y="3464683"/>
            <a:ext cx="2325600" cy="864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400">
                <a:solidFill>
                  <a:schemeClr val="dk1"/>
                </a:solidFill>
              </a:defRPr>
            </a:lvl1pPr>
            <a:lvl2pPr lvl="1" rtl="0">
              <a:lnSpc>
                <a:spcPct val="100000"/>
              </a:lnSpc>
              <a:spcBef>
                <a:spcPts val="0"/>
              </a:spcBef>
              <a:spcAft>
                <a:spcPts val="0"/>
              </a:spcAft>
              <a:buNone/>
              <a:defRPr sz="1400">
                <a:solidFill>
                  <a:schemeClr val="dk1"/>
                </a:solidFill>
              </a:defRPr>
            </a:lvl2pPr>
            <a:lvl3pPr lvl="2" rtl="0">
              <a:lnSpc>
                <a:spcPct val="100000"/>
              </a:lnSpc>
              <a:spcBef>
                <a:spcPts val="0"/>
              </a:spcBef>
              <a:spcAft>
                <a:spcPts val="0"/>
              </a:spcAft>
              <a:buNone/>
              <a:defRPr sz="1400">
                <a:solidFill>
                  <a:schemeClr val="dk1"/>
                </a:solidFill>
              </a:defRPr>
            </a:lvl3pPr>
            <a:lvl4pPr lvl="3" rtl="0">
              <a:lnSpc>
                <a:spcPct val="100000"/>
              </a:lnSpc>
              <a:spcBef>
                <a:spcPts val="0"/>
              </a:spcBef>
              <a:spcAft>
                <a:spcPts val="0"/>
              </a:spcAft>
              <a:buNone/>
              <a:defRPr sz="1400">
                <a:solidFill>
                  <a:schemeClr val="dk1"/>
                </a:solidFill>
              </a:defRPr>
            </a:lvl4pPr>
            <a:lvl5pPr lvl="4" rtl="0">
              <a:lnSpc>
                <a:spcPct val="100000"/>
              </a:lnSpc>
              <a:spcBef>
                <a:spcPts val="0"/>
              </a:spcBef>
              <a:spcAft>
                <a:spcPts val="0"/>
              </a:spcAft>
              <a:buNone/>
              <a:defRPr sz="1400">
                <a:solidFill>
                  <a:schemeClr val="dk1"/>
                </a:solidFill>
              </a:defRPr>
            </a:lvl5pPr>
            <a:lvl6pPr lvl="5" rtl="0">
              <a:lnSpc>
                <a:spcPct val="100000"/>
              </a:lnSpc>
              <a:spcBef>
                <a:spcPts val="0"/>
              </a:spcBef>
              <a:spcAft>
                <a:spcPts val="0"/>
              </a:spcAft>
              <a:buNone/>
              <a:defRPr sz="1400">
                <a:solidFill>
                  <a:schemeClr val="dk1"/>
                </a:solidFill>
              </a:defRPr>
            </a:lvl6pPr>
            <a:lvl7pPr lvl="6" rtl="0">
              <a:lnSpc>
                <a:spcPct val="100000"/>
              </a:lnSpc>
              <a:spcBef>
                <a:spcPts val="0"/>
              </a:spcBef>
              <a:spcAft>
                <a:spcPts val="0"/>
              </a:spcAft>
              <a:buNone/>
              <a:defRPr sz="1400">
                <a:solidFill>
                  <a:schemeClr val="dk1"/>
                </a:solidFill>
              </a:defRPr>
            </a:lvl7pPr>
            <a:lvl8pPr lvl="7" rtl="0">
              <a:lnSpc>
                <a:spcPct val="100000"/>
              </a:lnSpc>
              <a:spcBef>
                <a:spcPts val="0"/>
              </a:spcBef>
              <a:spcAft>
                <a:spcPts val="0"/>
              </a:spcAft>
              <a:buNone/>
              <a:defRPr sz="1400">
                <a:solidFill>
                  <a:schemeClr val="dk1"/>
                </a:solidFill>
              </a:defRPr>
            </a:lvl8pPr>
            <a:lvl9pPr lvl="8" rtl="0">
              <a:lnSpc>
                <a:spcPct val="100000"/>
              </a:lnSpc>
              <a:spcBef>
                <a:spcPts val="0"/>
              </a:spcBef>
              <a:spcAft>
                <a:spcPts val="0"/>
              </a:spcAft>
              <a:buNone/>
              <a:defRPr sz="1400">
                <a:solidFill>
                  <a:schemeClr val="dk1"/>
                </a:solidFill>
              </a:defRPr>
            </a:lvl9pPr>
          </a:lstStyle>
          <a:p>
            <a:endParaRPr/>
          </a:p>
        </p:txBody>
      </p:sp>
      <p:sp>
        <p:nvSpPr>
          <p:cNvPr id="377" name="Google Shape;377;p26"/>
          <p:cNvSpPr txBox="1">
            <a:spLocks noGrp="1"/>
          </p:cNvSpPr>
          <p:nvPr>
            <p:ph type="ctrTitle" idx="4"/>
          </p:nvPr>
        </p:nvSpPr>
        <p:spPr>
          <a:xfrm>
            <a:off x="6070280" y="1568115"/>
            <a:ext cx="2626800" cy="421200"/>
          </a:xfrm>
          <a:prstGeom prst="rect">
            <a:avLst/>
          </a:prstGeom>
        </p:spPr>
        <p:txBody>
          <a:bodyPr spcFirstLastPara="1" wrap="square" lIns="91425" tIns="91425" rIns="91425" bIns="91425" anchor="ctr" anchorCtr="0">
            <a:noAutofit/>
          </a:bodyPr>
          <a:lstStyle>
            <a:lvl1pPr lvl="0" rtl="0">
              <a:spcBef>
                <a:spcPts val="0"/>
              </a:spcBef>
              <a:spcAft>
                <a:spcPts val="0"/>
              </a:spcAft>
              <a:buSzPts val="1800"/>
              <a:buNone/>
              <a:defRPr sz="18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378" name="Google Shape;378;p26"/>
          <p:cNvSpPr txBox="1">
            <a:spLocks noGrp="1"/>
          </p:cNvSpPr>
          <p:nvPr>
            <p:ph type="subTitle" idx="5"/>
          </p:nvPr>
        </p:nvSpPr>
        <p:spPr>
          <a:xfrm>
            <a:off x="6070280" y="1883708"/>
            <a:ext cx="2325600" cy="8640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400">
                <a:solidFill>
                  <a:schemeClr val="dk1"/>
                </a:solidFill>
              </a:defRPr>
            </a:lvl1pPr>
            <a:lvl2pPr lvl="1" rtl="0">
              <a:lnSpc>
                <a:spcPct val="100000"/>
              </a:lnSpc>
              <a:spcBef>
                <a:spcPts val="0"/>
              </a:spcBef>
              <a:spcAft>
                <a:spcPts val="0"/>
              </a:spcAft>
              <a:buNone/>
              <a:defRPr sz="1400">
                <a:solidFill>
                  <a:schemeClr val="dk1"/>
                </a:solidFill>
              </a:defRPr>
            </a:lvl2pPr>
            <a:lvl3pPr lvl="2" rtl="0">
              <a:lnSpc>
                <a:spcPct val="100000"/>
              </a:lnSpc>
              <a:spcBef>
                <a:spcPts val="0"/>
              </a:spcBef>
              <a:spcAft>
                <a:spcPts val="0"/>
              </a:spcAft>
              <a:buNone/>
              <a:defRPr sz="1400">
                <a:solidFill>
                  <a:schemeClr val="dk1"/>
                </a:solidFill>
              </a:defRPr>
            </a:lvl3pPr>
            <a:lvl4pPr lvl="3" rtl="0">
              <a:lnSpc>
                <a:spcPct val="100000"/>
              </a:lnSpc>
              <a:spcBef>
                <a:spcPts val="0"/>
              </a:spcBef>
              <a:spcAft>
                <a:spcPts val="0"/>
              </a:spcAft>
              <a:buNone/>
              <a:defRPr sz="1400">
                <a:solidFill>
                  <a:schemeClr val="dk1"/>
                </a:solidFill>
              </a:defRPr>
            </a:lvl4pPr>
            <a:lvl5pPr lvl="4" rtl="0">
              <a:lnSpc>
                <a:spcPct val="100000"/>
              </a:lnSpc>
              <a:spcBef>
                <a:spcPts val="0"/>
              </a:spcBef>
              <a:spcAft>
                <a:spcPts val="0"/>
              </a:spcAft>
              <a:buNone/>
              <a:defRPr sz="1400">
                <a:solidFill>
                  <a:schemeClr val="dk1"/>
                </a:solidFill>
              </a:defRPr>
            </a:lvl5pPr>
            <a:lvl6pPr lvl="5" rtl="0">
              <a:lnSpc>
                <a:spcPct val="100000"/>
              </a:lnSpc>
              <a:spcBef>
                <a:spcPts val="0"/>
              </a:spcBef>
              <a:spcAft>
                <a:spcPts val="0"/>
              </a:spcAft>
              <a:buNone/>
              <a:defRPr sz="1400">
                <a:solidFill>
                  <a:schemeClr val="dk1"/>
                </a:solidFill>
              </a:defRPr>
            </a:lvl6pPr>
            <a:lvl7pPr lvl="6" rtl="0">
              <a:lnSpc>
                <a:spcPct val="100000"/>
              </a:lnSpc>
              <a:spcBef>
                <a:spcPts val="0"/>
              </a:spcBef>
              <a:spcAft>
                <a:spcPts val="0"/>
              </a:spcAft>
              <a:buNone/>
              <a:defRPr sz="1400">
                <a:solidFill>
                  <a:schemeClr val="dk1"/>
                </a:solidFill>
              </a:defRPr>
            </a:lvl7pPr>
            <a:lvl8pPr lvl="7" rtl="0">
              <a:lnSpc>
                <a:spcPct val="100000"/>
              </a:lnSpc>
              <a:spcBef>
                <a:spcPts val="0"/>
              </a:spcBef>
              <a:spcAft>
                <a:spcPts val="0"/>
              </a:spcAft>
              <a:buNone/>
              <a:defRPr sz="1400">
                <a:solidFill>
                  <a:schemeClr val="dk1"/>
                </a:solidFill>
              </a:defRPr>
            </a:lvl8pPr>
            <a:lvl9pPr lvl="8" rtl="0">
              <a:lnSpc>
                <a:spcPct val="100000"/>
              </a:lnSpc>
              <a:spcBef>
                <a:spcPts val="0"/>
              </a:spcBef>
              <a:spcAft>
                <a:spcPts val="0"/>
              </a:spcAft>
              <a:buNone/>
              <a:defRPr sz="1400">
                <a:solidFill>
                  <a:schemeClr val="dk1"/>
                </a:solidFill>
              </a:defRPr>
            </a:lvl9pPr>
          </a:lstStyle>
          <a:p>
            <a:endParaRPr/>
          </a:p>
        </p:txBody>
      </p:sp>
      <p:sp>
        <p:nvSpPr>
          <p:cNvPr id="379" name="Google Shape;379;p26"/>
          <p:cNvSpPr txBox="1">
            <a:spLocks noGrp="1"/>
          </p:cNvSpPr>
          <p:nvPr>
            <p:ph type="ctrTitle" idx="6"/>
          </p:nvPr>
        </p:nvSpPr>
        <p:spPr>
          <a:xfrm>
            <a:off x="619550" y="400077"/>
            <a:ext cx="78045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grpSp>
        <p:nvGrpSpPr>
          <p:cNvPr id="380" name="Google Shape;380;p26"/>
          <p:cNvGrpSpPr/>
          <p:nvPr/>
        </p:nvGrpSpPr>
        <p:grpSpPr>
          <a:xfrm>
            <a:off x="-73867" y="231514"/>
            <a:ext cx="8571954" cy="3984852"/>
            <a:chOff x="-73867" y="231514"/>
            <a:chExt cx="8571954" cy="3984852"/>
          </a:xfrm>
        </p:grpSpPr>
        <p:sp>
          <p:nvSpPr>
            <p:cNvPr id="381" name="Google Shape;381;p26"/>
            <p:cNvSpPr/>
            <p:nvPr/>
          </p:nvSpPr>
          <p:spPr>
            <a:xfrm>
              <a:off x="-73867" y="231514"/>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26"/>
            <p:cNvSpPr/>
            <p:nvPr/>
          </p:nvSpPr>
          <p:spPr>
            <a:xfrm>
              <a:off x="6423911" y="4099041"/>
              <a:ext cx="148165" cy="117325"/>
            </a:xfrm>
            <a:custGeom>
              <a:avLst/>
              <a:gdLst/>
              <a:ahLst/>
              <a:cxnLst/>
              <a:rect l="l" t="t" r="r" b="b"/>
              <a:pathLst>
                <a:path w="908" h="719" extrusionOk="0">
                  <a:moveTo>
                    <a:pt x="693" y="139"/>
                  </a:moveTo>
                  <a:cubicBezTo>
                    <a:pt x="907" y="353"/>
                    <a:pt x="756" y="718"/>
                    <a:pt x="454" y="718"/>
                  </a:cubicBezTo>
                  <a:cubicBezTo>
                    <a:pt x="151" y="718"/>
                    <a:pt x="0" y="353"/>
                    <a:pt x="214" y="139"/>
                  </a:cubicBezTo>
                  <a:cubicBezTo>
                    <a:pt x="340" y="0"/>
                    <a:pt x="554" y="0"/>
                    <a:pt x="693" y="13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26"/>
            <p:cNvSpPr/>
            <p:nvPr/>
          </p:nvSpPr>
          <p:spPr>
            <a:xfrm>
              <a:off x="7168698" y="335366"/>
              <a:ext cx="407291" cy="409249"/>
            </a:xfrm>
            <a:custGeom>
              <a:avLst/>
              <a:gdLst/>
              <a:ahLst/>
              <a:cxnLst/>
              <a:rect l="l" t="t" r="r" b="b"/>
              <a:pathLst>
                <a:path w="2496" h="2508" extrusionOk="0">
                  <a:moveTo>
                    <a:pt x="1248" y="0"/>
                  </a:moveTo>
                  <a:cubicBezTo>
                    <a:pt x="555" y="0"/>
                    <a:pt x="1" y="555"/>
                    <a:pt x="1" y="1248"/>
                  </a:cubicBezTo>
                  <a:cubicBezTo>
                    <a:pt x="1" y="1941"/>
                    <a:pt x="555" y="2508"/>
                    <a:pt x="1248" y="2508"/>
                  </a:cubicBezTo>
                  <a:cubicBezTo>
                    <a:pt x="1941" y="2508"/>
                    <a:pt x="2496" y="1941"/>
                    <a:pt x="2496" y="1248"/>
                  </a:cubicBezTo>
                  <a:cubicBezTo>
                    <a:pt x="2496" y="555"/>
                    <a:pt x="1941" y="0"/>
                    <a:pt x="12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26"/>
            <p:cNvSpPr/>
            <p:nvPr/>
          </p:nvSpPr>
          <p:spPr>
            <a:xfrm>
              <a:off x="8349922" y="3172384"/>
              <a:ext cx="148165" cy="117325"/>
            </a:xfrm>
            <a:custGeom>
              <a:avLst/>
              <a:gdLst/>
              <a:ahLst/>
              <a:cxnLst/>
              <a:rect l="l" t="t" r="r" b="b"/>
              <a:pathLst>
                <a:path w="908" h="719" extrusionOk="0">
                  <a:moveTo>
                    <a:pt x="694" y="139"/>
                  </a:moveTo>
                  <a:cubicBezTo>
                    <a:pt x="908" y="353"/>
                    <a:pt x="757" y="719"/>
                    <a:pt x="454" y="719"/>
                  </a:cubicBezTo>
                  <a:cubicBezTo>
                    <a:pt x="152" y="719"/>
                    <a:pt x="1" y="353"/>
                    <a:pt x="215" y="139"/>
                  </a:cubicBezTo>
                  <a:cubicBezTo>
                    <a:pt x="341" y="1"/>
                    <a:pt x="555" y="1"/>
                    <a:pt x="694"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26"/>
            <p:cNvSpPr/>
            <p:nvPr/>
          </p:nvSpPr>
          <p:spPr>
            <a:xfrm>
              <a:off x="8046175" y="3172379"/>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26"/>
            <p:cNvSpPr/>
            <p:nvPr/>
          </p:nvSpPr>
          <p:spPr>
            <a:xfrm>
              <a:off x="3356248" y="3388603"/>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387" name="Google Shape;387;p26"/>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388" name="Google Shape;388;p26">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six columns">
  <p:cSld name="CUSTOM_12">
    <p:spTree>
      <p:nvGrpSpPr>
        <p:cNvPr id="1" name="Shape 389"/>
        <p:cNvGrpSpPr/>
        <p:nvPr/>
      </p:nvGrpSpPr>
      <p:grpSpPr>
        <a:xfrm>
          <a:off x="0" y="0"/>
          <a:ext cx="0" cy="0"/>
          <a:chOff x="0" y="0"/>
          <a:chExt cx="0" cy="0"/>
        </a:xfrm>
      </p:grpSpPr>
      <p:sp>
        <p:nvSpPr>
          <p:cNvPr id="390" name="Google Shape;390;p27"/>
          <p:cNvSpPr/>
          <p:nvPr/>
        </p:nvSpPr>
        <p:spPr>
          <a:xfrm rot="1559349" flipH="1">
            <a:off x="-1277813" y="4512902"/>
            <a:ext cx="2402223" cy="976572"/>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27"/>
          <p:cNvSpPr/>
          <p:nvPr/>
        </p:nvSpPr>
        <p:spPr>
          <a:xfrm rot="1559368" flipH="1">
            <a:off x="-1372388" y="4710041"/>
            <a:ext cx="2831420" cy="849502"/>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27"/>
          <p:cNvSpPr/>
          <p:nvPr/>
        </p:nvSpPr>
        <p:spPr>
          <a:xfrm rot="-1800016">
            <a:off x="7897563" y="4401434"/>
            <a:ext cx="2402219"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27"/>
          <p:cNvSpPr/>
          <p:nvPr/>
        </p:nvSpPr>
        <p:spPr>
          <a:xfrm rot="-1799988">
            <a:off x="7587148" y="4551495"/>
            <a:ext cx="283141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27"/>
          <p:cNvSpPr/>
          <p:nvPr/>
        </p:nvSpPr>
        <p:spPr>
          <a:xfrm rot="-5888330" flipH="1">
            <a:off x="7630289" y="666606"/>
            <a:ext cx="2402228" cy="976574"/>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27"/>
          <p:cNvSpPr/>
          <p:nvPr/>
        </p:nvSpPr>
        <p:spPr>
          <a:xfrm rot="-5888349" flipH="1">
            <a:off x="7365628" y="-68712"/>
            <a:ext cx="2831424"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27"/>
          <p:cNvSpPr/>
          <p:nvPr/>
        </p:nvSpPr>
        <p:spPr>
          <a:xfrm rot="6473126">
            <a:off x="-738336" y="-1232520"/>
            <a:ext cx="2402223" cy="976572"/>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27"/>
          <p:cNvSpPr/>
          <p:nvPr/>
        </p:nvSpPr>
        <p:spPr>
          <a:xfrm rot="6473117">
            <a:off x="-1526628" y="503629"/>
            <a:ext cx="2831424" cy="93969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27"/>
          <p:cNvSpPr/>
          <p:nvPr/>
        </p:nvSpPr>
        <p:spPr>
          <a:xfrm flipH="1">
            <a:off x="7759002" y="429926"/>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27"/>
          <p:cNvSpPr/>
          <p:nvPr/>
        </p:nvSpPr>
        <p:spPr>
          <a:xfrm flipH="1">
            <a:off x="5942627" y="3168566"/>
            <a:ext cx="148165" cy="117325"/>
          </a:xfrm>
          <a:custGeom>
            <a:avLst/>
            <a:gdLst/>
            <a:ahLst/>
            <a:cxnLst/>
            <a:rect l="l" t="t" r="r" b="b"/>
            <a:pathLst>
              <a:path w="908" h="719" extrusionOk="0">
                <a:moveTo>
                  <a:pt x="693" y="139"/>
                </a:moveTo>
                <a:cubicBezTo>
                  <a:pt x="907" y="353"/>
                  <a:pt x="756" y="718"/>
                  <a:pt x="454" y="718"/>
                </a:cubicBezTo>
                <a:cubicBezTo>
                  <a:pt x="151" y="718"/>
                  <a:pt x="0" y="353"/>
                  <a:pt x="214" y="139"/>
                </a:cubicBezTo>
                <a:cubicBezTo>
                  <a:pt x="340" y="0"/>
                  <a:pt x="554" y="0"/>
                  <a:pt x="693"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27"/>
          <p:cNvSpPr/>
          <p:nvPr/>
        </p:nvSpPr>
        <p:spPr>
          <a:xfrm flipH="1">
            <a:off x="1491351" y="335366"/>
            <a:ext cx="407291" cy="409249"/>
          </a:xfrm>
          <a:custGeom>
            <a:avLst/>
            <a:gdLst/>
            <a:ahLst/>
            <a:cxnLst/>
            <a:rect l="l" t="t" r="r" b="b"/>
            <a:pathLst>
              <a:path w="2496" h="2508" extrusionOk="0">
                <a:moveTo>
                  <a:pt x="1248" y="0"/>
                </a:moveTo>
                <a:cubicBezTo>
                  <a:pt x="555" y="0"/>
                  <a:pt x="1" y="555"/>
                  <a:pt x="1" y="1248"/>
                </a:cubicBezTo>
                <a:cubicBezTo>
                  <a:pt x="1" y="1941"/>
                  <a:pt x="555" y="2508"/>
                  <a:pt x="1248" y="2508"/>
                </a:cubicBezTo>
                <a:cubicBezTo>
                  <a:pt x="1941" y="2508"/>
                  <a:pt x="2496" y="1941"/>
                  <a:pt x="2496" y="1248"/>
                </a:cubicBezTo>
                <a:cubicBezTo>
                  <a:pt x="2496" y="555"/>
                  <a:pt x="1941" y="0"/>
                  <a:pt x="12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27"/>
          <p:cNvSpPr/>
          <p:nvPr/>
        </p:nvSpPr>
        <p:spPr>
          <a:xfrm flipH="1">
            <a:off x="252041" y="2757397"/>
            <a:ext cx="148165" cy="117325"/>
          </a:xfrm>
          <a:custGeom>
            <a:avLst/>
            <a:gdLst/>
            <a:ahLst/>
            <a:cxnLst/>
            <a:rect l="l" t="t" r="r" b="b"/>
            <a:pathLst>
              <a:path w="908" h="719" extrusionOk="0">
                <a:moveTo>
                  <a:pt x="694" y="139"/>
                </a:moveTo>
                <a:cubicBezTo>
                  <a:pt x="908" y="353"/>
                  <a:pt x="757" y="719"/>
                  <a:pt x="454" y="719"/>
                </a:cubicBezTo>
                <a:cubicBezTo>
                  <a:pt x="152" y="719"/>
                  <a:pt x="1" y="353"/>
                  <a:pt x="215" y="139"/>
                </a:cubicBezTo>
                <a:cubicBezTo>
                  <a:pt x="341" y="1"/>
                  <a:pt x="555" y="1"/>
                  <a:pt x="694" y="13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27"/>
          <p:cNvSpPr/>
          <p:nvPr/>
        </p:nvSpPr>
        <p:spPr>
          <a:xfrm flipH="1">
            <a:off x="2999781" y="471880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27"/>
          <p:cNvSpPr/>
          <p:nvPr/>
        </p:nvSpPr>
        <p:spPr>
          <a:xfrm flipH="1">
            <a:off x="6279831" y="4947216"/>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27"/>
          <p:cNvSpPr txBox="1">
            <a:spLocks noGrp="1"/>
          </p:cNvSpPr>
          <p:nvPr>
            <p:ph type="ctrTitle"/>
          </p:nvPr>
        </p:nvSpPr>
        <p:spPr>
          <a:xfrm>
            <a:off x="739189" y="1986253"/>
            <a:ext cx="2057700" cy="421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05" name="Google Shape;405;p27"/>
          <p:cNvSpPr txBox="1">
            <a:spLocks noGrp="1"/>
          </p:cNvSpPr>
          <p:nvPr>
            <p:ph type="subTitle" idx="1"/>
          </p:nvPr>
        </p:nvSpPr>
        <p:spPr>
          <a:xfrm>
            <a:off x="739189" y="2261342"/>
            <a:ext cx="2057700" cy="57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sz="1400">
                <a:solidFill>
                  <a:schemeClr val="dk1"/>
                </a:solidFill>
              </a:defRPr>
            </a:lvl1pPr>
            <a:lvl2pPr lvl="1" algn="ctr" rtl="0">
              <a:lnSpc>
                <a:spcPct val="100000"/>
              </a:lnSpc>
              <a:spcBef>
                <a:spcPts val="0"/>
              </a:spcBef>
              <a:spcAft>
                <a:spcPts val="0"/>
              </a:spcAft>
              <a:buNone/>
              <a:defRPr sz="1400">
                <a:solidFill>
                  <a:schemeClr val="dk1"/>
                </a:solidFill>
              </a:defRPr>
            </a:lvl2pPr>
            <a:lvl3pPr lvl="2" algn="ctr" rtl="0">
              <a:lnSpc>
                <a:spcPct val="100000"/>
              </a:lnSpc>
              <a:spcBef>
                <a:spcPts val="0"/>
              </a:spcBef>
              <a:spcAft>
                <a:spcPts val="0"/>
              </a:spcAft>
              <a:buNone/>
              <a:defRPr sz="1400">
                <a:solidFill>
                  <a:schemeClr val="dk1"/>
                </a:solidFill>
              </a:defRPr>
            </a:lvl3pPr>
            <a:lvl4pPr lvl="3" algn="ctr" rtl="0">
              <a:lnSpc>
                <a:spcPct val="100000"/>
              </a:lnSpc>
              <a:spcBef>
                <a:spcPts val="0"/>
              </a:spcBef>
              <a:spcAft>
                <a:spcPts val="0"/>
              </a:spcAft>
              <a:buNone/>
              <a:defRPr sz="1400">
                <a:solidFill>
                  <a:schemeClr val="dk1"/>
                </a:solidFill>
              </a:defRPr>
            </a:lvl4pPr>
            <a:lvl5pPr lvl="4" algn="ctr" rtl="0">
              <a:lnSpc>
                <a:spcPct val="100000"/>
              </a:lnSpc>
              <a:spcBef>
                <a:spcPts val="0"/>
              </a:spcBef>
              <a:spcAft>
                <a:spcPts val="0"/>
              </a:spcAft>
              <a:buNone/>
              <a:defRPr sz="1400">
                <a:solidFill>
                  <a:schemeClr val="dk1"/>
                </a:solidFill>
              </a:defRPr>
            </a:lvl5pPr>
            <a:lvl6pPr lvl="5" algn="ctr" rtl="0">
              <a:lnSpc>
                <a:spcPct val="100000"/>
              </a:lnSpc>
              <a:spcBef>
                <a:spcPts val="0"/>
              </a:spcBef>
              <a:spcAft>
                <a:spcPts val="0"/>
              </a:spcAft>
              <a:buNone/>
              <a:defRPr sz="1400">
                <a:solidFill>
                  <a:schemeClr val="dk1"/>
                </a:solidFill>
              </a:defRPr>
            </a:lvl6pPr>
            <a:lvl7pPr lvl="6" algn="ctr" rtl="0">
              <a:lnSpc>
                <a:spcPct val="100000"/>
              </a:lnSpc>
              <a:spcBef>
                <a:spcPts val="0"/>
              </a:spcBef>
              <a:spcAft>
                <a:spcPts val="0"/>
              </a:spcAft>
              <a:buNone/>
              <a:defRPr sz="1400">
                <a:solidFill>
                  <a:schemeClr val="dk1"/>
                </a:solidFill>
              </a:defRPr>
            </a:lvl7pPr>
            <a:lvl8pPr lvl="7" algn="ctr" rtl="0">
              <a:lnSpc>
                <a:spcPct val="100000"/>
              </a:lnSpc>
              <a:spcBef>
                <a:spcPts val="0"/>
              </a:spcBef>
              <a:spcAft>
                <a:spcPts val="0"/>
              </a:spcAft>
              <a:buNone/>
              <a:defRPr sz="1400">
                <a:solidFill>
                  <a:schemeClr val="dk1"/>
                </a:solidFill>
              </a:defRPr>
            </a:lvl8pPr>
            <a:lvl9pPr lvl="8" algn="ctr" rtl="0">
              <a:lnSpc>
                <a:spcPct val="100000"/>
              </a:lnSpc>
              <a:spcBef>
                <a:spcPts val="0"/>
              </a:spcBef>
              <a:spcAft>
                <a:spcPts val="0"/>
              </a:spcAft>
              <a:buNone/>
              <a:defRPr sz="1400">
                <a:solidFill>
                  <a:schemeClr val="dk1"/>
                </a:solidFill>
              </a:defRPr>
            </a:lvl9pPr>
          </a:lstStyle>
          <a:p>
            <a:endParaRPr/>
          </a:p>
        </p:txBody>
      </p:sp>
      <p:sp>
        <p:nvSpPr>
          <p:cNvPr id="406" name="Google Shape;406;p27"/>
          <p:cNvSpPr txBox="1">
            <a:spLocks noGrp="1"/>
          </p:cNvSpPr>
          <p:nvPr>
            <p:ph type="ctrTitle" idx="2"/>
          </p:nvPr>
        </p:nvSpPr>
        <p:spPr>
          <a:xfrm>
            <a:off x="739189" y="3634584"/>
            <a:ext cx="2057700" cy="421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07" name="Google Shape;407;p27"/>
          <p:cNvSpPr txBox="1">
            <a:spLocks noGrp="1"/>
          </p:cNvSpPr>
          <p:nvPr>
            <p:ph type="subTitle" idx="3"/>
          </p:nvPr>
        </p:nvSpPr>
        <p:spPr>
          <a:xfrm>
            <a:off x="739189" y="3911272"/>
            <a:ext cx="2057700" cy="57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sz="1400">
                <a:solidFill>
                  <a:schemeClr val="dk1"/>
                </a:solidFill>
              </a:defRPr>
            </a:lvl1pPr>
            <a:lvl2pPr lvl="1" algn="ctr" rtl="0">
              <a:lnSpc>
                <a:spcPct val="100000"/>
              </a:lnSpc>
              <a:spcBef>
                <a:spcPts val="0"/>
              </a:spcBef>
              <a:spcAft>
                <a:spcPts val="0"/>
              </a:spcAft>
              <a:buNone/>
              <a:defRPr sz="1400">
                <a:solidFill>
                  <a:schemeClr val="dk1"/>
                </a:solidFill>
              </a:defRPr>
            </a:lvl2pPr>
            <a:lvl3pPr lvl="2" algn="ctr" rtl="0">
              <a:lnSpc>
                <a:spcPct val="100000"/>
              </a:lnSpc>
              <a:spcBef>
                <a:spcPts val="0"/>
              </a:spcBef>
              <a:spcAft>
                <a:spcPts val="0"/>
              </a:spcAft>
              <a:buNone/>
              <a:defRPr sz="1400">
                <a:solidFill>
                  <a:schemeClr val="dk1"/>
                </a:solidFill>
              </a:defRPr>
            </a:lvl3pPr>
            <a:lvl4pPr lvl="3" algn="ctr" rtl="0">
              <a:lnSpc>
                <a:spcPct val="100000"/>
              </a:lnSpc>
              <a:spcBef>
                <a:spcPts val="0"/>
              </a:spcBef>
              <a:spcAft>
                <a:spcPts val="0"/>
              </a:spcAft>
              <a:buNone/>
              <a:defRPr sz="1400">
                <a:solidFill>
                  <a:schemeClr val="dk1"/>
                </a:solidFill>
              </a:defRPr>
            </a:lvl4pPr>
            <a:lvl5pPr lvl="4" algn="ctr" rtl="0">
              <a:lnSpc>
                <a:spcPct val="100000"/>
              </a:lnSpc>
              <a:spcBef>
                <a:spcPts val="0"/>
              </a:spcBef>
              <a:spcAft>
                <a:spcPts val="0"/>
              </a:spcAft>
              <a:buNone/>
              <a:defRPr sz="1400">
                <a:solidFill>
                  <a:schemeClr val="dk1"/>
                </a:solidFill>
              </a:defRPr>
            </a:lvl5pPr>
            <a:lvl6pPr lvl="5" algn="ctr" rtl="0">
              <a:lnSpc>
                <a:spcPct val="100000"/>
              </a:lnSpc>
              <a:spcBef>
                <a:spcPts val="0"/>
              </a:spcBef>
              <a:spcAft>
                <a:spcPts val="0"/>
              </a:spcAft>
              <a:buNone/>
              <a:defRPr sz="1400">
                <a:solidFill>
                  <a:schemeClr val="dk1"/>
                </a:solidFill>
              </a:defRPr>
            </a:lvl6pPr>
            <a:lvl7pPr lvl="6" algn="ctr" rtl="0">
              <a:lnSpc>
                <a:spcPct val="100000"/>
              </a:lnSpc>
              <a:spcBef>
                <a:spcPts val="0"/>
              </a:spcBef>
              <a:spcAft>
                <a:spcPts val="0"/>
              </a:spcAft>
              <a:buNone/>
              <a:defRPr sz="1400">
                <a:solidFill>
                  <a:schemeClr val="dk1"/>
                </a:solidFill>
              </a:defRPr>
            </a:lvl7pPr>
            <a:lvl8pPr lvl="7" algn="ctr" rtl="0">
              <a:lnSpc>
                <a:spcPct val="100000"/>
              </a:lnSpc>
              <a:spcBef>
                <a:spcPts val="0"/>
              </a:spcBef>
              <a:spcAft>
                <a:spcPts val="0"/>
              </a:spcAft>
              <a:buNone/>
              <a:defRPr sz="1400">
                <a:solidFill>
                  <a:schemeClr val="dk1"/>
                </a:solidFill>
              </a:defRPr>
            </a:lvl8pPr>
            <a:lvl9pPr lvl="8" algn="ctr" rtl="0">
              <a:lnSpc>
                <a:spcPct val="100000"/>
              </a:lnSpc>
              <a:spcBef>
                <a:spcPts val="0"/>
              </a:spcBef>
              <a:spcAft>
                <a:spcPts val="0"/>
              </a:spcAft>
              <a:buNone/>
              <a:defRPr sz="1400">
                <a:solidFill>
                  <a:schemeClr val="dk1"/>
                </a:solidFill>
              </a:defRPr>
            </a:lvl9pPr>
          </a:lstStyle>
          <a:p>
            <a:endParaRPr/>
          </a:p>
        </p:txBody>
      </p:sp>
      <p:sp>
        <p:nvSpPr>
          <p:cNvPr id="408" name="Google Shape;408;p27"/>
          <p:cNvSpPr txBox="1">
            <a:spLocks noGrp="1"/>
          </p:cNvSpPr>
          <p:nvPr>
            <p:ph type="ctrTitle" idx="4"/>
          </p:nvPr>
        </p:nvSpPr>
        <p:spPr>
          <a:xfrm>
            <a:off x="3553273" y="1986253"/>
            <a:ext cx="2057700" cy="421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09" name="Google Shape;409;p27"/>
          <p:cNvSpPr txBox="1">
            <a:spLocks noGrp="1"/>
          </p:cNvSpPr>
          <p:nvPr>
            <p:ph type="subTitle" idx="5"/>
          </p:nvPr>
        </p:nvSpPr>
        <p:spPr>
          <a:xfrm>
            <a:off x="3553273" y="2261342"/>
            <a:ext cx="2057700" cy="57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sz="1400">
                <a:solidFill>
                  <a:schemeClr val="dk1"/>
                </a:solidFill>
              </a:defRPr>
            </a:lvl1pPr>
            <a:lvl2pPr lvl="1" algn="ctr" rtl="0">
              <a:lnSpc>
                <a:spcPct val="100000"/>
              </a:lnSpc>
              <a:spcBef>
                <a:spcPts val="0"/>
              </a:spcBef>
              <a:spcAft>
                <a:spcPts val="0"/>
              </a:spcAft>
              <a:buNone/>
              <a:defRPr sz="1400">
                <a:solidFill>
                  <a:schemeClr val="dk1"/>
                </a:solidFill>
              </a:defRPr>
            </a:lvl2pPr>
            <a:lvl3pPr lvl="2" algn="ctr" rtl="0">
              <a:lnSpc>
                <a:spcPct val="100000"/>
              </a:lnSpc>
              <a:spcBef>
                <a:spcPts val="0"/>
              </a:spcBef>
              <a:spcAft>
                <a:spcPts val="0"/>
              </a:spcAft>
              <a:buNone/>
              <a:defRPr sz="1400">
                <a:solidFill>
                  <a:schemeClr val="dk1"/>
                </a:solidFill>
              </a:defRPr>
            </a:lvl3pPr>
            <a:lvl4pPr lvl="3" algn="ctr" rtl="0">
              <a:lnSpc>
                <a:spcPct val="100000"/>
              </a:lnSpc>
              <a:spcBef>
                <a:spcPts val="0"/>
              </a:spcBef>
              <a:spcAft>
                <a:spcPts val="0"/>
              </a:spcAft>
              <a:buNone/>
              <a:defRPr sz="1400">
                <a:solidFill>
                  <a:schemeClr val="dk1"/>
                </a:solidFill>
              </a:defRPr>
            </a:lvl4pPr>
            <a:lvl5pPr lvl="4" algn="ctr" rtl="0">
              <a:lnSpc>
                <a:spcPct val="100000"/>
              </a:lnSpc>
              <a:spcBef>
                <a:spcPts val="0"/>
              </a:spcBef>
              <a:spcAft>
                <a:spcPts val="0"/>
              </a:spcAft>
              <a:buNone/>
              <a:defRPr sz="1400">
                <a:solidFill>
                  <a:schemeClr val="dk1"/>
                </a:solidFill>
              </a:defRPr>
            </a:lvl5pPr>
            <a:lvl6pPr lvl="5" algn="ctr" rtl="0">
              <a:lnSpc>
                <a:spcPct val="100000"/>
              </a:lnSpc>
              <a:spcBef>
                <a:spcPts val="0"/>
              </a:spcBef>
              <a:spcAft>
                <a:spcPts val="0"/>
              </a:spcAft>
              <a:buNone/>
              <a:defRPr sz="1400">
                <a:solidFill>
                  <a:schemeClr val="dk1"/>
                </a:solidFill>
              </a:defRPr>
            </a:lvl6pPr>
            <a:lvl7pPr lvl="6" algn="ctr" rtl="0">
              <a:lnSpc>
                <a:spcPct val="100000"/>
              </a:lnSpc>
              <a:spcBef>
                <a:spcPts val="0"/>
              </a:spcBef>
              <a:spcAft>
                <a:spcPts val="0"/>
              </a:spcAft>
              <a:buNone/>
              <a:defRPr sz="1400">
                <a:solidFill>
                  <a:schemeClr val="dk1"/>
                </a:solidFill>
              </a:defRPr>
            </a:lvl7pPr>
            <a:lvl8pPr lvl="7" algn="ctr" rtl="0">
              <a:lnSpc>
                <a:spcPct val="100000"/>
              </a:lnSpc>
              <a:spcBef>
                <a:spcPts val="0"/>
              </a:spcBef>
              <a:spcAft>
                <a:spcPts val="0"/>
              </a:spcAft>
              <a:buNone/>
              <a:defRPr sz="1400">
                <a:solidFill>
                  <a:schemeClr val="dk1"/>
                </a:solidFill>
              </a:defRPr>
            </a:lvl8pPr>
            <a:lvl9pPr lvl="8" algn="ctr" rtl="0">
              <a:lnSpc>
                <a:spcPct val="100000"/>
              </a:lnSpc>
              <a:spcBef>
                <a:spcPts val="0"/>
              </a:spcBef>
              <a:spcAft>
                <a:spcPts val="0"/>
              </a:spcAft>
              <a:buNone/>
              <a:defRPr sz="1400">
                <a:solidFill>
                  <a:schemeClr val="dk1"/>
                </a:solidFill>
              </a:defRPr>
            </a:lvl9pPr>
          </a:lstStyle>
          <a:p>
            <a:endParaRPr/>
          </a:p>
        </p:txBody>
      </p:sp>
      <p:sp>
        <p:nvSpPr>
          <p:cNvPr id="410" name="Google Shape;410;p27"/>
          <p:cNvSpPr txBox="1">
            <a:spLocks noGrp="1"/>
          </p:cNvSpPr>
          <p:nvPr>
            <p:ph type="title" idx="6"/>
          </p:nvPr>
        </p:nvSpPr>
        <p:spPr>
          <a:xfrm>
            <a:off x="723913" y="367700"/>
            <a:ext cx="7701000" cy="60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sp>
        <p:nvSpPr>
          <p:cNvPr id="411" name="Google Shape;411;p27"/>
          <p:cNvSpPr txBox="1">
            <a:spLocks noGrp="1"/>
          </p:cNvSpPr>
          <p:nvPr>
            <p:ph type="ctrTitle" idx="7"/>
          </p:nvPr>
        </p:nvSpPr>
        <p:spPr>
          <a:xfrm>
            <a:off x="6365590" y="1986253"/>
            <a:ext cx="2057700" cy="421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12" name="Google Shape;412;p27"/>
          <p:cNvSpPr txBox="1">
            <a:spLocks noGrp="1"/>
          </p:cNvSpPr>
          <p:nvPr>
            <p:ph type="subTitle" idx="8"/>
          </p:nvPr>
        </p:nvSpPr>
        <p:spPr>
          <a:xfrm>
            <a:off x="6365590" y="2261342"/>
            <a:ext cx="2057700" cy="57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sz="1400">
                <a:solidFill>
                  <a:schemeClr val="dk1"/>
                </a:solidFill>
              </a:defRPr>
            </a:lvl1pPr>
            <a:lvl2pPr lvl="1" algn="ctr" rtl="0">
              <a:lnSpc>
                <a:spcPct val="100000"/>
              </a:lnSpc>
              <a:spcBef>
                <a:spcPts val="0"/>
              </a:spcBef>
              <a:spcAft>
                <a:spcPts val="0"/>
              </a:spcAft>
              <a:buNone/>
              <a:defRPr sz="1400">
                <a:solidFill>
                  <a:schemeClr val="dk1"/>
                </a:solidFill>
              </a:defRPr>
            </a:lvl2pPr>
            <a:lvl3pPr lvl="2" algn="ctr" rtl="0">
              <a:lnSpc>
                <a:spcPct val="100000"/>
              </a:lnSpc>
              <a:spcBef>
                <a:spcPts val="0"/>
              </a:spcBef>
              <a:spcAft>
                <a:spcPts val="0"/>
              </a:spcAft>
              <a:buNone/>
              <a:defRPr sz="1400">
                <a:solidFill>
                  <a:schemeClr val="dk1"/>
                </a:solidFill>
              </a:defRPr>
            </a:lvl3pPr>
            <a:lvl4pPr lvl="3" algn="ctr" rtl="0">
              <a:lnSpc>
                <a:spcPct val="100000"/>
              </a:lnSpc>
              <a:spcBef>
                <a:spcPts val="0"/>
              </a:spcBef>
              <a:spcAft>
                <a:spcPts val="0"/>
              </a:spcAft>
              <a:buNone/>
              <a:defRPr sz="1400">
                <a:solidFill>
                  <a:schemeClr val="dk1"/>
                </a:solidFill>
              </a:defRPr>
            </a:lvl4pPr>
            <a:lvl5pPr lvl="4" algn="ctr" rtl="0">
              <a:lnSpc>
                <a:spcPct val="100000"/>
              </a:lnSpc>
              <a:spcBef>
                <a:spcPts val="0"/>
              </a:spcBef>
              <a:spcAft>
                <a:spcPts val="0"/>
              </a:spcAft>
              <a:buNone/>
              <a:defRPr sz="1400">
                <a:solidFill>
                  <a:schemeClr val="dk1"/>
                </a:solidFill>
              </a:defRPr>
            </a:lvl5pPr>
            <a:lvl6pPr lvl="5" algn="ctr" rtl="0">
              <a:lnSpc>
                <a:spcPct val="100000"/>
              </a:lnSpc>
              <a:spcBef>
                <a:spcPts val="0"/>
              </a:spcBef>
              <a:spcAft>
                <a:spcPts val="0"/>
              </a:spcAft>
              <a:buNone/>
              <a:defRPr sz="1400">
                <a:solidFill>
                  <a:schemeClr val="dk1"/>
                </a:solidFill>
              </a:defRPr>
            </a:lvl6pPr>
            <a:lvl7pPr lvl="6" algn="ctr" rtl="0">
              <a:lnSpc>
                <a:spcPct val="100000"/>
              </a:lnSpc>
              <a:spcBef>
                <a:spcPts val="0"/>
              </a:spcBef>
              <a:spcAft>
                <a:spcPts val="0"/>
              </a:spcAft>
              <a:buNone/>
              <a:defRPr sz="1400">
                <a:solidFill>
                  <a:schemeClr val="dk1"/>
                </a:solidFill>
              </a:defRPr>
            </a:lvl7pPr>
            <a:lvl8pPr lvl="7" algn="ctr" rtl="0">
              <a:lnSpc>
                <a:spcPct val="100000"/>
              </a:lnSpc>
              <a:spcBef>
                <a:spcPts val="0"/>
              </a:spcBef>
              <a:spcAft>
                <a:spcPts val="0"/>
              </a:spcAft>
              <a:buNone/>
              <a:defRPr sz="1400">
                <a:solidFill>
                  <a:schemeClr val="dk1"/>
                </a:solidFill>
              </a:defRPr>
            </a:lvl8pPr>
            <a:lvl9pPr lvl="8" algn="ctr" rtl="0">
              <a:lnSpc>
                <a:spcPct val="100000"/>
              </a:lnSpc>
              <a:spcBef>
                <a:spcPts val="0"/>
              </a:spcBef>
              <a:spcAft>
                <a:spcPts val="0"/>
              </a:spcAft>
              <a:buNone/>
              <a:defRPr sz="1400">
                <a:solidFill>
                  <a:schemeClr val="dk1"/>
                </a:solidFill>
              </a:defRPr>
            </a:lvl9pPr>
          </a:lstStyle>
          <a:p>
            <a:endParaRPr/>
          </a:p>
        </p:txBody>
      </p:sp>
      <p:sp>
        <p:nvSpPr>
          <p:cNvPr id="413" name="Google Shape;413;p27"/>
          <p:cNvSpPr txBox="1">
            <a:spLocks noGrp="1"/>
          </p:cNvSpPr>
          <p:nvPr>
            <p:ph type="ctrTitle" idx="9"/>
          </p:nvPr>
        </p:nvSpPr>
        <p:spPr>
          <a:xfrm>
            <a:off x="3553273" y="3634584"/>
            <a:ext cx="2057700" cy="421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14" name="Google Shape;414;p27"/>
          <p:cNvSpPr txBox="1">
            <a:spLocks noGrp="1"/>
          </p:cNvSpPr>
          <p:nvPr>
            <p:ph type="subTitle" idx="13"/>
          </p:nvPr>
        </p:nvSpPr>
        <p:spPr>
          <a:xfrm>
            <a:off x="3553273" y="3911272"/>
            <a:ext cx="2057700" cy="57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sz="1400">
                <a:solidFill>
                  <a:schemeClr val="dk1"/>
                </a:solidFill>
              </a:defRPr>
            </a:lvl1pPr>
            <a:lvl2pPr lvl="1" algn="ctr" rtl="0">
              <a:lnSpc>
                <a:spcPct val="100000"/>
              </a:lnSpc>
              <a:spcBef>
                <a:spcPts val="0"/>
              </a:spcBef>
              <a:spcAft>
                <a:spcPts val="0"/>
              </a:spcAft>
              <a:buNone/>
              <a:defRPr sz="1400">
                <a:solidFill>
                  <a:schemeClr val="dk1"/>
                </a:solidFill>
              </a:defRPr>
            </a:lvl2pPr>
            <a:lvl3pPr lvl="2" algn="ctr" rtl="0">
              <a:lnSpc>
                <a:spcPct val="100000"/>
              </a:lnSpc>
              <a:spcBef>
                <a:spcPts val="0"/>
              </a:spcBef>
              <a:spcAft>
                <a:spcPts val="0"/>
              </a:spcAft>
              <a:buNone/>
              <a:defRPr sz="1400">
                <a:solidFill>
                  <a:schemeClr val="dk1"/>
                </a:solidFill>
              </a:defRPr>
            </a:lvl3pPr>
            <a:lvl4pPr lvl="3" algn="ctr" rtl="0">
              <a:lnSpc>
                <a:spcPct val="100000"/>
              </a:lnSpc>
              <a:spcBef>
                <a:spcPts val="0"/>
              </a:spcBef>
              <a:spcAft>
                <a:spcPts val="0"/>
              </a:spcAft>
              <a:buNone/>
              <a:defRPr sz="1400">
                <a:solidFill>
                  <a:schemeClr val="dk1"/>
                </a:solidFill>
              </a:defRPr>
            </a:lvl4pPr>
            <a:lvl5pPr lvl="4" algn="ctr" rtl="0">
              <a:lnSpc>
                <a:spcPct val="100000"/>
              </a:lnSpc>
              <a:spcBef>
                <a:spcPts val="0"/>
              </a:spcBef>
              <a:spcAft>
                <a:spcPts val="0"/>
              </a:spcAft>
              <a:buNone/>
              <a:defRPr sz="1400">
                <a:solidFill>
                  <a:schemeClr val="dk1"/>
                </a:solidFill>
              </a:defRPr>
            </a:lvl5pPr>
            <a:lvl6pPr lvl="5" algn="ctr" rtl="0">
              <a:lnSpc>
                <a:spcPct val="100000"/>
              </a:lnSpc>
              <a:spcBef>
                <a:spcPts val="0"/>
              </a:spcBef>
              <a:spcAft>
                <a:spcPts val="0"/>
              </a:spcAft>
              <a:buNone/>
              <a:defRPr sz="1400">
                <a:solidFill>
                  <a:schemeClr val="dk1"/>
                </a:solidFill>
              </a:defRPr>
            </a:lvl6pPr>
            <a:lvl7pPr lvl="6" algn="ctr" rtl="0">
              <a:lnSpc>
                <a:spcPct val="100000"/>
              </a:lnSpc>
              <a:spcBef>
                <a:spcPts val="0"/>
              </a:spcBef>
              <a:spcAft>
                <a:spcPts val="0"/>
              </a:spcAft>
              <a:buNone/>
              <a:defRPr sz="1400">
                <a:solidFill>
                  <a:schemeClr val="dk1"/>
                </a:solidFill>
              </a:defRPr>
            </a:lvl7pPr>
            <a:lvl8pPr lvl="7" algn="ctr" rtl="0">
              <a:lnSpc>
                <a:spcPct val="100000"/>
              </a:lnSpc>
              <a:spcBef>
                <a:spcPts val="0"/>
              </a:spcBef>
              <a:spcAft>
                <a:spcPts val="0"/>
              </a:spcAft>
              <a:buNone/>
              <a:defRPr sz="1400">
                <a:solidFill>
                  <a:schemeClr val="dk1"/>
                </a:solidFill>
              </a:defRPr>
            </a:lvl8pPr>
            <a:lvl9pPr lvl="8" algn="ctr" rtl="0">
              <a:lnSpc>
                <a:spcPct val="100000"/>
              </a:lnSpc>
              <a:spcBef>
                <a:spcPts val="0"/>
              </a:spcBef>
              <a:spcAft>
                <a:spcPts val="0"/>
              </a:spcAft>
              <a:buNone/>
              <a:defRPr sz="1400">
                <a:solidFill>
                  <a:schemeClr val="dk1"/>
                </a:solidFill>
              </a:defRPr>
            </a:lvl9pPr>
          </a:lstStyle>
          <a:p>
            <a:endParaRPr/>
          </a:p>
        </p:txBody>
      </p:sp>
      <p:sp>
        <p:nvSpPr>
          <p:cNvPr id="415" name="Google Shape;415;p27"/>
          <p:cNvSpPr txBox="1">
            <a:spLocks noGrp="1"/>
          </p:cNvSpPr>
          <p:nvPr>
            <p:ph type="ctrTitle" idx="14"/>
          </p:nvPr>
        </p:nvSpPr>
        <p:spPr>
          <a:xfrm>
            <a:off x="6365590" y="3634584"/>
            <a:ext cx="2057700" cy="4212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416" name="Google Shape;416;p27"/>
          <p:cNvSpPr txBox="1">
            <a:spLocks noGrp="1"/>
          </p:cNvSpPr>
          <p:nvPr>
            <p:ph type="subTitle" idx="15"/>
          </p:nvPr>
        </p:nvSpPr>
        <p:spPr>
          <a:xfrm>
            <a:off x="6365590" y="3911272"/>
            <a:ext cx="2057700" cy="577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sz="1400">
                <a:solidFill>
                  <a:schemeClr val="dk1"/>
                </a:solidFill>
              </a:defRPr>
            </a:lvl1pPr>
            <a:lvl2pPr lvl="1" algn="ctr" rtl="0">
              <a:lnSpc>
                <a:spcPct val="100000"/>
              </a:lnSpc>
              <a:spcBef>
                <a:spcPts val="0"/>
              </a:spcBef>
              <a:spcAft>
                <a:spcPts val="0"/>
              </a:spcAft>
              <a:buNone/>
              <a:defRPr sz="1400">
                <a:solidFill>
                  <a:schemeClr val="dk1"/>
                </a:solidFill>
              </a:defRPr>
            </a:lvl2pPr>
            <a:lvl3pPr lvl="2" algn="ctr" rtl="0">
              <a:lnSpc>
                <a:spcPct val="100000"/>
              </a:lnSpc>
              <a:spcBef>
                <a:spcPts val="0"/>
              </a:spcBef>
              <a:spcAft>
                <a:spcPts val="0"/>
              </a:spcAft>
              <a:buNone/>
              <a:defRPr sz="1400">
                <a:solidFill>
                  <a:schemeClr val="dk1"/>
                </a:solidFill>
              </a:defRPr>
            </a:lvl3pPr>
            <a:lvl4pPr lvl="3" algn="ctr" rtl="0">
              <a:lnSpc>
                <a:spcPct val="100000"/>
              </a:lnSpc>
              <a:spcBef>
                <a:spcPts val="0"/>
              </a:spcBef>
              <a:spcAft>
                <a:spcPts val="0"/>
              </a:spcAft>
              <a:buNone/>
              <a:defRPr sz="1400">
                <a:solidFill>
                  <a:schemeClr val="dk1"/>
                </a:solidFill>
              </a:defRPr>
            </a:lvl4pPr>
            <a:lvl5pPr lvl="4" algn="ctr" rtl="0">
              <a:lnSpc>
                <a:spcPct val="100000"/>
              </a:lnSpc>
              <a:spcBef>
                <a:spcPts val="0"/>
              </a:spcBef>
              <a:spcAft>
                <a:spcPts val="0"/>
              </a:spcAft>
              <a:buNone/>
              <a:defRPr sz="1400">
                <a:solidFill>
                  <a:schemeClr val="dk1"/>
                </a:solidFill>
              </a:defRPr>
            </a:lvl5pPr>
            <a:lvl6pPr lvl="5" algn="ctr" rtl="0">
              <a:lnSpc>
                <a:spcPct val="100000"/>
              </a:lnSpc>
              <a:spcBef>
                <a:spcPts val="0"/>
              </a:spcBef>
              <a:spcAft>
                <a:spcPts val="0"/>
              </a:spcAft>
              <a:buNone/>
              <a:defRPr sz="1400">
                <a:solidFill>
                  <a:schemeClr val="dk1"/>
                </a:solidFill>
              </a:defRPr>
            </a:lvl6pPr>
            <a:lvl7pPr lvl="6" algn="ctr" rtl="0">
              <a:lnSpc>
                <a:spcPct val="100000"/>
              </a:lnSpc>
              <a:spcBef>
                <a:spcPts val="0"/>
              </a:spcBef>
              <a:spcAft>
                <a:spcPts val="0"/>
              </a:spcAft>
              <a:buNone/>
              <a:defRPr sz="1400">
                <a:solidFill>
                  <a:schemeClr val="dk1"/>
                </a:solidFill>
              </a:defRPr>
            </a:lvl7pPr>
            <a:lvl8pPr lvl="7" algn="ctr" rtl="0">
              <a:lnSpc>
                <a:spcPct val="100000"/>
              </a:lnSpc>
              <a:spcBef>
                <a:spcPts val="0"/>
              </a:spcBef>
              <a:spcAft>
                <a:spcPts val="0"/>
              </a:spcAft>
              <a:buNone/>
              <a:defRPr sz="1400">
                <a:solidFill>
                  <a:schemeClr val="dk1"/>
                </a:solidFill>
              </a:defRPr>
            </a:lvl8pPr>
            <a:lvl9pPr lvl="8" algn="ctr" rtl="0">
              <a:lnSpc>
                <a:spcPct val="100000"/>
              </a:lnSpc>
              <a:spcBef>
                <a:spcPts val="0"/>
              </a:spcBef>
              <a:spcAft>
                <a:spcPts val="0"/>
              </a:spcAft>
              <a:buNone/>
              <a:defRPr sz="1400">
                <a:solidFill>
                  <a:schemeClr val="dk1"/>
                </a:solidFill>
              </a:defRPr>
            </a:lvl9pPr>
          </a:lstStyle>
          <a:p>
            <a:endParaRPr/>
          </a:p>
        </p:txBody>
      </p:sp>
      <p:pic>
        <p:nvPicPr>
          <p:cNvPr id="417" name="Google Shape;417;p27"/>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418" name="Google Shape;418;p27">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Numbers and text">
  <p:cSld name="CUSTOM_5">
    <p:spTree>
      <p:nvGrpSpPr>
        <p:cNvPr id="1" name="Shape 419"/>
        <p:cNvGrpSpPr/>
        <p:nvPr/>
      </p:nvGrpSpPr>
      <p:grpSpPr>
        <a:xfrm>
          <a:off x="0" y="0"/>
          <a:ext cx="0" cy="0"/>
          <a:chOff x="0" y="0"/>
          <a:chExt cx="0" cy="0"/>
        </a:xfrm>
      </p:grpSpPr>
      <p:sp>
        <p:nvSpPr>
          <p:cNvPr id="420" name="Google Shape;420;p28"/>
          <p:cNvSpPr txBox="1">
            <a:spLocks noGrp="1"/>
          </p:cNvSpPr>
          <p:nvPr>
            <p:ph type="subTitle" idx="1"/>
          </p:nvPr>
        </p:nvSpPr>
        <p:spPr>
          <a:xfrm>
            <a:off x="2389050" y="1324676"/>
            <a:ext cx="4365900" cy="2949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200"/>
              <a:buNone/>
              <a:defRPr sz="1400">
                <a:solidFill>
                  <a:schemeClr val="dk1"/>
                </a:solidFill>
              </a:defRPr>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421" name="Google Shape;421;p28"/>
          <p:cNvSpPr txBox="1">
            <a:spLocks noGrp="1"/>
          </p:cNvSpPr>
          <p:nvPr>
            <p:ph type="subTitle" idx="2"/>
          </p:nvPr>
        </p:nvSpPr>
        <p:spPr>
          <a:xfrm>
            <a:off x="2389050" y="2587990"/>
            <a:ext cx="4365900" cy="2949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200"/>
              <a:buNone/>
              <a:defRPr sz="1400">
                <a:solidFill>
                  <a:schemeClr val="dk1"/>
                </a:solidFill>
              </a:defRPr>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422" name="Google Shape;422;p28"/>
          <p:cNvSpPr txBox="1">
            <a:spLocks noGrp="1"/>
          </p:cNvSpPr>
          <p:nvPr>
            <p:ph type="subTitle" idx="3"/>
          </p:nvPr>
        </p:nvSpPr>
        <p:spPr>
          <a:xfrm>
            <a:off x="2389050" y="3851304"/>
            <a:ext cx="4365900" cy="294900"/>
          </a:xfrm>
          <a:prstGeom prst="rect">
            <a:avLst/>
          </a:prstGeom>
        </p:spPr>
        <p:txBody>
          <a:bodyPr spcFirstLastPara="1" wrap="square" lIns="91425" tIns="91425" rIns="91425" bIns="91425" anchor="b" anchorCtr="0">
            <a:noAutofit/>
          </a:bodyPr>
          <a:lstStyle>
            <a:lvl1pPr lvl="0" algn="ctr" rtl="0">
              <a:lnSpc>
                <a:spcPct val="100000"/>
              </a:lnSpc>
              <a:spcBef>
                <a:spcPts val="0"/>
              </a:spcBef>
              <a:spcAft>
                <a:spcPts val="0"/>
              </a:spcAft>
              <a:buSzPts val="1200"/>
              <a:buNone/>
              <a:defRPr sz="1400">
                <a:solidFill>
                  <a:schemeClr val="dk1"/>
                </a:solidFill>
              </a:defRPr>
            </a:lvl1pPr>
            <a:lvl2pPr lvl="1" algn="ctr" rtl="0">
              <a:lnSpc>
                <a:spcPct val="100000"/>
              </a:lnSpc>
              <a:spcBef>
                <a:spcPts val="0"/>
              </a:spcBef>
              <a:spcAft>
                <a:spcPts val="0"/>
              </a:spcAft>
              <a:buSzPts val="1200"/>
              <a:buNone/>
              <a:defRPr sz="1200"/>
            </a:lvl2pPr>
            <a:lvl3pPr lvl="2" algn="ctr" rtl="0">
              <a:lnSpc>
                <a:spcPct val="100000"/>
              </a:lnSpc>
              <a:spcBef>
                <a:spcPts val="0"/>
              </a:spcBef>
              <a:spcAft>
                <a:spcPts val="0"/>
              </a:spcAft>
              <a:buSzPts val="1200"/>
              <a:buNone/>
              <a:defRPr sz="1200"/>
            </a:lvl3pPr>
            <a:lvl4pPr lvl="3" algn="ctr" rtl="0">
              <a:lnSpc>
                <a:spcPct val="100000"/>
              </a:lnSpc>
              <a:spcBef>
                <a:spcPts val="0"/>
              </a:spcBef>
              <a:spcAft>
                <a:spcPts val="0"/>
              </a:spcAft>
              <a:buSzPts val="1200"/>
              <a:buNone/>
              <a:defRPr sz="1200"/>
            </a:lvl4pPr>
            <a:lvl5pPr lvl="4" algn="ctr" rtl="0">
              <a:lnSpc>
                <a:spcPct val="100000"/>
              </a:lnSpc>
              <a:spcBef>
                <a:spcPts val="0"/>
              </a:spcBef>
              <a:spcAft>
                <a:spcPts val="0"/>
              </a:spcAft>
              <a:buSzPts val="1200"/>
              <a:buNone/>
              <a:defRPr sz="1200"/>
            </a:lvl5pPr>
            <a:lvl6pPr lvl="5" algn="ctr" rtl="0">
              <a:lnSpc>
                <a:spcPct val="100000"/>
              </a:lnSpc>
              <a:spcBef>
                <a:spcPts val="0"/>
              </a:spcBef>
              <a:spcAft>
                <a:spcPts val="0"/>
              </a:spcAft>
              <a:buSzPts val="1200"/>
              <a:buNone/>
              <a:defRPr sz="1200"/>
            </a:lvl6pPr>
            <a:lvl7pPr lvl="6" algn="ctr" rtl="0">
              <a:lnSpc>
                <a:spcPct val="100000"/>
              </a:lnSpc>
              <a:spcBef>
                <a:spcPts val="0"/>
              </a:spcBef>
              <a:spcAft>
                <a:spcPts val="0"/>
              </a:spcAft>
              <a:buSzPts val="1200"/>
              <a:buNone/>
              <a:defRPr sz="1200"/>
            </a:lvl7pPr>
            <a:lvl8pPr lvl="7" algn="ctr" rtl="0">
              <a:lnSpc>
                <a:spcPct val="100000"/>
              </a:lnSpc>
              <a:spcBef>
                <a:spcPts val="0"/>
              </a:spcBef>
              <a:spcAft>
                <a:spcPts val="0"/>
              </a:spcAft>
              <a:buSzPts val="1200"/>
              <a:buNone/>
              <a:defRPr sz="1200"/>
            </a:lvl8pPr>
            <a:lvl9pPr lvl="8" algn="ctr" rtl="0">
              <a:lnSpc>
                <a:spcPct val="100000"/>
              </a:lnSpc>
              <a:spcBef>
                <a:spcPts val="0"/>
              </a:spcBef>
              <a:spcAft>
                <a:spcPts val="0"/>
              </a:spcAft>
              <a:buSzPts val="1200"/>
              <a:buNone/>
              <a:defRPr sz="1200"/>
            </a:lvl9pPr>
          </a:lstStyle>
          <a:p>
            <a:endParaRPr/>
          </a:p>
        </p:txBody>
      </p:sp>
      <p:sp>
        <p:nvSpPr>
          <p:cNvPr id="423" name="Google Shape;423;p28"/>
          <p:cNvSpPr txBox="1">
            <a:spLocks noGrp="1"/>
          </p:cNvSpPr>
          <p:nvPr>
            <p:ph type="title" hasCustomPrompt="1"/>
          </p:nvPr>
        </p:nvSpPr>
        <p:spPr>
          <a:xfrm>
            <a:off x="2939400" y="1851033"/>
            <a:ext cx="3265200" cy="810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r>
              <a:t>xx%</a:t>
            </a:r>
          </a:p>
        </p:txBody>
      </p:sp>
      <p:sp>
        <p:nvSpPr>
          <p:cNvPr id="424" name="Google Shape;424;p28"/>
          <p:cNvSpPr txBox="1">
            <a:spLocks noGrp="1"/>
          </p:cNvSpPr>
          <p:nvPr>
            <p:ph type="title" idx="4" hasCustomPrompt="1"/>
          </p:nvPr>
        </p:nvSpPr>
        <p:spPr>
          <a:xfrm>
            <a:off x="2939400" y="3114347"/>
            <a:ext cx="3265200" cy="8103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r>
              <a:t>xx%</a:t>
            </a:r>
          </a:p>
        </p:txBody>
      </p:sp>
      <p:sp>
        <p:nvSpPr>
          <p:cNvPr id="425" name="Google Shape;425;p28"/>
          <p:cNvSpPr txBox="1">
            <a:spLocks noGrp="1"/>
          </p:cNvSpPr>
          <p:nvPr>
            <p:ph type="title" idx="5" hasCustomPrompt="1"/>
          </p:nvPr>
        </p:nvSpPr>
        <p:spPr>
          <a:xfrm>
            <a:off x="2939400" y="541519"/>
            <a:ext cx="3265200" cy="8565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50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r>
              <a:t>xx%</a:t>
            </a:r>
          </a:p>
        </p:txBody>
      </p:sp>
      <p:grpSp>
        <p:nvGrpSpPr>
          <p:cNvPr id="426" name="Google Shape;426;p28"/>
          <p:cNvGrpSpPr/>
          <p:nvPr/>
        </p:nvGrpSpPr>
        <p:grpSpPr>
          <a:xfrm flipH="1">
            <a:off x="5194238" y="1445621"/>
            <a:ext cx="5815361" cy="3708730"/>
            <a:chOff x="-1243353" y="1445621"/>
            <a:chExt cx="5815361" cy="3708730"/>
          </a:xfrm>
        </p:grpSpPr>
        <p:sp>
          <p:nvSpPr>
            <p:cNvPr id="427" name="Google Shape;427;p28"/>
            <p:cNvSpPr/>
            <p:nvPr/>
          </p:nvSpPr>
          <p:spPr>
            <a:xfrm flipH="1">
              <a:off x="-1243353" y="1445621"/>
              <a:ext cx="2626803" cy="3708730"/>
            </a:xfrm>
            <a:custGeom>
              <a:avLst/>
              <a:gdLst/>
              <a:ahLst/>
              <a:cxnLst/>
              <a:rect l="l" t="t" r="r" b="b"/>
              <a:pathLst>
                <a:path w="9175" h="12954" extrusionOk="0">
                  <a:moveTo>
                    <a:pt x="3671" y="1"/>
                  </a:moveTo>
                  <a:cubicBezTo>
                    <a:pt x="2819" y="1"/>
                    <a:pt x="2105" y="491"/>
                    <a:pt x="2105" y="491"/>
                  </a:cubicBezTo>
                  <a:cubicBezTo>
                    <a:pt x="2105" y="491"/>
                    <a:pt x="1311" y="7157"/>
                    <a:pt x="656" y="8694"/>
                  </a:cubicBezTo>
                  <a:cubicBezTo>
                    <a:pt x="1" y="10244"/>
                    <a:pt x="996" y="12953"/>
                    <a:pt x="996" y="12953"/>
                  </a:cubicBezTo>
                  <a:lnTo>
                    <a:pt x="6629" y="12953"/>
                  </a:lnTo>
                  <a:cubicBezTo>
                    <a:pt x="9174" y="10408"/>
                    <a:pt x="7624" y="7522"/>
                    <a:pt x="6440" y="6842"/>
                  </a:cubicBezTo>
                  <a:cubicBezTo>
                    <a:pt x="5268" y="6161"/>
                    <a:pt x="6755" y="3024"/>
                    <a:pt x="5457" y="1045"/>
                  </a:cubicBezTo>
                  <a:cubicBezTo>
                    <a:pt x="4924" y="238"/>
                    <a:pt x="4264" y="1"/>
                    <a:pt x="36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28"/>
            <p:cNvSpPr/>
            <p:nvPr/>
          </p:nvSpPr>
          <p:spPr>
            <a:xfrm flipH="1">
              <a:off x="2169788" y="4177780"/>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28"/>
            <p:cNvSpPr/>
            <p:nvPr/>
          </p:nvSpPr>
          <p:spPr>
            <a:xfrm flipH="1">
              <a:off x="-442377" y="3174677"/>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28"/>
            <p:cNvSpPr/>
            <p:nvPr/>
          </p:nvSpPr>
          <p:spPr>
            <a:xfrm flipH="1">
              <a:off x="-582301" y="3492638"/>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28"/>
            <p:cNvSpPr/>
            <p:nvPr/>
          </p:nvSpPr>
          <p:spPr>
            <a:xfrm flipH="1">
              <a:off x="131549" y="3471863"/>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2" name="Google Shape;432;p28"/>
          <p:cNvGrpSpPr/>
          <p:nvPr/>
        </p:nvGrpSpPr>
        <p:grpSpPr>
          <a:xfrm>
            <a:off x="-1867087" y="1445621"/>
            <a:ext cx="5815361" cy="3708730"/>
            <a:chOff x="-1243353" y="1445621"/>
            <a:chExt cx="5815361" cy="3708730"/>
          </a:xfrm>
        </p:grpSpPr>
        <p:sp>
          <p:nvSpPr>
            <p:cNvPr id="433" name="Google Shape;433;p28"/>
            <p:cNvSpPr/>
            <p:nvPr/>
          </p:nvSpPr>
          <p:spPr>
            <a:xfrm flipH="1">
              <a:off x="-1243353" y="1445621"/>
              <a:ext cx="2626803" cy="3708730"/>
            </a:xfrm>
            <a:custGeom>
              <a:avLst/>
              <a:gdLst/>
              <a:ahLst/>
              <a:cxnLst/>
              <a:rect l="l" t="t" r="r" b="b"/>
              <a:pathLst>
                <a:path w="9175" h="12954" extrusionOk="0">
                  <a:moveTo>
                    <a:pt x="3671" y="1"/>
                  </a:moveTo>
                  <a:cubicBezTo>
                    <a:pt x="2819" y="1"/>
                    <a:pt x="2105" y="491"/>
                    <a:pt x="2105" y="491"/>
                  </a:cubicBezTo>
                  <a:cubicBezTo>
                    <a:pt x="2105" y="491"/>
                    <a:pt x="1311" y="7157"/>
                    <a:pt x="656" y="8694"/>
                  </a:cubicBezTo>
                  <a:cubicBezTo>
                    <a:pt x="1" y="10244"/>
                    <a:pt x="996" y="12953"/>
                    <a:pt x="996" y="12953"/>
                  </a:cubicBezTo>
                  <a:lnTo>
                    <a:pt x="6629" y="12953"/>
                  </a:lnTo>
                  <a:cubicBezTo>
                    <a:pt x="9174" y="10408"/>
                    <a:pt x="7624" y="7522"/>
                    <a:pt x="6440" y="6842"/>
                  </a:cubicBezTo>
                  <a:cubicBezTo>
                    <a:pt x="5268" y="6161"/>
                    <a:pt x="6755" y="3024"/>
                    <a:pt x="5457" y="1045"/>
                  </a:cubicBezTo>
                  <a:cubicBezTo>
                    <a:pt x="4924" y="238"/>
                    <a:pt x="4264" y="1"/>
                    <a:pt x="367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28"/>
            <p:cNvSpPr/>
            <p:nvPr/>
          </p:nvSpPr>
          <p:spPr>
            <a:xfrm flipH="1">
              <a:off x="2169788" y="4177780"/>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28"/>
            <p:cNvSpPr/>
            <p:nvPr/>
          </p:nvSpPr>
          <p:spPr>
            <a:xfrm flipH="1">
              <a:off x="-442377" y="3174677"/>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28"/>
            <p:cNvSpPr/>
            <p:nvPr/>
          </p:nvSpPr>
          <p:spPr>
            <a:xfrm flipH="1">
              <a:off x="-582301" y="3492638"/>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28"/>
            <p:cNvSpPr/>
            <p:nvPr/>
          </p:nvSpPr>
          <p:spPr>
            <a:xfrm flipH="1">
              <a:off x="131549" y="3471863"/>
              <a:ext cx="3228301" cy="165507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8" name="Google Shape;438;p28"/>
          <p:cNvGrpSpPr/>
          <p:nvPr/>
        </p:nvGrpSpPr>
        <p:grpSpPr>
          <a:xfrm>
            <a:off x="501833" y="202864"/>
            <a:ext cx="7996254" cy="3303064"/>
            <a:chOff x="501833" y="202864"/>
            <a:chExt cx="7996254" cy="3303064"/>
          </a:xfrm>
        </p:grpSpPr>
        <p:sp>
          <p:nvSpPr>
            <p:cNvPr id="439" name="Google Shape;439;p28"/>
            <p:cNvSpPr/>
            <p:nvPr/>
          </p:nvSpPr>
          <p:spPr>
            <a:xfrm>
              <a:off x="501833" y="202864"/>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28"/>
            <p:cNvSpPr/>
            <p:nvPr/>
          </p:nvSpPr>
          <p:spPr>
            <a:xfrm>
              <a:off x="6423898" y="2153141"/>
              <a:ext cx="407291" cy="409249"/>
            </a:xfrm>
            <a:custGeom>
              <a:avLst/>
              <a:gdLst/>
              <a:ahLst/>
              <a:cxnLst/>
              <a:rect l="l" t="t" r="r" b="b"/>
              <a:pathLst>
                <a:path w="2496" h="2508" extrusionOk="0">
                  <a:moveTo>
                    <a:pt x="1248" y="0"/>
                  </a:moveTo>
                  <a:cubicBezTo>
                    <a:pt x="555" y="0"/>
                    <a:pt x="1" y="555"/>
                    <a:pt x="1" y="1248"/>
                  </a:cubicBezTo>
                  <a:cubicBezTo>
                    <a:pt x="1" y="1941"/>
                    <a:pt x="555" y="2508"/>
                    <a:pt x="1248" y="2508"/>
                  </a:cubicBezTo>
                  <a:cubicBezTo>
                    <a:pt x="1941" y="2508"/>
                    <a:pt x="2496" y="1941"/>
                    <a:pt x="2496" y="1248"/>
                  </a:cubicBezTo>
                  <a:cubicBezTo>
                    <a:pt x="2496" y="555"/>
                    <a:pt x="1941" y="0"/>
                    <a:pt x="12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28"/>
            <p:cNvSpPr/>
            <p:nvPr/>
          </p:nvSpPr>
          <p:spPr>
            <a:xfrm>
              <a:off x="8349922" y="505384"/>
              <a:ext cx="148165" cy="117325"/>
            </a:xfrm>
            <a:custGeom>
              <a:avLst/>
              <a:gdLst/>
              <a:ahLst/>
              <a:cxnLst/>
              <a:rect l="l" t="t" r="r" b="b"/>
              <a:pathLst>
                <a:path w="908" h="719" extrusionOk="0">
                  <a:moveTo>
                    <a:pt x="694" y="139"/>
                  </a:moveTo>
                  <a:cubicBezTo>
                    <a:pt x="908" y="353"/>
                    <a:pt x="757" y="719"/>
                    <a:pt x="454" y="719"/>
                  </a:cubicBezTo>
                  <a:cubicBezTo>
                    <a:pt x="152" y="719"/>
                    <a:pt x="1" y="353"/>
                    <a:pt x="215" y="139"/>
                  </a:cubicBezTo>
                  <a:cubicBezTo>
                    <a:pt x="341" y="1"/>
                    <a:pt x="555" y="1"/>
                    <a:pt x="694"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28"/>
            <p:cNvSpPr/>
            <p:nvPr/>
          </p:nvSpPr>
          <p:spPr>
            <a:xfrm>
              <a:off x="8046175" y="505379"/>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28"/>
            <p:cNvSpPr/>
            <p:nvPr/>
          </p:nvSpPr>
          <p:spPr>
            <a:xfrm>
              <a:off x="3356248" y="3388603"/>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444" name="Google Shape;444;p28"/>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445" name="Google Shape;445;p28">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ext">
  <p:cSld name="CUSTOM_11">
    <p:spTree>
      <p:nvGrpSpPr>
        <p:cNvPr id="1" name="Shape 446"/>
        <p:cNvGrpSpPr/>
        <p:nvPr/>
      </p:nvGrpSpPr>
      <p:grpSpPr>
        <a:xfrm>
          <a:off x="0" y="0"/>
          <a:ext cx="0" cy="0"/>
          <a:chOff x="0" y="0"/>
          <a:chExt cx="0" cy="0"/>
        </a:xfrm>
      </p:grpSpPr>
      <p:sp>
        <p:nvSpPr>
          <p:cNvPr id="447" name="Google Shape;447;p29"/>
          <p:cNvSpPr txBox="1">
            <a:spLocks noGrp="1"/>
          </p:cNvSpPr>
          <p:nvPr>
            <p:ph type="subTitle" idx="1"/>
          </p:nvPr>
        </p:nvSpPr>
        <p:spPr>
          <a:xfrm>
            <a:off x="719975" y="2287383"/>
            <a:ext cx="3852000" cy="11244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600"/>
              <a:buNone/>
              <a:defRPr sz="1400">
                <a:solidFill>
                  <a:schemeClr val="dk1"/>
                </a:solidFill>
              </a:defRPr>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448" name="Google Shape;448;p29"/>
          <p:cNvSpPr txBox="1">
            <a:spLocks noGrp="1"/>
          </p:cNvSpPr>
          <p:nvPr>
            <p:ph type="title"/>
          </p:nvPr>
        </p:nvSpPr>
        <p:spPr>
          <a:xfrm>
            <a:off x="719975" y="1757000"/>
            <a:ext cx="3852000" cy="99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49" name="Google Shape;449;p29"/>
          <p:cNvSpPr/>
          <p:nvPr/>
        </p:nvSpPr>
        <p:spPr>
          <a:xfrm>
            <a:off x="-315201" y="104439"/>
            <a:ext cx="2666155" cy="1069537"/>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29"/>
          <p:cNvSpPr/>
          <p:nvPr/>
        </p:nvSpPr>
        <p:spPr>
          <a:xfrm>
            <a:off x="6571648" y="4315818"/>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29"/>
          <p:cNvSpPr/>
          <p:nvPr/>
        </p:nvSpPr>
        <p:spPr>
          <a:xfrm>
            <a:off x="3499922" y="571813"/>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29"/>
          <p:cNvSpPr/>
          <p:nvPr/>
        </p:nvSpPr>
        <p:spPr>
          <a:xfrm>
            <a:off x="8509381" y="354395"/>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3" name="Google Shape;453;p29"/>
          <p:cNvSpPr/>
          <p:nvPr/>
        </p:nvSpPr>
        <p:spPr>
          <a:xfrm>
            <a:off x="1010576" y="4137852"/>
            <a:ext cx="255210" cy="255210"/>
          </a:xfrm>
          <a:custGeom>
            <a:avLst/>
            <a:gdLst/>
            <a:ahLst/>
            <a:cxnLst/>
            <a:rect l="l" t="t" r="r" b="b"/>
            <a:pathLst>
              <a:path w="1564" h="1564" extrusionOk="0">
                <a:moveTo>
                  <a:pt x="782" y="1"/>
                </a:moveTo>
                <a:cubicBezTo>
                  <a:pt x="341" y="1"/>
                  <a:pt x="1" y="353"/>
                  <a:pt x="1" y="782"/>
                </a:cubicBezTo>
                <a:cubicBezTo>
                  <a:pt x="1" y="1210"/>
                  <a:pt x="341" y="1563"/>
                  <a:pt x="782" y="1563"/>
                </a:cubicBezTo>
                <a:cubicBezTo>
                  <a:pt x="1210" y="1563"/>
                  <a:pt x="1563" y="1210"/>
                  <a:pt x="1563" y="782"/>
                </a:cubicBezTo>
                <a:cubicBezTo>
                  <a:pt x="1563" y="353"/>
                  <a:pt x="1210" y="1"/>
                  <a:pt x="7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29"/>
          <p:cNvSpPr/>
          <p:nvPr/>
        </p:nvSpPr>
        <p:spPr>
          <a:xfrm>
            <a:off x="8902897" y="3224607"/>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29"/>
          <p:cNvSpPr/>
          <p:nvPr/>
        </p:nvSpPr>
        <p:spPr>
          <a:xfrm>
            <a:off x="4524596" y="4795310"/>
            <a:ext cx="94806" cy="81426"/>
          </a:xfrm>
          <a:custGeom>
            <a:avLst/>
            <a:gdLst/>
            <a:ahLst/>
            <a:cxnLst/>
            <a:rect l="l" t="t" r="r" b="b"/>
            <a:pathLst>
              <a:path w="581" h="499" extrusionOk="0">
                <a:moveTo>
                  <a:pt x="328" y="1"/>
                </a:moveTo>
                <a:cubicBezTo>
                  <a:pt x="114" y="1"/>
                  <a:pt x="1" y="265"/>
                  <a:pt x="152" y="429"/>
                </a:cubicBezTo>
                <a:cubicBezTo>
                  <a:pt x="204" y="477"/>
                  <a:pt x="266" y="498"/>
                  <a:pt x="326" y="498"/>
                </a:cubicBezTo>
                <a:cubicBezTo>
                  <a:pt x="457" y="498"/>
                  <a:pt x="580" y="399"/>
                  <a:pt x="580" y="253"/>
                </a:cubicBezTo>
                <a:cubicBezTo>
                  <a:pt x="580" y="114"/>
                  <a:pt x="467"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29"/>
          <p:cNvSpPr/>
          <p:nvPr/>
        </p:nvSpPr>
        <p:spPr>
          <a:xfrm>
            <a:off x="477164" y="2043601"/>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57" name="Google Shape;457;p29"/>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458" name="Google Shape;458;p29">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text 1">
  <p:cSld name="CUSTOM_11_1">
    <p:spTree>
      <p:nvGrpSpPr>
        <p:cNvPr id="1" name="Shape 459"/>
        <p:cNvGrpSpPr/>
        <p:nvPr/>
      </p:nvGrpSpPr>
      <p:grpSpPr>
        <a:xfrm>
          <a:off x="0" y="0"/>
          <a:ext cx="0" cy="0"/>
          <a:chOff x="0" y="0"/>
          <a:chExt cx="0" cy="0"/>
        </a:xfrm>
      </p:grpSpPr>
      <p:sp>
        <p:nvSpPr>
          <p:cNvPr id="460" name="Google Shape;460;p30"/>
          <p:cNvSpPr txBox="1">
            <a:spLocks noGrp="1"/>
          </p:cNvSpPr>
          <p:nvPr>
            <p:ph type="subTitle" idx="1"/>
          </p:nvPr>
        </p:nvSpPr>
        <p:spPr>
          <a:xfrm>
            <a:off x="4572075" y="2296749"/>
            <a:ext cx="3852000" cy="1096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600"/>
              <a:buNone/>
              <a:defRPr sz="1400">
                <a:solidFill>
                  <a:schemeClr val="dk1"/>
                </a:solidFill>
              </a:defRPr>
            </a:lvl1pPr>
            <a:lvl2pPr lvl="1" algn="ctr" rtl="0">
              <a:lnSpc>
                <a:spcPct val="100000"/>
              </a:lnSpc>
              <a:spcBef>
                <a:spcPts val="0"/>
              </a:spcBef>
              <a:spcAft>
                <a:spcPts val="0"/>
              </a:spcAft>
              <a:buSzPts val="1600"/>
              <a:buNone/>
              <a:defRPr sz="1600"/>
            </a:lvl2pPr>
            <a:lvl3pPr lvl="2" algn="ctr" rtl="0">
              <a:lnSpc>
                <a:spcPct val="100000"/>
              </a:lnSpc>
              <a:spcBef>
                <a:spcPts val="0"/>
              </a:spcBef>
              <a:spcAft>
                <a:spcPts val="0"/>
              </a:spcAft>
              <a:buSzPts val="1600"/>
              <a:buNone/>
              <a:defRPr sz="1600"/>
            </a:lvl3pPr>
            <a:lvl4pPr lvl="3" algn="ctr" rtl="0">
              <a:lnSpc>
                <a:spcPct val="100000"/>
              </a:lnSpc>
              <a:spcBef>
                <a:spcPts val="0"/>
              </a:spcBef>
              <a:spcAft>
                <a:spcPts val="0"/>
              </a:spcAft>
              <a:buSzPts val="1600"/>
              <a:buNone/>
              <a:defRPr sz="1600"/>
            </a:lvl4pPr>
            <a:lvl5pPr lvl="4" algn="ctr" rtl="0">
              <a:lnSpc>
                <a:spcPct val="100000"/>
              </a:lnSpc>
              <a:spcBef>
                <a:spcPts val="0"/>
              </a:spcBef>
              <a:spcAft>
                <a:spcPts val="0"/>
              </a:spcAft>
              <a:buSzPts val="1600"/>
              <a:buNone/>
              <a:defRPr sz="1600"/>
            </a:lvl5pPr>
            <a:lvl6pPr lvl="5" algn="ctr" rtl="0">
              <a:lnSpc>
                <a:spcPct val="100000"/>
              </a:lnSpc>
              <a:spcBef>
                <a:spcPts val="0"/>
              </a:spcBef>
              <a:spcAft>
                <a:spcPts val="0"/>
              </a:spcAft>
              <a:buSzPts val="1600"/>
              <a:buNone/>
              <a:defRPr sz="1600"/>
            </a:lvl6pPr>
            <a:lvl7pPr lvl="6" algn="ctr" rtl="0">
              <a:lnSpc>
                <a:spcPct val="100000"/>
              </a:lnSpc>
              <a:spcBef>
                <a:spcPts val="0"/>
              </a:spcBef>
              <a:spcAft>
                <a:spcPts val="0"/>
              </a:spcAft>
              <a:buSzPts val="1600"/>
              <a:buNone/>
              <a:defRPr sz="1600"/>
            </a:lvl7pPr>
            <a:lvl8pPr lvl="7" algn="ctr" rtl="0">
              <a:lnSpc>
                <a:spcPct val="100000"/>
              </a:lnSpc>
              <a:spcBef>
                <a:spcPts val="0"/>
              </a:spcBef>
              <a:spcAft>
                <a:spcPts val="0"/>
              </a:spcAft>
              <a:buSzPts val="1600"/>
              <a:buNone/>
              <a:defRPr sz="1600"/>
            </a:lvl8pPr>
            <a:lvl9pPr lvl="8" algn="ctr" rtl="0">
              <a:lnSpc>
                <a:spcPct val="100000"/>
              </a:lnSpc>
              <a:spcBef>
                <a:spcPts val="0"/>
              </a:spcBef>
              <a:spcAft>
                <a:spcPts val="0"/>
              </a:spcAft>
              <a:buSzPts val="1600"/>
              <a:buNone/>
              <a:defRPr sz="1600"/>
            </a:lvl9pPr>
          </a:lstStyle>
          <a:p>
            <a:endParaRPr/>
          </a:p>
        </p:txBody>
      </p:sp>
      <p:sp>
        <p:nvSpPr>
          <p:cNvPr id="461" name="Google Shape;461;p30"/>
          <p:cNvSpPr txBox="1">
            <a:spLocks noGrp="1"/>
          </p:cNvSpPr>
          <p:nvPr>
            <p:ph type="title"/>
          </p:nvPr>
        </p:nvSpPr>
        <p:spPr>
          <a:xfrm>
            <a:off x="4572000" y="1764378"/>
            <a:ext cx="3852000" cy="99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462" name="Google Shape;462;p30"/>
          <p:cNvSpPr/>
          <p:nvPr/>
        </p:nvSpPr>
        <p:spPr>
          <a:xfrm flipH="1">
            <a:off x="7466560" y="97289"/>
            <a:ext cx="2666155" cy="1069537"/>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3" name="Google Shape;463;p30"/>
          <p:cNvSpPr/>
          <p:nvPr/>
        </p:nvSpPr>
        <p:spPr>
          <a:xfrm flipH="1">
            <a:off x="2562224" y="4000518"/>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4" name="Google Shape;464;p30"/>
          <p:cNvSpPr/>
          <p:nvPr/>
        </p:nvSpPr>
        <p:spPr>
          <a:xfrm flipH="1">
            <a:off x="5425911" y="321838"/>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5" name="Google Shape;465;p30"/>
          <p:cNvSpPr/>
          <p:nvPr/>
        </p:nvSpPr>
        <p:spPr>
          <a:xfrm flipH="1">
            <a:off x="7429921" y="4603495"/>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6" name="Google Shape;466;p30"/>
          <p:cNvSpPr/>
          <p:nvPr/>
        </p:nvSpPr>
        <p:spPr>
          <a:xfrm flipH="1">
            <a:off x="8784528" y="3679377"/>
            <a:ext cx="255210" cy="255210"/>
          </a:xfrm>
          <a:custGeom>
            <a:avLst/>
            <a:gdLst/>
            <a:ahLst/>
            <a:cxnLst/>
            <a:rect l="l" t="t" r="r" b="b"/>
            <a:pathLst>
              <a:path w="1564" h="1564" extrusionOk="0">
                <a:moveTo>
                  <a:pt x="782" y="1"/>
                </a:moveTo>
                <a:cubicBezTo>
                  <a:pt x="341" y="1"/>
                  <a:pt x="1" y="353"/>
                  <a:pt x="1" y="782"/>
                </a:cubicBezTo>
                <a:cubicBezTo>
                  <a:pt x="1" y="1210"/>
                  <a:pt x="341" y="1563"/>
                  <a:pt x="782" y="1563"/>
                </a:cubicBezTo>
                <a:cubicBezTo>
                  <a:pt x="1210" y="1563"/>
                  <a:pt x="1563" y="1210"/>
                  <a:pt x="1563" y="782"/>
                </a:cubicBezTo>
                <a:cubicBezTo>
                  <a:pt x="1563" y="353"/>
                  <a:pt x="1210" y="1"/>
                  <a:pt x="7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7" name="Google Shape;467;p30"/>
          <p:cNvSpPr/>
          <p:nvPr/>
        </p:nvSpPr>
        <p:spPr>
          <a:xfrm flipH="1">
            <a:off x="485264" y="1317382"/>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8" name="Google Shape;468;p30"/>
          <p:cNvSpPr/>
          <p:nvPr/>
        </p:nvSpPr>
        <p:spPr>
          <a:xfrm flipH="1">
            <a:off x="672599" y="4137860"/>
            <a:ext cx="94806" cy="81426"/>
          </a:xfrm>
          <a:custGeom>
            <a:avLst/>
            <a:gdLst/>
            <a:ahLst/>
            <a:cxnLst/>
            <a:rect l="l" t="t" r="r" b="b"/>
            <a:pathLst>
              <a:path w="581" h="499" extrusionOk="0">
                <a:moveTo>
                  <a:pt x="328" y="1"/>
                </a:moveTo>
                <a:cubicBezTo>
                  <a:pt x="114" y="1"/>
                  <a:pt x="1" y="265"/>
                  <a:pt x="152" y="429"/>
                </a:cubicBezTo>
                <a:cubicBezTo>
                  <a:pt x="204" y="477"/>
                  <a:pt x="266" y="498"/>
                  <a:pt x="326" y="498"/>
                </a:cubicBezTo>
                <a:cubicBezTo>
                  <a:pt x="457" y="498"/>
                  <a:pt x="580" y="399"/>
                  <a:pt x="580" y="253"/>
                </a:cubicBezTo>
                <a:cubicBezTo>
                  <a:pt x="580" y="114"/>
                  <a:pt x="467"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9" name="Google Shape;469;p30"/>
          <p:cNvSpPr/>
          <p:nvPr/>
        </p:nvSpPr>
        <p:spPr>
          <a:xfrm flipH="1">
            <a:off x="9039745" y="2043601"/>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70" name="Google Shape;470;p30"/>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ext 2">
  <p:cSld name="CUSTOM_11_1_1">
    <p:spTree>
      <p:nvGrpSpPr>
        <p:cNvPr id="1" name="Shape 471"/>
        <p:cNvGrpSpPr/>
        <p:nvPr/>
      </p:nvGrpSpPr>
      <p:grpSpPr>
        <a:xfrm>
          <a:off x="0" y="0"/>
          <a:ext cx="0" cy="0"/>
          <a:chOff x="0" y="0"/>
          <a:chExt cx="0" cy="0"/>
        </a:xfrm>
      </p:grpSpPr>
      <p:sp>
        <p:nvSpPr>
          <p:cNvPr id="472" name="Google Shape;472;p31"/>
          <p:cNvSpPr txBox="1">
            <a:spLocks noGrp="1"/>
          </p:cNvSpPr>
          <p:nvPr>
            <p:ph type="subTitle" idx="1"/>
          </p:nvPr>
        </p:nvSpPr>
        <p:spPr>
          <a:xfrm>
            <a:off x="4578900" y="1483663"/>
            <a:ext cx="3858900" cy="349800"/>
          </a:xfrm>
          <a:prstGeom prst="rect">
            <a:avLst/>
          </a:prstGeom>
        </p:spPr>
        <p:txBody>
          <a:bodyPr spcFirstLastPara="1" wrap="square" lIns="91425" tIns="91425" rIns="91425" bIns="91425" anchor="ctr" anchorCtr="0">
            <a:noAutofit/>
          </a:bodyPr>
          <a:lstStyle>
            <a:lvl1pPr lvl="0" rtl="0">
              <a:spcBef>
                <a:spcPts val="0"/>
              </a:spcBef>
              <a:spcAft>
                <a:spcPts val="0"/>
              </a:spcAft>
              <a:buSzPts val="2000"/>
              <a:buFont typeface="Caveat Brush"/>
              <a:buNone/>
              <a:defRPr b="1">
                <a:solidFill>
                  <a:schemeClr val="dk1"/>
                </a:solidFill>
                <a:latin typeface="Fredoka One"/>
                <a:ea typeface="Fredoka One"/>
                <a:cs typeface="Fredoka One"/>
                <a:sym typeface="Fredoka One"/>
              </a:defRPr>
            </a:lvl1pPr>
            <a:lvl2pPr lvl="1" algn="ctr" rtl="0">
              <a:lnSpc>
                <a:spcPct val="100000"/>
              </a:lnSpc>
              <a:spcBef>
                <a:spcPts val="0"/>
              </a:spcBef>
              <a:spcAft>
                <a:spcPts val="0"/>
              </a:spcAft>
              <a:buSzPts val="2000"/>
              <a:buFont typeface="Caveat Brush"/>
              <a:buNone/>
              <a:defRPr sz="2000" b="1">
                <a:latin typeface="Caveat Brush"/>
                <a:ea typeface="Caveat Brush"/>
                <a:cs typeface="Caveat Brush"/>
                <a:sym typeface="Caveat Brush"/>
              </a:defRPr>
            </a:lvl2pPr>
            <a:lvl3pPr lvl="2" algn="ctr" rtl="0">
              <a:lnSpc>
                <a:spcPct val="100000"/>
              </a:lnSpc>
              <a:spcBef>
                <a:spcPts val="1600"/>
              </a:spcBef>
              <a:spcAft>
                <a:spcPts val="0"/>
              </a:spcAft>
              <a:buSzPts val="2000"/>
              <a:buFont typeface="Caveat Brush"/>
              <a:buNone/>
              <a:defRPr sz="2000" b="1">
                <a:latin typeface="Caveat Brush"/>
                <a:ea typeface="Caveat Brush"/>
                <a:cs typeface="Caveat Brush"/>
                <a:sym typeface="Caveat Brush"/>
              </a:defRPr>
            </a:lvl3pPr>
            <a:lvl4pPr lvl="3" algn="ctr" rtl="0">
              <a:lnSpc>
                <a:spcPct val="100000"/>
              </a:lnSpc>
              <a:spcBef>
                <a:spcPts val="1600"/>
              </a:spcBef>
              <a:spcAft>
                <a:spcPts val="0"/>
              </a:spcAft>
              <a:buSzPts val="2000"/>
              <a:buFont typeface="Caveat Brush"/>
              <a:buNone/>
              <a:defRPr sz="2000" b="1">
                <a:latin typeface="Caveat Brush"/>
                <a:ea typeface="Caveat Brush"/>
                <a:cs typeface="Caveat Brush"/>
                <a:sym typeface="Caveat Brush"/>
              </a:defRPr>
            </a:lvl4pPr>
            <a:lvl5pPr lvl="4" algn="ctr" rtl="0">
              <a:lnSpc>
                <a:spcPct val="100000"/>
              </a:lnSpc>
              <a:spcBef>
                <a:spcPts val="1600"/>
              </a:spcBef>
              <a:spcAft>
                <a:spcPts val="0"/>
              </a:spcAft>
              <a:buSzPts val="2000"/>
              <a:buFont typeface="Caveat Brush"/>
              <a:buNone/>
              <a:defRPr sz="2000" b="1">
                <a:latin typeface="Caveat Brush"/>
                <a:ea typeface="Caveat Brush"/>
                <a:cs typeface="Caveat Brush"/>
                <a:sym typeface="Caveat Brush"/>
              </a:defRPr>
            </a:lvl5pPr>
            <a:lvl6pPr lvl="5" algn="ctr" rtl="0">
              <a:lnSpc>
                <a:spcPct val="100000"/>
              </a:lnSpc>
              <a:spcBef>
                <a:spcPts val="1600"/>
              </a:spcBef>
              <a:spcAft>
                <a:spcPts val="0"/>
              </a:spcAft>
              <a:buSzPts val="2000"/>
              <a:buFont typeface="Caveat Brush"/>
              <a:buNone/>
              <a:defRPr sz="2000" b="1">
                <a:latin typeface="Caveat Brush"/>
                <a:ea typeface="Caveat Brush"/>
                <a:cs typeface="Caveat Brush"/>
                <a:sym typeface="Caveat Brush"/>
              </a:defRPr>
            </a:lvl6pPr>
            <a:lvl7pPr lvl="6" algn="ctr" rtl="0">
              <a:lnSpc>
                <a:spcPct val="100000"/>
              </a:lnSpc>
              <a:spcBef>
                <a:spcPts val="1600"/>
              </a:spcBef>
              <a:spcAft>
                <a:spcPts val="0"/>
              </a:spcAft>
              <a:buSzPts val="2000"/>
              <a:buFont typeface="Caveat Brush"/>
              <a:buNone/>
              <a:defRPr sz="2000" b="1">
                <a:latin typeface="Caveat Brush"/>
                <a:ea typeface="Caveat Brush"/>
                <a:cs typeface="Caveat Brush"/>
                <a:sym typeface="Caveat Brush"/>
              </a:defRPr>
            </a:lvl7pPr>
            <a:lvl8pPr lvl="7" algn="ctr" rtl="0">
              <a:lnSpc>
                <a:spcPct val="100000"/>
              </a:lnSpc>
              <a:spcBef>
                <a:spcPts val="1600"/>
              </a:spcBef>
              <a:spcAft>
                <a:spcPts val="0"/>
              </a:spcAft>
              <a:buSzPts val="2000"/>
              <a:buFont typeface="Caveat Brush"/>
              <a:buNone/>
              <a:defRPr sz="2000" b="1">
                <a:latin typeface="Caveat Brush"/>
                <a:ea typeface="Caveat Brush"/>
                <a:cs typeface="Caveat Brush"/>
                <a:sym typeface="Caveat Brush"/>
              </a:defRPr>
            </a:lvl8pPr>
            <a:lvl9pPr lvl="8" algn="ctr" rtl="0">
              <a:lnSpc>
                <a:spcPct val="100000"/>
              </a:lnSpc>
              <a:spcBef>
                <a:spcPts val="1600"/>
              </a:spcBef>
              <a:spcAft>
                <a:spcPts val="1600"/>
              </a:spcAft>
              <a:buSzPts val="2000"/>
              <a:buFont typeface="Caveat Brush"/>
              <a:buNone/>
              <a:defRPr sz="2000" b="1">
                <a:latin typeface="Caveat Brush"/>
                <a:ea typeface="Caveat Brush"/>
                <a:cs typeface="Caveat Brush"/>
                <a:sym typeface="Caveat Brush"/>
              </a:defRPr>
            </a:lvl9pPr>
          </a:lstStyle>
          <a:p>
            <a:endParaRPr/>
          </a:p>
        </p:txBody>
      </p:sp>
      <p:sp>
        <p:nvSpPr>
          <p:cNvPr id="473" name="Google Shape;473;p31"/>
          <p:cNvSpPr txBox="1">
            <a:spLocks noGrp="1"/>
          </p:cNvSpPr>
          <p:nvPr>
            <p:ph type="subTitle" idx="2"/>
          </p:nvPr>
        </p:nvSpPr>
        <p:spPr>
          <a:xfrm>
            <a:off x="714875" y="1483663"/>
            <a:ext cx="3858900" cy="3498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500"/>
              <a:buNone/>
              <a:defRPr b="1">
                <a:solidFill>
                  <a:schemeClr val="dk1"/>
                </a:solidFill>
                <a:latin typeface="Fredoka One"/>
                <a:ea typeface="Fredoka One"/>
                <a:cs typeface="Fredoka One"/>
                <a:sym typeface="Fredoka One"/>
              </a:defRPr>
            </a:lvl1pPr>
            <a:lvl2pPr lvl="1" algn="ctr" rtl="0">
              <a:lnSpc>
                <a:spcPct val="100000"/>
              </a:lnSpc>
              <a:spcBef>
                <a:spcPts val="0"/>
              </a:spcBef>
              <a:spcAft>
                <a:spcPts val="0"/>
              </a:spcAft>
              <a:buSzPts val="1500"/>
              <a:buNone/>
              <a:defRPr sz="1500"/>
            </a:lvl2pPr>
            <a:lvl3pPr lvl="2" algn="ctr" rtl="0">
              <a:lnSpc>
                <a:spcPct val="100000"/>
              </a:lnSpc>
              <a:spcBef>
                <a:spcPts val="1600"/>
              </a:spcBef>
              <a:spcAft>
                <a:spcPts val="0"/>
              </a:spcAft>
              <a:buSzPts val="1500"/>
              <a:buNone/>
              <a:defRPr sz="1500"/>
            </a:lvl3pPr>
            <a:lvl4pPr lvl="3" algn="ctr" rtl="0">
              <a:lnSpc>
                <a:spcPct val="100000"/>
              </a:lnSpc>
              <a:spcBef>
                <a:spcPts val="1600"/>
              </a:spcBef>
              <a:spcAft>
                <a:spcPts val="0"/>
              </a:spcAft>
              <a:buSzPts val="1500"/>
              <a:buNone/>
              <a:defRPr sz="1500"/>
            </a:lvl4pPr>
            <a:lvl5pPr lvl="4" algn="ctr" rtl="0">
              <a:lnSpc>
                <a:spcPct val="100000"/>
              </a:lnSpc>
              <a:spcBef>
                <a:spcPts val="1600"/>
              </a:spcBef>
              <a:spcAft>
                <a:spcPts val="0"/>
              </a:spcAft>
              <a:buSzPts val="1500"/>
              <a:buNone/>
              <a:defRPr sz="1500"/>
            </a:lvl5pPr>
            <a:lvl6pPr lvl="5" algn="ctr" rtl="0">
              <a:lnSpc>
                <a:spcPct val="100000"/>
              </a:lnSpc>
              <a:spcBef>
                <a:spcPts val="1600"/>
              </a:spcBef>
              <a:spcAft>
                <a:spcPts val="0"/>
              </a:spcAft>
              <a:buSzPts val="1500"/>
              <a:buNone/>
              <a:defRPr sz="1500"/>
            </a:lvl6pPr>
            <a:lvl7pPr lvl="6" algn="ctr" rtl="0">
              <a:lnSpc>
                <a:spcPct val="100000"/>
              </a:lnSpc>
              <a:spcBef>
                <a:spcPts val="1600"/>
              </a:spcBef>
              <a:spcAft>
                <a:spcPts val="0"/>
              </a:spcAft>
              <a:buSzPts val="1500"/>
              <a:buNone/>
              <a:defRPr sz="1500"/>
            </a:lvl7pPr>
            <a:lvl8pPr lvl="7" algn="ctr" rtl="0">
              <a:lnSpc>
                <a:spcPct val="100000"/>
              </a:lnSpc>
              <a:spcBef>
                <a:spcPts val="1600"/>
              </a:spcBef>
              <a:spcAft>
                <a:spcPts val="0"/>
              </a:spcAft>
              <a:buSzPts val="1500"/>
              <a:buNone/>
              <a:defRPr sz="1500"/>
            </a:lvl8pPr>
            <a:lvl9pPr lvl="8" algn="ctr" rtl="0">
              <a:lnSpc>
                <a:spcPct val="100000"/>
              </a:lnSpc>
              <a:spcBef>
                <a:spcPts val="1600"/>
              </a:spcBef>
              <a:spcAft>
                <a:spcPts val="1600"/>
              </a:spcAft>
              <a:buSzPts val="1500"/>
              <a:buNone/>
              <a:defRPr sz="1500"/>
            </a:lvl9pPr>
          </a:lstStyle>
          <a:p>
            <a:endParaRPr/>
          </a:p>
        </p:txBody>
      </p:sp>
      <p:sp>
        <p:nvSpPr>
          <p:cNvPr id="474" name="Google Shape;474;p31"/>
          <p:cNvSpPr txBox="1">
            <a:spLocks noGrp="1"/>
          </p:cNvSpPr>
          <p:nvPr>
            <p:ph type="subTitle" idx="3"/>
          </p:nvPr>
        </p:nvSpPr>
        <p:spPr>
          <a:xfrm>
            <a:off x="714875" y="1868677"/>
            <a:ext cx="3858900" cy="243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500"/>
              <a:buChar char="●"/>
              <a:defRPr sz="1400"/>
            </a:lvl1pPr>
            <a:lvl2pPr lvl="1" algn="ctr" rtl="0">
              <a:lnSpc>
                <a:spcPct val="100000"/>
              </a:lnSpc>
              <a:spcBef>
                <a:spcPts val="0"/>
              </a:spcBef>
              <a:spcAft>
                <a:spcPts val="0"/>
              </a:spcAft>
              <a:buSzPts val="1500"/>
              <a:buChar char="○"/>
              <a:defRPr sz="1500"/>
            </a:lvl2pPr>
            <a:lvl3pPr lvl="2" algn="ctr" rtl="0">
              <a:lnSpc>
                <a:spcPct val="100000"/>
              </a:lnSpc>
              <a:spcBef>
                <a:spcPts val="1600"/>
              </a:spcBef>
              <a:spcAft>
                <a:spcPts val="0"/>
              </a:spcAft>
              <a:buSzPts val="1500"/>
              <a:buChar char="■"/>
              <a:defRPr sz="1500"/>
            </a:lvl3pPr>
            <a:lvl4pPr lvl="3" algn="ctr" rtl="0">
              <a:lnSpc>
                <a:spcPct val="100000"/>
              </a:lnSpc>
              <a:spcBef>
                <a:spcPts val="1600"/>
              </a:spcBef>
              <a:spcAft>
                <a:spcPts val="0"/>
              </a:spcAft>
              <a:buSzPts val="1500"/>
              <a:buChar char="●"/>
              <a:defRPr sz="1500"/>
            </a:lvl4pPr>
            <a:lvl5pPr lvl="4" algn="ctr" rtl="0">
              <a:lnSpc>
                <a:spcPct val="100000"/>
              </a:lnSpc>
              <a:spcBef>
                <a:spcPts val="1600"/>
              </a:spcBef>
              <a:spcAft>
                <a:spcPts val="0"/>
              </a:spcAft>
              <a:buSzPts val="1500"/>
              <a:buChar char="○"/>
              <a:defRPr sz="1500"/>
            </a:lvl5pPr>
            <a:lvl6pPr lvl="5" algn="ctr" rtl="0">
              <a:lnSpc>
                <a:spcPct val="100000"/>
              </a:lnSpc>
              <a:spcBef>
                <a:spcPts val="1600"/>
              </a:spcBef>
              <a:spcAft>
                <a:spcPts val="0"/>
              </a:spcAft>
              <a:buSzPts val="1500"/>
              <a:buChar char="■"/>
              <a:defRPr sz="1500"/>
            </a:lvl6pPr>
            <a:lvl7pPr lvl="6" algn="ctr" rtl="0">
              <a:lnSpc>
                <a:spcPct val="100000"/>
              </a:lnSpc>
              <a:spcBef>
                <a:spcPts val="1600"/>
              </a:spcBef>
              <a:spcAft>
                <a:spcPts val="0"/>
              </a:spcAft>
              <a:buSzPts val="1500"/>
              <a:buChar char="●"/>
              <a:defRPr sz="1500"/>
            </a:lvl7pPr>
            <a:lvl8pPr lvl="7" algn="ctr" rtl="0">
              <a:lnSpc>
                <a:spcPct val="100000"/>
              </a:lnSpc>
              <a:spcBef>
                <a:spcPts val="1600"/>
              </a:spcBef>
              <a:spcAft>
                <a:spcPts val="0"/>
              </a:spcAft>
              <a:buSzPts val="1500"/>
              <a:buChar char="○"/>
              <a:defRPr sz="1500"/>
            </a:lvl8pPr>
            <a:lvl9pPr lvl="8" algn="ctr" rtl="0">
              <a:lnSpc>
                <a:spcPct val="100000"/>
              </a:lnSpc>
              <a:spcBef>
                <a:spcPts val="1600"/>
              </a:spcBef>
              <a:spcAft>
                <a:spcPts val="1600"/>
              </a:spcAft>
              <a:buSzPts val="1500"/>
              <a:buChar char="■"/>
              <a:defRPr sz="1500"/>
            </a:lvl9pPr>
          </a:lstStyle>
          <a:p>
            <a:endParaRPr/>
          </a:p>
        </p:txBody>
      </p:sp>
      <p:sp>
        <p:nvSpPr>
          <p:cNvPr id="475" name="Google Shape;475;p31"/>
          <p:cNvSpPr txBox="1">
            <a:spLocks noGrp="1"/>
          </p:cNvSpPr>
          <p:nvPr>
            <p:ph type="subTitle" idx="4"/>
          </p:nvPr>
        </p:nvSpPr>
        <p:spPr>
          <a:xfrm>
            <a:off x="4578900" y="1868677"/>
            <a:ext cx="3858900" cy="243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500"/>
              <a:buChar char="●"/>
              <a:defRPr sz="1400"/>
            </a:lvl1pPr>
            <a:lvl2pPr lvl="1" algn="ctr" rtl="0">
              <a:lnSpc>
                <a:spcPct val="100000"/>
              </a:lnSpc>
              <a:spcBef>
                <a:spcPts val="0"/>
              </a:spcBef>
              <a:spcAft>
                <a:spcPts val="0"/>
              </a:spcAft>
              <a:buSzPts val="1500"/>
              <a:buChar char="○"/>
              <a:defRPr sz="1500"/>
            </a:lvl2pPr>
            <a:lvl3pPr lvl="2" algn="ctr" rtl="0">
              <a:lnSpc>
                <a:spcPct val="100000"/>
              </a:lnSpc>
              <a:spcBef>
                <a:spcPts val="1600"/>
              </a:spcBef>
              <a:spcAft>
                <a:spcPts val="0"/>
              </a:spcAft>
              <a:buSzPts val="1500"/>
              <a:buChar char="■"/>
              <a:defRPr sz="1500"/>
            </a:lvl3pPr>
            <a:lvl4pPr lvl="3" algn="ctr" rtl="0">
              <a:lnSpc>
                <a:spcPct val="100000"/>
              </a:lnSpc>
              <a:spcBef>
                <a:spcPts val="1600"/>
              </a:spcBef>
              <a:spcAft>
                <a:spcPts val="0"/>
              </a:spcAft>
              <a:buSzPts val="1500"/>
              <a:buChar char="●"/>
              <a:defRPr sz="1500"/>
            </a:lvl4pPr>
            <a:lvl5pPr lvl="4" algn="ctr" rtl="0">
              <a:lnSpc>
                <a:spcPct val="100000"/>
              </a:lnSpc>
              <a:spcBef>
                <a:spcPts val="1600"/>
              </a:spcBef>
              <a:spcAft>
                <a:spcPts val="0"/>
              </a:spcAft>
              <a:buSzPts val="1500"/>
              <a:buChar char="○"/>
              <a:defRPr sz="1500"/>
            </a:lvl5pPr>
            <a:lvl6pPr lvl="5" algn="ctr" rtl="0">
              <a:lnSpc>
                <a:spcPct val="100000"/>
              </a:lnSpc>
              <a:spcBef>
                <a:spcPts val="1600"/>
              </a:spcBef>
              <a:spcAft>
                <a:spcPts val="0"/>
              </a:spcAft>
              <a:buSzPts val="1500"/>
              <a:buChar char="■"/>
              <a:defRPr sz="1500"/>
            </a:lvl6pPr>
            <a:lvl7pPr lvl="6" algn="ctr" rtl="0">
              <a:lnSpc>
                <a:spcPct val="100000"/>
              </a:lnSpc>
              <a:spcBef>
                <a:spcPts val="1600"/>
              </a:spcBef>
              <a:spcAft>
                <a:spcPts val="0"/>
              </a:spcAft>
              <a:buSzPts val="1500"/>
              <a:buChar char="●"/>
              <a:defRPr sz="1500"/>
            </a:lvl7pPr>
            <a:lvl8pPr lvl="7" algn="ctr" rtl="0">
              <a:lnSpc>
                <a:spcPct val="100000"/>
              </a:lnSpc>
              <a:spcBef>
                <a:spcPts val="1600"/>
              </a:spcBef>
              <a:spcAft>
                <a:spcPts val="0"/>
              </a:spcAft>
              <a:buSzPts val="1500"/>
              <a:buChar char="○"/>
              <a:defRPr sz="1500"/>
            </a:lvl8pPr>
            <a:lvl9pPr lvl="8" algn="ctr" rtl="0">
              <a:lnSpc>
                <a:spcPct val="100000"/>
              </a:lnSpc>
              <a:spcBef>
                <a:spcPts val="1600"/>
              </a:spcBef>
              <a:spcAft>
                <a:spcPts val="1600"/>
              </a:spcAft>
              <a:buSzPts val="1500"/>
              <a:buChar char="■"/>
              <a:defRPr sz="1500"/>
            </a:lvl9pPr>
          </a:lstStyle>
          <a:p>
            <a:endParaRPr/>
          </a:p>
        </p:txBody>
      </p:sp>
      <p:sp>
        <p:nvSpPr>
          <p:cNvPr id="476" name="Google Shape;476;p31"/>
          <p:cNvSpPr txBox="1">
            <a:spLocks noGrp="1"/>
          </p:cNvSpPr>
          <p:nvPr>
            <p:ph type="title"/>
          </p:nvPr>
        </p:nvSpPr>
        <p:spPr>
          <a:xfrm>
            <a:off x="1780139" y="367712"/>
            <a:ext cx="5589900" cy="60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sp>
        <p:nvSpPr>
          <p:cNvPr id="477" name="Google Shape;477;p31"/>
          <p:cNvSpPr/>
          <p:nvPr/>
        </p:nvSpPr>
        <p:spPr>
          <a:xfrm rot="2169362">
            <a:off x="-775978" y="4846585"/>
            <a:ext cx="2402225" cy="976573"/>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8" name="Google Shape;478;p31"/>
          <p:cNvSpPr/>
          <p:nvPr/>
        </p:nvSpPr>
        <p:spPr>
          <a:xfrm rot="2169371">
            <a:off x="-1129976" y="4726453"/>
            <a:ext cx="2831432" cy="8495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9" name="Google Shape;479;p31"/>
          <p:cNvSpPr/>
          <p:nvPr/>
        </p:nvSpPr>
        <p:spPr>
          <a:xfrm rot="-7200010" flipH="1">
            <a:off x="7377505" y="-398337"/>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0" name="Google Shape;480;p31"/>
          <p:cNvSpPr/>
          <p:nvPr/>
        </p:nvSpPr>
        <p:spPr>
          <a:xfrm rot="-1992378" flipH="1">
            <a:off x="7649458" y="4551062"/>
            <a:ext cx="2402219"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1" name="Google Shape;481;p31"/>
          <p:cNvSpPr/>
          <p:nvPr/>
        </p:nvSpPr>
        <p:spPr>
          <a:xfrm rot="-1992390" flipH="1">
            <a:off x="7662974" y="4465296"/>
            <a:ext cx="2831436"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2" name="Google Shape;482;p31"/>
          <p:cNvSpPr/>
          <p:nvPr/>
        </p:nvSpPr>
        <p:spPr>
          <a:xfrm rot="6183256">
            <a:off x="-1129974" y="-211847"/>
            <a:ext cx="2831427" cy="9397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3" name="Google Shape;483;p31"/>
          <p:cNvSpPr/>
          <p:nvPr/>
        </p:nvSpPr>
        <p:spPr>
          <a:xfrm>
            <a:off x="8314920" y="429926"/>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4" name="Google Shape;484;p31"/>
          <p:cNvSpPr/>
          <p:nvPr/>
        </p:nvSpPr>
        <p:spPr>
          <a:xfrm>
            <a:off x="8775423" y="269407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5" name="Google Shape;485;p31"/>
          <p:cNvSpPr/>
          <p:nvPr/>
        </p:nvSpPr>
        <p:spPr>
          <a:xfrm>
            <a:off x="5436275" y="4791245"/>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1"/>
          <p:cNvSpPr/>
          <p:nvPr/>
        </p:nvSpPr>
        <p:spPr>
          <a:xfrm>
            <a:off x="239363" y="321045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1"/>
          <p:cNvSpPr/>
          <p:nvPr/>
        </p:nvSpPr>
        <p:spPr>
          <a:xfrm>
            <a:off x="1598951" y="429922"/>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488" name="Google Shape;488;p31"/>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489" name="Google Shape;489;p31">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only 5">
  <p:cSld name="CUSTOM_11_1_1_1">
    <p:spTree>
      <p:nvGrpSpPr>
        <p:cNvPr id="1" name="Shape 490"/>
        <p:cNvGrpSpPr/>
        <p:nvPr/>
      </p:nvGrpSpPr>
      <p:grpSpPr>
        <a:xfrm>
          <a:off x="0" y="0"/>
          <a:ext cx="0" cy="0"/>
          <a:chOff x="0" y="0"/>
          <a:chExt cx="0" cy="0"/>
        </a:xfrm>
      </p:grpSpPr>
      <p:sp>
        <p:nvSpPr>
          <p:cNvPr id="491" name="Google Shape;491;p32"/>
          <p:cNvSpPr txBox="1">
            <a:spLocks noGrp="1"/>
          </p:cNvSpPr>
          <p:nvPr>
            <p:ph type="title"/>
          </p:nvPr>
        </p:nvSpPr>
        <p:spPr>
          <a:xfrm>
            <a:off x="1780139" y="367712"/>
            <a:ext cx="5589900" cy="6090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0"/>
              </a:spcBef>
              <a:spcAft>
                <a:spcPts val="0"/>
              </a:spcAft>
              <a:buNone/>
              <a:defRPr>
                <a:latin typeface="Roboto Slab Light"/>
                <a:ea typeface="Roboto Slab Light"/>
                <a:cs typeface="Roboto Slab Light"/>
                <a:sym typeface="Roboto Slab Light"/>
              </a:defRPr>
            </a:lvl2pPr>
            <a:lvl3pPr lvl="2" algn="ctr" rtl="0">
              <a:spcBef>
                <a:spcPts val="0"/>
              </a:spcBef>
              <a:spcAft>
                <a:spcPts val="0"/>
              </a:spcAft>
              <a:buNone/>
              <a:defRPr>
                <a:latin typeface="Roboto Slab Light"/>
                <a:ea typeface="Roboto Slab Light"/>
                <a:cs typeface="Roboto Slab Light"/>
                <a:sym typeface="Roboto Slab Light"/>
              </a:defRPr>
            </a:lvl3pPr>
            <a:lvl4pPr lvl="3" algn="ctr" rtl="0">
              <a:spcBef>
                <a:spcPts val="0"/>
              </a:spcBef>
              <a:spcAft>
                <a:spcPts val="0"/>
              </a:spcAft>
              <a:buNone/>
              <a:defRPr>
                <a:latin typeface="Roboto Slab Light"/>
                <a:ea typeface="Roboto Slab Light"/>
                <a:cs typeface="Roboto Slab Light"/>
                <a:sym typeface="Roboto Slab Light"/>
              </a:defRPr>
            </a:lvl4pPr>
            <a:lvl5pPr lvl="4" algn="ctr" rtl="0">
              <a:spcBef>
                <a:spcPts val="0"/>
              </a:spcBef>
              <a:spcAft>
                <a:spcPts val="0"/>
              </a:spcAft>
              <a:buNone/>
              <a:defRPr>
                <a:latin typeface="Roboto Slab Light"/>
                <a:ea typeface="Roboto Slab Light"/>
                <a:cs typeface="Roboto Slab Light"/>
                <a:sym typeface="Roboto Slab Light"/>
              </a:defRPr>
            </a:lvl5pPr>
            <a:lvl6pPr lvl="5" algn="ctr" rtl="0">
              <a:spcBef>
                <a:spcPts val="0"/>
              </a:spcBef>
              <a:spcAft>
                <a:spcPts val="0"/>
              </a:spcAft>
              <a:buNone/>
              <a:defRPr>
                <a:latin typeface="Roboto Slab Light"/>
                <a:ea typeface="Roboto Slab Light"/>
                <a:cs typeface="Roboto Slab Light"/>
                <a:sym typeface="Roboto Slab Light"/>
              </a:defRPr>
            </a:lvl6pPr>
            <a:lvl7pPr lvl="6" algn="ctr" rtl="0">
              <a:spcBef>
                <a:spcPts val="0"/>
              </a:spcBef>
              <a:spcAft>
                <a:spcPts val="0"/>
              </a:spcAft>
              <a:buNone/>
              <a:defRPr>
                <a:latin typeface="Roboto Slab Light"/>
                <a:ea typeface="Roboto Slab Light"/>
                <a:cs typeface="Roboto Slab Light"/>
                <a:sym typeface="Roboto Slab Light"/>
              </a:defRPr>
            </a:lvl7pPr>
            <a:lvl8pPr lvl="7" algn="ctr" rtl="0">
              <a:spcBef>
                <a:spcPts val="0"/>
              </a:spcBef>
              <a:spcAft>
                <a:spcPts val="0"/>
              </a:spcAft>
              <a:buNone/>
              <a:defRPr>
                <a:latin typeface="Roboto Slab Light"/>
                <a:ea typeface="Roboto Slab Light"/>
                <a:cs typeface="Roboto Slab Light"/>
                <a:sym typeface="Roboto Slab Light"/>
              </a:defRPr>
            </a:lvl8pPr>
            <a:lvl9pPr lvl="8" algn="ctr" rtl="0">
              <a:spcBef>
                <a:spcPts val="0"/>
              </a:spcBef>
              <a:spcAft>
                <a:spcPts val="0"/>
              </a:spcAft>
              <a:buNone/>
              <a:defRPr>
                <a:latin typeface="Roboto Slab Light"/>
                <a:ea typeface="Roboto Slab Light"/>
                <a:cs typeface="Roboto Slab Light"/>
                <a:sym typeface="Roboto Slab Light"/>
              </a:defRPr>
            </a:lvl9pPr>
          </a:lstStyle>
          <a:p>
            <a:endParaRPr/>
          </a:p>
        </p:txBody>
      </p:sp>
      <p:sp>
        <p:nvSpPr>
          <p:cNvPr id="492" name="Google Shape;492;p32"/>
          <p:cNvSpPr/>
          <p:nvPr/>
        </p:nvSpPr>
        <p:spPr>
          <a:xfrm rot="-2169362" flipH="1">
            <a:off x="7761677" y="4846585"/>
            <a:ext cx="2402225" cy="976573"/>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3" name="Google Shape;493;p32"/>
          <p:cNvSpPr/>
          <p:nvPr/>
        </p:nvSpPr>
        <p:spPr>
          <a:xfrm rot="-2169371" flipH="1">
            <a:off x="7686468" y="4726453"/>
            <a:ext cx="2831432" cy="8495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32"/>
          <p:cNvSpPr/>
          <p:nvPr/>
        </p:nvSpPr>
        <p:spPr>
          <a:xfrm rot="7200010">
            <a:off x="-821009" y="-398337"/>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2"/>
          <p:cNvSpPr/>
          <p:nvPr/>
        </p:nvSpPr>
        <p:spPr>
          <a:xfrm rot="1992378">
            <a:off x="-663753" y="4551062"/>
            <a:ext cx="2402219"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32"/>
          <p:cNvSpPr/>
          <p:nvPr/>
        </p:nvSpPr>
        <p:spPr>
          <a:xfrm rot="1992390">
            <a:off x="-1106486" y="4465296"/>
            <a:ext cx="2831436"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7" name="Google Shape;497;p32"/>
          <p:cNvSpPr/>
          <p:nvPr/>
        </p:nvSpPr>
        <p:spPr>
          <a:xfrm rot="-6183256" flipH="1">
            <a:off x="7686470" y="-211847"/>
            <a:ext cx="2831427" cy="9397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32"/>
          <p:cNvSpPr/>
          <p:nvPr/>
        </p:nvSpPr>
        <p:spPr>
          <a:xfrm flipH="1">
            <a:off x="854835" y="429926"/>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2"/>
          <p:cNvSpPr/>
          <p:nvPr/>
        </p:nvSpPr>
        <p:spPr>
          <a:xfrm flipH="1">
            <a:off x="462215" y="269407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0" name="Google Shape;500;p32"/>
          <p:cNvSpPr/>
          <p:nvPr/>
        </p:nvSpPr>
        <p:spPr>
          <a:xfrm flipH="1">
            <a:off x="3754204" y="4791245"/>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1" name="Google Shape;501;p32"/>
          <p:cNvSpPr/>
          <p:nvPr/>
        </p:nvSpPr>
        <p:spPr>
          <a:xfrm flipH="1">
            <a:off x="8893515" y="321045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2" name="Google Shape;502;p32"/>
          <p:cNvSpPr/>
          <p:nvPr/>
        </p:nvSpPr>
        <p:spPr>
          <a:xfrm flipH="1">
            <a:off x="7708526" y="429922"/>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03" name="Google Shape;503;p32"/>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504" name="Google Shape;504;p32">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hanks">
  <p:cSld name="CUSTOM_8">
    <p:spTree>
      <p:nvGrpSpPr>
        <p:cNvPr id="1" name="Shape 505"/>
        <p:cNvGrpSpPr/>
        <p:nvPr/>
      </p:nvGrpSpPr>
      <p:grpSpPr>
        <a:xfrm>
          <a:off x="0" y="0"/>
          <a:ext cx="0" cy="0"/>
          <a:chOff x="0" y="0"/>
          <a:chExt cx="0" cy="0"/>
        </a:xfrm>
      </p:grpSpPr>
      <p:sp>
        <p:nvSpPr>
          <p:cNvPr id="506" name="Google Shape;506;p33"/>
          <p:cNvSpPr txBox="1">
            <a:spLocks noGrp="1"/>
          </p:cNvSpPr>
          <p:nvPr>
            <p:ph type="ctrTitle"/>
          </p:nvPr>
        </p:nvSpPr>
        <p:spPr>
          <a:xfrm>
            <a:off x="3706444" y="540000"/>
            <a:ext cx="4717500" cy="1437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100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507" name="Google Shape;507;p33"/>
          <p:cNvSpPr txBox="1">
            <a:spLocks noGrp="1"/>
          </p:cNvSpPr>
          <p:nvPr>
            <p:ph type="subTitle" idx="1"/>
          </p:nvPr>
        </p:nvSpPr>
        <p:spPr>
          <a:xfrm>
            <a:off x="4139194" y="2738312"/>
            <a:ext cx="38520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sz="1400"/>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508" name="Google Shape;508;p33"/>
          <p:cNvSpPr/>
          <p:nvPr/>
        </p:nvSpPr>
        <p:spPr>
          <a:xfrm flipH="1">
            <a:off x="1757048" y="4370426"/>
            <a:ext cx="2666155" cy="1069537"/>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9" name="Google Shape;509;p33"/>
          <p:cNvSpPr/>
          <p:nvPr/>
        </p:nvSpPr>
        <p:spPr>
          <a:xfrm flipH="1">
            <a:off x="-1273239" y="4231243"/>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0" name="Google Shape;510;p33"/>
          <p:cNvSpPr/>
          <p:nvPr/>
        </p:nvSpPr>
        <p:spPr>
          <a:xfrm flipH="1">
            <a:off x="5425911" y="321838"/>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3"/>
          <p:cNvSpPr/>
          <p:nvPr/>
        </p:nvSpPr>
        <p:spPr>
          <a:xfrm flipH="1">
            <a:off x="8351959" y="4532520"/>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3"/>
          <p:cNvSpPr/>
          <p:nvPr/>
        </p:nvSpPr>
        <p:spPr>
          <a:xfrm flipH="1">
            <a:off x="8609941" y="2738289"/>
            <a:ext cx="255210" cy="255210"/>
          </a:xfrm>
          <a:custGeom>
            <a:avLst/>
            <a:gdLst/>
            <a:ahLst/>
            <a:cxnLst/>
            <a:rect l="l" t="t" r="r" b="b"/>
            <a:pathLst>
              <a:path w="1564" h="1564" extrusionOk="0">
                <a:moveTo>
                  <a:pt x="782" y="1"/>
                </a:moveTo>
                <a:cubicBezTo>
                  <a:pt x="341" y="1"/>
                  <a:pt x="1" y="353"/>
                  <a:pt x="1" y="782"/>
                </a:cubicBezTo>
                <a:cubicBezTo>
                  <a:pt x="1" y="1210"/>
                  <a:pt x="341" y="1563"/>
                  <a:pt x="782" y="1563"/>
                </a:cubicBezTo>
                <a:cubicBezTo>
                  <a:pt x="1210" y="1563"/>
                  <a:pt x="1563" y="1210"/>
                  <a:pt x="1563" y="782"/>
                </a:cubicBezTo>
                <a:cubicBezTo>
                  <a:pt x="1563" y="353"/>
                  <a:pt x="1210" y="1"/>
                  <a:pt x="7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3"/>
          <p:cNvSpPr/>
          <p:nvPr/>
        </p:nvSpPr>
        <p:spPr>
          <a:xfrm flipH="1">
            <a:off x="284689" y="2478169"/>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3"/>
          <p:cNvSpPr/>
          <p:nvPr/>
        </p:nvSpPr>
        <p:spPr>
          <a:xfrm flipH="1">
            <a:off x="2137049" y="321860"/>
            <a:ext cx="94806" cy="81426"/>
          </a:xfrm>
          <a:custGeom>
            <a:avLst/>
            <a:gdLst/>
            <a:ahLst/>
            <a:cxnLst/>
            <a:rect l="l" t="t" r="r" b="b"/>
            <a:pathLst>
              <a:path w="581" h="499" extrusionOk="0">
                <a:moveTo>
                  <a:pt x="328" y="1"/>
                </a:moveTo>
                <a:cubicBezTo>
                  <a:pt x="114" y="1"/>
                  <a:pt x="1" y="265"/>
                  <a:pt x="152" y="429"/>
                </a:cubicBezTo>
                <a:cubicBezTo>
                  <a:pt x="204" y="477"/>
                  <a:pt x="266" y="498"/>
                  <a:pt x="326" y="498"/>
                </a:cubicBezTo>
                <a:cubicBezTo>
                  <a:pt x="457" y="498"/>
                  <a:pt x="580" y="399"/>
                  <a:pt x="580" y="253"/>
                </a:cubicBezTo>
                <a:cubicBezTo>
                  <a:pt x="580" y="114"/>
                  <a:pt x="467"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33"/>
          <p:cNvSpPr/>
          <p:nvPr/>
        </p:nvSpPr>
        <p:spPr>
          <a:xfrm flipH="1">
            <a:off x="8609945" y="389726"/>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ackground">
  <p:cSld name="CUSTOM_13">
    <p:spTree>
      <p:nvGrpSpPr>
        <p:cNvPr id="1" name="Shape 516"/>
        <p:cNvGrpSpPr/>
        <p:nvPr/>
      </p:nvGrpSpPr>
      <p:grpSpPr>
        <a:xfrm>
          <a:off x="0" y="0"/>
          <a:ext cx="0" cy="0"/>
          <a:chOff x="0" y="0"/>
          <a:chExt cx="0" cy="0"/>
        </a:xfrm>
      </p:grpSpPr>
      <p:grpSp>
        <p:nvGrpSpPr>
          <p:cNvPr id="517" name="Google Shape;517;p34"/>
          <p:cNvGrpSpPr/>
          <p:nvPr/>
        </p:nvGrpSpPr>
        <p:grpSpPr>
          <a:xfrm>
            <a:off x="-1225037" y="-2037258"/>
            <a:ext cx="11517413" cy="8033444"/>
            <a:chOff x="-1225037" y="-2037258"/>
            <a:chExt cx="11517413" cy="8033444"/>
          </a:xfrm>
        </p:grpSpPr>
        <p:sp>
          <p:nvSpPr>
            <p:cNvPr id="518" name="Google Shape;518;p34"/>
            <p:cNvSpPr/>
            <p:nvPr/>
          </p:nvSpPr>
          <p:spPr>
            <a:xfrm rot="1067096" flipH="1">
              <a:off x="-1133293" y="4223425"/>
              <a:ext cx="2402227" cy="976574"/>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4"/>
            <p:cNvSpPr/>
            <p:nvPr/>
          </p:nvSpPr>
          <p:spPr>
            <a:xfrm rot="1067108" flipH="1">
              <a:off x="-1089575" y="4436538"/>
              <a:ext cx="2831419" cy="849502"/>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4"/>
            <p:cNvSpPr/>
            <p:nvPr/>
          </p:nvSpPr>
          <p:spPr>
            <a:xfrm rot="-1800016">
              <a:off x="7726113" y="4261522"/>
              <a:ext cx="2402219"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4"/>
            <p:cNvSpPr/>
            <p:nvPr/>
          </p:nvSpPr>
          <p:spPr>
            <a:xfrm rot="-1799988">
              <a:off x="7415698" y="4411583"/>
              <a:ext cx="283141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34"/>
            <p:cNvSpPr/>
            <p:nvPr/>
          </p:nvSpPr>
          <p:spPr>
            <a:xfrm rot="-5888330" flipH="1">
              <a:off x="7630289" y="666606"/>
              <a:ext cx="2402228" cy="976574"/>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4"/>
            <p:cNvSpPr/>
            <p:nvPr/>
          </p:nvSpPr>
          <p:spPr>
            <a:xfrm rot="-5888349" flipH="1">
              <a:off x="7365628" y="-68712"/>
              <a:ext cx="2831424"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34"/>
            <p:cNvSpPr/>
            <p:nvPr/>
          </p:nvSpPr>
          <p:spPr>
            <a:xfrm rot="6473126">
              <a:off x="-738336" y="-1232520"/>
              <a:ext cx="2402223" cy="976572"/>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34"/>
            <p:cNvSpPr/>
            <p:nvPr/>
          </p:nvSpPr>
          <p:spPr>
            <a:xfrm rot="6473117">
              <a:off x="-1526628" y="503629"/>
              <a:ext cx="2831424" cy="939697"/>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4"/>
            <p:cNvSpPr/>
            <p:nvPr/>
          </p:nvSpPr>
          <p:spPr>
            <a:xfrm flipH="1">
              <a:off x="6279827" y="1294739"/>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34"/>
            <p:cNvSpPr/>
            <p:nvPr/>
          </p:nvSpPr>
          <p:spPr>
            <a:xfrm flipH="1">
              <a:off x="5942627" y="3168566"/>
              <a:ext cx="148165" cy="117325"/>
            </a:xfrm>
            <a:custGeom>
              <a:avLst/>
              <a:gdLst/>
              <a:ahLst/>
              <a:cxnLst/>
              <a:rect l="l" t="t" r="r" b="b"/>
              <a:pathLst>
                <a:path w="908" h="719" extrusionOk="0">
                  <a:moveTo>
                    <a:pt x="693" y="139"/>
                  </a:moveTo>
                  <a:cubicBezTo>
                    <a:pt x="907" y="353"/>
                    <a:pt x="756" y="718"/>
                    <a:pt x="454" y="718"/>
                  </a:cubicBezTo>
                  <a:cubicBezTo>
                    <a:pt x="151" y="718"/>
                    <a:pt x="0" y="353"/>
                    <a:pt x="214" y="139"/>
                  </a:cubicBezTo>
                  <a:cubicBezTo>
                    <a:pt x="340" y="0"/>
                    <a:pt x="554" y="0"/>
                    <a:pt x="693"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34"/>
            <p:cNvSpPr/>
            <p:nvPr/>
          </p:nvSpPr>
          <p:spPr>
            <a:xfrm flipH="1">
              <a:off x="1491351" y="335366"/>
              <a:ext cx="407291" cy="409249"/>
            </a:xfrm>
            <a:custGeom>
              <a:avLst/>
              <a:gdLst/>
              <a:ahLst/>
              <a:cxnLst/>
              <a:rect l="l" t="t" r="r" b="b"/>
              <a:pathLst>
                <a:path w="2496" h="2508" extrusionOk="0">
                  <a:moveTo>
                    <a:pt x="1248" y="0"/>
                  </a:moveTo>
                  <a:cubicBezTo>
                    <a:pt x="555" y="0"/>
                    <a:pt x="1" y="555"/>
                    <a:pt x="1" y="1248"/>
                  </a:cubicBezTo>
                  <a:cubicBezTo>
                    <a:pt x="1" y="1941"/>
                    <a:pt x="555" y="2508"/>
                    <a:pt x="1248" y="2508"/>
                  </a:cubicBezTo>
                  <a:cubicBezTo>
                    <a:pt x="1941" y="2508"/>
                    <a:pt x="2496" y="1941"/>
                    <a:pt x="2496" y="1248"/>
                  </a:cubicBezTo>
                  <a:cubicBezTo>
                    <a:pt x="2496" y="555"/>
                    <a:pt x="1941" y="0"/>
                    <a:pt x="1248" y="0"/>
                  </a:cubicBez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34"/>
            <p:cNvSpPr/>
            <p:nvPr/>
          </p:nvSpPr>
          <p:spPr>
            <a:xfrm flipH="1">
              <a:off x="252041" y="2757397"/>
              <a:ext cx="148165" cy="117325"/>
            </a:xfrm>
            <a:custGeom>
              <a:avLst/>
              <a:gdLst/>
              <a:ahLst/>
              <a:cxnLst/>
              <a:rect l="l" t="t" r="r" b="b"/>
              <a:pathLst>
                <a:path w="908" h="719" extrusionOk="0">
                  <a:moveTo>
                    <a:pt x="694" y="139"/>
                  </a:moveTo>
                  <a:cubicBezTo>
                    <a:pt x="908" y="353"/>
                    <a:pt x="757" y="719"/>
                    <a:pt x="454" y="719"/>
                  </a:cubicBezTo>
                  <a:cubicBezTo>
                    <a:pt x="152" y="719"/>
                    <a:pt x="1" y="353"/>
                    <a:pt x="215" y="139"/>
                  </a:cubicBezTo>
                  <a:cubicBezTo>
                    <a:pt x="341" y="1"/>
                    <a:pt x="555" y="1"/>
                    <a:pt x="694" y="139"/>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34"/>
            <p:cNvSpPr/>
            <p:nvPr/>
          </p:nvSpPr>
          <p:spPr>
            <a:xfrm flipH="1">
              <a:off x="2241843" y="469200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34"/>
            <p:cNvSpPr/>
            <p:nvPr/>
          </p:nvSpPr>
          <p:spPr>
            <a:xfrm flipH="1">
              <a:off x="6279831" y="4947216"/>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32" name="Google Shape;532;p34"/>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ackground 1">
  <p:cSld name="CUSTOM_13_1">
    <p:spTree>
      <p:nvGrpSpPr>
        <p:cNvPr id="1" name="Shape 533"/>
        <p:cNvGrpSpPr/>
        <p:nvPr/>
      </p:nvGrpSpPr>
      <p:grpSpPr>
        <a:xfrm>
          <a:off x="0" y="0"/>
          <a:ext cx="0" cy="0"/>
          <a:chOff x="0" y="0"/>
          <a:chExt cx="0" cy="0"/>
        </a:xfrm>
      </p:grpSpPr>
      <p:grpSp>
        <p:nvGrpSpPr>
          <p:cNvPr id="534" name="Google Shape;534;p35"/>
          <p:cNvGrpSpPr/>
          <p:nvPr/>
        </p:nvGrpSpPr>
        <p:grpSpPr>
          <a:xfrm>
            <a:off x="-760624" y="-18432"/>
            <a:ext cx="11689498" cy="5180359"/>
            <a:chOff x="-760624" y="-18432"/>
            <a:chExt cx="11689498" cy="5180359"/>
          </a:xfrm>
        </p:grpSpPr>
        <p:sp>
          <p:nvSpPr>
            <p:cNvPr id="535" name="Google Shape;535;p35"/>
            <p:cNvSpPr/>
            <p:nvPr/>
          </p:nvSpPr>
          <p:spPr>
            <a:xfrm>
              <a:off x="6766141" y="4185355"/>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35"/>
            <p:cNvSpPr/>
            <p:nvPr/>
          </p:nvSpPr>
          <p:spPr>
            <a:xfrm>
              <a:off x="5753650" y="4312423"/>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5"/>
            <p:cNvSpPr/>
            <p:nvPr/>
          </p:nvSpPr>
          <p:spPr>
            <a:xfrm flipH="1">
              <a:off x="1342238" y="4185355"/>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5"/>
            <p:cNvSpPr/>
            <p:nvPr/>
          </p:nvSpPr>
          <p:spPr>
            <a:xfrm flipH="1">
              <a:off x="-683252" y="4222227"/>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35"/>
            <p:cNvSpPr/>
            <p:nvPr/>
          </p:nvSpPr>
          <p:spPr>
            <a:xfrm rot="10800000">
              <a:off x="-760624" y="-18432"/>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35"/>
            <p:cNvSpPr/>
            <p:nvPr/>
          </p:nvSpPr>
          <p:spPr>
            <a:xfrm rot="10800000">
              <a:off x="-177335" y="-18432"/>
              <a:ext cx="2831422" cy="849503"/>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5"/>
            <p:cNvSpPr/>
            <p:nvPr/>
          </p:nvSpPr>
          <p:spPr>
            <a:xfrm rot="10800000" flipH="1">
              <a:off x="6501164" y="5"/>
              <a:ext cx="2402220"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35"/>
            <p:cNvSpPr/>
            <p:nvPr/>
          </p:nvSpPr>
          <p:spPr>
            <a:xfrm rot="10800000" flipH="1">
              <a:off x="8097452" y="5"/>
              <a:ext cx="2831422" cy="939699"/>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43" name="Google Shape;543;p35"/>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544" name="Google Shape;544;p35">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Background 2">
  <p:cSld name="CUSTOM_13_1_1">
    <p:spTree>
      <p:nvGrpSpPr>
        <p:cNvPr id="1" name="Shape 545"/>
        <p:cNvGrpSpPr/>
        <p:nvPr/>
      </p:nvGrpSpPr>
      <p:grpSpPr>
        <a:xfrm>
          <a:off x="0" y="0"/>
          <a:ext cx="0" cy="0"/>
          <a:chOff x="0" y="0"/>
          <a:chExt cx="0" cy="0"/>
        </a:xfrm>
      </p:grpSpPr>
      <p:sp>
        <p:nvSpPr>
          <p:cNvPr id="546" name="Google Shape;546;p36"/>
          <p:cNvSpPr/>
          <p:nvPr/>
        </p:nvSpPr>
        <p:spPr>
          <a:xfrm rot="2169362">
            <a:off x="-775978" y="4846585"/>
            <a:ext cx="2402225" cy="976573"/>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7" name="Google Shape;547;p36"/>
          <p:cNvSpPr/>
          <p:nvPr/>
        </p:nvSpPr>
        <p:spPr>
          <a:xfrm rot="2169371">
            <a:off x="-1129976" y="4726453"/>
            <a:ext cx="2831432" cy="849505"/>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8" name="Google Shape;548;p36"/>
          <p:cNvSpPr/>
          <p:nvPr/>
        </p:nvSpPr>
        <p:spPr>
          <a:xfrm rot="-7200010" flipH="1">
            <a:off x="7377505" y="-398337"/>
            <a:ext cx="2831429" cy="939701"/>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9" name="Google Shape;549;p36"/>
          <p:cNvSpPr/>
          <p:nvPr/>
        </p:nvSpPr>
        <p:spPr>
          <a:xfrm rot="-1992378" flipH="1">
            <a:off x="7649458" y="4551062"/>
            <a:ext cx="2402219" cy="976571"/>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0" name="Google Shape;550;p36"/>
          <p:cNvSpPr/>
          <p:nvPr/>
        </p:nvSpPr>
        <p:spPr>
          <a:xfrm rot="-1992390" flipH="1">
            <a:off x="7662974" y="4465296"/>
            <a:ext cx="2831436" cy="8495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1" name="Google Shape;551;p36"/>
          <p:cNvSpPr/>
          <p:nvPr/>
        </p:nvSpPr>
        <p:spPr>
          <a:xfrm rot="6183256">
            <a:off x="-1129974" y="-211847"/>
            <a:ext cx="2831427" cy="93970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2" name="Google Shape;552;p36"/>
          <p:cNvSpPr/>
          <p:nvPr/>
        </p:nvSpPr>
        <p:spPr>
          <a:xfrm>
            <a:off x="8314920" y="429926"/>
            <a:ext cx="218168" cy="220126"/>
          </a:xfrm>
          <a:custGeom>
            <a:avLst/>
            <a:gdLst/>
            <a:ahLst/>
            <a:cxnLst/>
            <a:rect l="l" t="t" r="r" b="b"/>
            <a:pathLst>
              <a:path w="1337" h="1349" extrusionOk="0">
                <a:moveTo>
                  <a:pt x="1336" y="681"/>
                </a:moveTo>
                <a:cubicBezTo>
                  <a:pt x="1336" y="1047"/>
                  <a:pt x="1046" y="1349"/>
                  <a:pt x="668" y="1349"/>
                </a:cubicBezTo>
                <a:cubicBezTo>
                  <a:pt x="303" y="1349"/>
                  <a:pt x="1" y="1047"/>
                  <a:pt x="1" y="681"/>
                </a:cubicBezTo>
                <a:cubicBezTo>
                  <a:pt x="1" y="303"/>
                  <a:pt x="303" y="1"/>
                  <a:pt x="668" y="1"/>
                </a:cubicBezTo>
                <a:cubicBezTo>
                  <a:pt x="1046" y="1"/>
                  <a:pt x="1336" y="303"/>
                  <a:pt x="1336" y="68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3" name="Google Shape;553;p36"/>
          <p:cNvSpPr/>
          <p:nvPr/>
        </p:nvSpPr>
        <p:spPr>
          <a:xfrm>
            <a:off x="8775423" y="2694078"/>
            <a:ext cx="150286" cy="117325"/>
          </a:xfrm>
          <a:custGeom>
            <a:avLst/>
            <a:gdLst/>
            <a:ahLst/>
            <a:cxnLst/>
            <a:rect l="l" t="t" r="r" b="b"/>
            <a:pathLst>
              <a:path w="921" h="719" extrusionOk="0">
                <a:moveTo>
                  <a:pt x="706" y="139"/>
                </a:moveTo>
                <a:cubicBezTo>
                  <a:pt x="921" y="353"/>
                  <a:pt x="769" y="719"/>
                  <a:pt x="467" y="719"/>
                </a:cubicBezTo>
                <a:cubicBezTo>
                  <a:pt x="152" y="719"/>
                  <a:pt x="1" y="353"/>
                  <a:pt x="215" y="139"/>
                </a:cubicBezTo>
                <a:cubicBezTo>
                  <a:pt x="354" y="1"/>
                  <a:pt x="568" y="1"/>
                  <a:pt x="706" y="13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4" name="Google Shape;554;p36"/>
          <p:cNvSpPr/>
          <p:nvPr/>
        </p:nvSpPr>
        <p:spPr>
          <a:xfrm>
            <a:off x="5436275" y="4791245"/>
            <a:ext cx="197445" cy="197608"/>
          </a:xfrm>
          <a:custGeom>
            <a:avLst/>
            <a:gdLst/>
            <a:ahLst/>
            <a:cxnLst/>
            <a:rect l="l" t="t" r="r" b="b"/>
            <a:pathLst>
              <a:path w="1210" h="1211" extrusionOk="0">
                <a:moveTo>
                  <a:pt x="1210" y="606"/>
                </a:moveTo>
                <a:cubicBezTo>
                  <a:pt x="1210" y="946"/>
                  <a:pt x="945" y="1210"/>
                  <a:pt x="605" y="1210"/>
                </a:cubicBezTo>
                <a:cubicBezTo>
                  <a:pt x="278" y="1210"/>
                  <a:pt x="0" y="946"/>
                  <a:pt x="0" y="606"/>
                </a:cubicBezTo>
                <a:cubicBezTo>
                  <a:pt x="0" y="278"/>
                  <a:pt x="278" y="1"/>
                  <a:pt x="605" y="1"/>
                </a:cubicBezTo>
                <a:cubicBezTo>
                  <a:pt x="945" y="1"/>
                  <a:pt x="1210" y="278"/>
                  <a:pt x="1210" y="606"/>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5" name="Google Shape;555;p36"/>
          <p:cNvSpPr/>
          <p:nvPr/>
        </p:nvSpPr>
        <p:spPr>
          <a:xfrm>
            <a:off x="239363" y="3210454"/>
            <a:ext cx="255046" cy="255210"/>
          </a:xfrm>
          <a:custGeom>
            <a:avLst/>
            <a:gdLst/>
            <a:ahLst/>
            <a:cxnLst/>
            <a:rect l="l" t="t" r="r" b="b"/>
            <a:pathLst>
              <a:path w="1563" h="1564" extrusionOk="0">
                <a:moveTo>
                  <a:pt x="781" y="1"/>
                </a:moveTo>
                <a:cubicBezTo>
                  <a:pt x="353" y="1"/>
                  <a:pt x="0" y="354"/>
                  <a:pt x="0" y="782"/>
                </a:cubicBezTo>
                <a:cubicBezTo>
                  <a:pt x="0" y="1210"/>
                  <a:pt x="353" y="1563"/>
                  <a:pt x="781" y="1563"/>
                </a:cubicBezTo>
                <a:cubicBezTo>
                  <a:pt x="1210" y="1563"/>
                  <a:pt x="1563" y="1210"/>
                  <a:pt x="1563" y="782"/>
                </a:cubicBezTo>
                <a:cubicBezTo>
                  <a:pt x="1563" y="354"/>
                  <a:pt x="1210" y="1"/>
                  <a:pt x="78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6" name="Google Shape;556;p36"/>
          <p:cNvSpPr/>
          <p:nvPr/>
        </p:nvSpPr>
        <p:spPr>
          <a:xfrm>
            <a:off x="1598951" y="429922"/>
            <a:ext cx="80447" cy="82405"/>
          </a:xfrm>
          <a:custGeom>
            <a:avLst/>
            <a:gdLst/>
            <a:ahLst/>
            <a:cxnLst/>
            <a:rect l="l" t="t" r="r" b="b"/>
            <a:pathLst>
              <a:path w="493" h="505" extrusionOk="0">
                <a:moveTo>
                  <a:pt x="253" y="1"/>
                </a:moveTo>
                <a:cubicBezTo>
                  <a:pt x="114" y="1"/>
                  <a:pt x="1" y="114"/>
                  <a:pt x="1" y="253"/>
                </a:cubicBezTo>
                <a:cubicBezTo>
                  <a:pt x="1" y="391"/>
                  <a:pt x="114" y="505"/>
                  <a:pt x="253" y="505"/>
                </a:cubicBezTo>
                <a:cubicBezTo>
                  <a:pt x="392" y="505"/>
                  <a:pt x="492" y="391"/>
                  <a:pt x="492" y="253"/>
                </a:cubicBezTo>
                <a:cubicBezTo>
                  <a:pt x="492" y="114"/>
                  <a:pt x="392" y="1"/>
                  <a:pt x="25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557" name="Google Shape;557;p36"/>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558" name="Google Shape;558;p36">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Background 3">
  <p:cSld name="CUSTOM_13_1_1_1">
    <p:spTree>
      <p:nvGrpSpPr>
        <p:cNvPr id="1" name="Shape 559"/>
        <p:cNvGrpSpPr/>
        <p:nvPr/>
      </p:nvGrpSpPr>
      <p:grpSpPr>
        <a:xfrm>
          <a:off x="0" y="0"/>
          <a:ext cx="0" cy="0"/>
          <a:chOff x="0" y="0"/>
          <a:chExt cx="0" cy="0"/>
        </a:xfrm>
      </p:grpSpPr>
      <p:grpSp>
        <p:nvGrpSpPr>
          <p:cNvPr id="560" name="Google Shape;560;p37"/>
          <p:cNvGrpSpPr/>
          <p:nvPr/>
        </p:nvGrpSpPr>
        <p:grpSpPr>
          <a:xfrm>
            <a:off x="-1659852" y="-92844"/>
            <a:ext cx="13519016" cy="5431162"/>
            <a:chOff x="-1659852" y="-92844"/>
            <a:chExt cx="13519016" cy="5431162"/>
          </a:xfrm>
        </p:grpSpPr>
        <p:sp>
          <p:nvSpPr>
            <p:cNvPr id="561" name="Google Shape;561;p37"/>
            <p:cNvSpPr/>
            <p:nvPr/>
          </p:nvSpPr>
          <p:spPr>
            <a:xfrm rot="10800000">
              <a:off x="-983153" y="-92844"/>
              <a:ext cx="2666155" cy="1069537"/>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7"/>
            <p:cNvSpPr/>
            <p:nvPr/>
          </p:nvSpPr>
          <p:spPr>
            <a:xfrm>
              <a:off x="7839623" y="4000518"/>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7"/>
            <p:cNvSpPr/>
            <p:nvPr/>
          </p:nvSpPr>
          <p:spPr>
            <a:xfrm>
              <a:off x="2290284" y="-12"/>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4" name="Google Shape;564;p37"/>
            <p:cNvSpPr/>
            <p:nvPr/>
          </p:nvSpPr>
          <p:spPr>
            <a:xfrm>
              <a:off x="7082506" y="3897845"/>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5" name="Google Shape;565;p37"/>
            <p:cNvSpPr/>
            <p:nvPr/>
          </p:nvSpPr>
          <p:spPr>
            <a:xfrm>
              <a:off x="8296401" y="412389"/>
              <a:ext cx="255210" cy="255210"/>
            </a:xfrm>
            <a:custGeom>
              <a:avLst/>
              <a:gdLst/>
              <a:ahLst/>
              <a:cxnLst/>
              <a:rect l="l" t="t" r="r" b="b"/>
              <a:pathLst>
                <a:path w="1564" h="1564" extrusionOk="0">
                  <a:moveTo>
                    <a:pt x="782" y="1"/>
                  </a:moveTo>
                  <a:cubicBezTo>
                    <a:pt x="341" y="1"/>
                    <a:pt x="1" y="353"/>
                    <a:pt x="1" y="782"/>
                  </a:cubicBezTo>
                  <a:cubicBezTo>
                    <a:pt x="1" y="1210"/>
                    <a:pt x="341" y="1563"/>
                    <a:pt x="782" y="1563"/>
                  </a:cubicBezTo>
                  <a:cubicBezTo>
                    <a:pt x="1210" y="1563"/>
                    <a:pt x="1563" y="1210"/>
                    <a:pt x="1563" y="782"/>
                  </a:cubicBezTo>
                  <a:cubicBezTo>
                    <a:pt x="1563" y="353"/>
                    <a:pt x="1210" y="1"/>
                    <a:pt x="7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7"/>
            <p:cNvSpPr/>
            <p:nvPr/>
          </p:nvSpPr>
          <p:spPr>
            <a:xfrm>
              <a:off x="8902897" y="3224607"/>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7"/>
            <p:cNvSpPr/>
            <p:nvPr/>
          </p:nvSpPr>
          <p:spPr>
            <a:xfrm>
              <a:off x="2726521" y="4809635"/>
              <a:ext cx="94806" cy="81426"/>
            </a:xfrm>
            <a:custGeom>
              <a:avLst/>
              <a:gdLst/>
              <a:ahLst/>
              <a:cxnLst/>
              <a:rect l="l" t="t" r="r" b="b"/>
              <a:pathLst>
                <a:path w="581" h="499" extrusionOk="0">
                  <a:moveTo>
                    <a:pt x="328" y="1"/>
                  </a:moveTo>
                  <a:cubicBezTo>
                    <a:pt x="114" y="1"/>
                    <a:pt x="1" y="265"/>
                    <a:pt x="152" y="429"/>
                  </a:cubicBezTo>
                  <a:cubicBezTo>
                    <a:pt x="204" y="477"/>
                    <a:pt x="266" y="498"/>
                    <a:pt x="326" y="498"/>
                  </a:cubicBezTo>
                  <a:cubicBezTo>
                    <a:pt x="457" y="498"/>
                    <a:pt x="580" y="399"/>
                    <a:pt x="580" y="253"/>
                  </a:cubicBezTo>
                  <a:cubicBezTo>
                    <a:pt x="580" y="114"/>
                    <a:pt x="467"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8" name="Google Shape;568;p37"/>
            <p:cNvSpPr/>
            <p:nvPr/>
          </p:nvSpPr>
          <p:spPr>
            <a:xfrm>
              <a:off x="285064" y="2837401"/>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9" name="Google Shape;569;p37"/>
            <p:cNvSpPr/>
            <p:nvPr/>
          </p:nvSpPr>
          <p:spPr>
            <a:xfrm flipH="1">
              <a:off x="-1659852" y="4132343"/>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70" name="Google Shape;570;p37"/>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571" name="Google Shape;571;p37">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ackground 4">
  <p:cSld name="CUSTOM_13_1_1_1_1">
    <p:spTree>
      <p:nvGrpSpPr>
        <p:cNvPr id="1" name="Shape 572"/>
        <p:cNvGrpSpPr/>
        <p:nvPr/>
      </p:nvGrpSpPr>
      <p:grpSpPr>
        <a:xfrm>
          <a:off x="0" y="0"/>
          <a:ext cx="0" cy="0"/>
          <a:chOff x="0" y="0"/>
          <a:chExt cx="0" cy="0"/>
        </a:xfrm>
      </p:grpSpPr>
      <p:grpSp>
        <p:nvGrpSpPr>
          <p:cNvPr id="573" name="Google Shape;573;p38"/>
          <p:cNvGrpSpPr/>
          <p:nvPr/>
        </p:nvGrpSpPr>
        <p:grpSpPr>
          <a:xfrm>
            <a:off x="-1659852" y="-92844"/>
            <a:ext cx="13519016" cy="5431162"/>
            <a:chOff x="-1659852" y="-92844"/>
            <a:chExt cx="13519016" cy="5431162"/>
          </a:xfrm>
        </p:grpSpPr>
        <p:sp>
          <p:nvSpPr>
            <p:cNvPr id="574" name="Google Shape;574;p38"/>
            <p:cNvSpPr/>
            <p:nvPr/>
          </p:nvSpPr>
          <p:spPr>
            <a:xfrm rot="10800000">
              <a:off x="-983153" y="-92844"/>
              <a:ext cx="2666155" cy="1069537"/>
            </a:xfrm>
            <a:custGeom>
              <a:avLst/>
              <a:gdLst/>
              <a:ahLst/>
              <a:cxnLst/>
              <a:rect l="l" t="t" r="r" b="b"/>
              <a:pathLst>
                <a:path w="7291" h="2964" extrusionOk="0">
                  <a:moveTo>
                    <a:pt x="4075" y="0"/>
                  </a:moveTo>
                  <a:cubicBezTo>
                    <a:pt x="4016" y="0"/>
                    <a:pt x="3956" y="3"/>
                    <a:pt x="3893" y="9"/>
                  </a:cubicBezTo>
                  <a:cubicBezTo>
                    <a:pt x="2536" y="142"/>
                    <a:pt x="2910" y="1489"/>
                    <a:pt x="2910" y="1489"/>
                  </a:cubicBezTo>
                  <a:cubicBezTo>
                    <a:pt x="2810" y="1438"/>
                    <a:pt x="2708" y="1416"/>
                    <a:pt x="2608" y="1416"/>
                  </a:cubicBezTo>
                  <a:cubicBezTo>
                    <a:pt x="2181" y="1416"/>
                    <a:pt x="1799" y="1825"/>
                    <a:pt x="1824" y="2190"/>
                  </a:cubicBezTo>
                  <a:cubicBezTo>
                    <a:pt x="1839" y="2463"/>
                    <a:pt x="1669" y="2532"/>
                    <a:pt x="1406" y="2532"/>
                  </a:cubicBezTo>
                  <a:cubicBezTo>
                    <a:pt x="1235" y="2532"/>
                    <a:pt x="1024" y="2503"/>
                    <a:pt x="800" y="2482"/>
                  </a:cubicBezTo>
                  <a:cubicBezTo>
                    <a:pt x="773" y="2480"/>
                    <a:pt x="748" y="2479"/>
                    <a:pt x="723" y="2479"/>
                  </a:cubicBezTo>
                  <a:cubicBezTo>
                    <a:pt x="206" y="2479"/>
                    <a:pt x="1" y="2964"/>
                    <a:pt x="1" y="2964"/>
                  </a:cubicBezTo>
                  <a:lnTo>
                    <a:pt x="7201" y="2964"/>
                  </a:lnTo>
                  <a:cubicBezTo>
                    <a:pt x="7290" y="2044"/>
                    <a:pt x="6609" y="1801"/>
                    <a:pt x="6121" y="1801"/>
                  </a:cubicBezTo>
                  <a:cubicBezTo>
                    <a:pt x="5935" y="1801"/>
                    <a:pt x="5777" y="1837"/>
                    <a:pt x="5701" y="1883"/>
                  </a:cubicBezTo>
                  <a:cubicBezTo>
                    <a:pt x="5559" y="1973"/>
                    <a:pt x="5364" y="2069"/>
                    <a:pt x="5258" y="2069"/>
                  </a:cubicBezTo>
                  <a:cubicBezTo>
                    <a:pt x="5158" y="2069"/>
                    <a:pt x="5138" y="1983"/>
                    <a:pt x="5317" y="1724"/>
                  </a:cubicBezTo>
                  <a:cubicBezTo>
                    <a:pt x="5668" y="1216"/>
                    <a:pt x="5289" y="0"/>
                    <a:pt x="4075"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5" name="Google Shape;575;p38"/>
            <p:cNvSpPr/>
            <p:nvPr/>
          </p:nvSpPr>
          <p:spPr>
            <a:xfrm>
              <a:off x="7839623" y="4000518"/>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8"/>
            <p:cNvSpPr/>
            <p:nvPr/>
          </p:nvSpPr>
          <p:spPr>
            <a:xfrm>
              <a:off x="2290284" y="-12"/>
              <a:ext cx="218168" cy="218168"/>
            </a:xfrm>
            <a:custGeom>
              <a:avLst/>
              <a:gdLst/>
              <a:ahLst/>
              <a:cxnLst/>
              <a:rect l="l" t="t" r="r" b="b"/>
              <a:pathLst>
                <a:path w="1337" h="1337" extrusionOk="0">
                  <a:moveTo>
                    <a:pt x="1336" y="669"/>
                  </a:moveTo>
                  <a:cubicBezTo>
                    <a:pt x="1336" y="1034"/>
                    <a:pt x="1046" y="1337"/>
                    <a:pt x="668" y="1337"/>
                  </a:cubicBezTo>
                  <a:cubicBezTo>
                    <a:pt x="303" y="1337"/>
                    <a:pt x="0" y="1034"/>
                    <a:pt x="0" y="669"/>
                  </a:cubicBezTo>
                  <a:cubicBezTo>
                    <a:pt x="0" y="291"/>
                    <a:pt x="303" y="1"/>
                    <a:pt x="668" y="1"/>
                  </a:cubicBezTo>
                  <a:cubicBezTo>
                    <a:pt x="1046" y="1"/>
                    <a:pt x="1336" y="291"/>
                    <a:pt x="1336" y="669"/>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8"/>
            <p:cNvSpPr/>
            <p:nvPr/>
          </p:nvSpPr>
          <p:spPr>
            <a:xfrm>
              <a:off x="7082506" y="3897845"/>
              <a:ext cx="144086" cy="141964"/>
            </a:xfrm>
            <a:custGeom>
              <a:avLst/>
              <a:gdLst/>
              <a:ahLst/>
              <a:cxnLst/>
              <a:rect l="l" t="t" r="r" b="b"/>
              <a:pathLst>
                <a:path w="883" h="870" extrusionOk="0">
                  <a:moveTo>
                    <a:pt x="882" y="428"/>
                  </a:moveTo>
                  <a:cubicBezTo>
                    <a:pt x="882" y="680"/>
                    <a:pt x="693" y="869"/>
                    <a:pt x="441" y="869"/>
                  </a:cubicBezTo>
                  <a:cubicBezTo>
                    <a:pt x="202" y="869"/>
                    <a:pt x="0" y="680"/>
                    <a:pt x="0" y="428"/>
                  </a:cubicBezTo>
                  <a:cubicBezTo>
                    <a:pt x="0" y="189"/>
                    <a:pt x="202" y="0"/>
                    <a:pt x="441" y="0"/>
                  </a:cubicBezTo>
                  <a:cubicBezTo>
                    <a:pt x="693" y="0"/>
                    <a:pt x="882" y="189"/>
                    <a:pt x="882" y="428"/>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8"/>
            <p:cNvSpPr/>
            <p:nvPr/>
          </p:nvSpPr>
          <p:spPr>
            <a:xfrm>
              <a:off x="8296401" y="412389"/>
              <a:ext cx="255210" cy="255210"/>
            </a:xfrm>
            <a:custGeom>
              <a:avLst/>
              <a:gdLst/>
              <a:ahLst/>
              <a:cxnLst/>
              <a:rect l="l" t="t" r="r" b="b"/>
              <a:pathLst>
                <a:path w="1564" h="1564" extrusionOk="0">
                  <a:moveTo>
                    <a:pt x="782" y="1"/>
                  </a:moveTo>
                  <a:cubicBezTo>
                    <a:pt x="341" y="1"/>
                    <a:pt x="1" y="353"/>
                    <a:pt x="1" y="782"/>
                  </a:cubicBezTo>
                  <a:cubicBezTo>
                    <a:pt x="1" y="1210"/>
                    <a:pt x="341" y="1563"/>
                    <a:pt x="782" y="1563"/>
                  </a:cubicBezTo>
                  <a:cubicBezTo>
                    <a:pt x="1210" y="1563"/>
                    <a:pt x="1563" y="1210"/>
                    <a:pt x="1563" y="782"/>
                  </a:cubicBezTo>
                  <a:cubicBezTo>
                    <a:pt x="1563" y="353"/>
                    <a:pt x="1210" y="1"/>
                    <a:pt x="78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8"/>
            <p:cNvSpPr/>
            <p:nvPr/>
          </p:nvSpPr>
          <p:spPr>
            <a:xfrm>
              <a:off x="8902897" y="3224607"/>
              <a:ext cx="187328" cy="187165"/>
            </a:xfrm>
            <a:custGeom>
              <a:avLst/>
              <a:gdLst/>
              <a:ahLst/>
              <a:cxnLst/>
              <a:rect l="l" t="t" r="r" b="b"/>
              <a:pathLst>
                <a:path w="1148" h="1147" extrusionOk="0">
                  <a:moveTo>
                    <a:pt x="568" y="0"/>
                  </a:moveTo>
                  <a:cubicBezTo>
                    <a:pt x="253" y="0"/>
                    <a:pt x="1" y="252"/>
                    <a:pt x="1" y="567"/>
                  </a:cubicBezTo>
                  <a:cubicBezTo>
                    <a:pt x="1" y="882"/>
                    <a:pt x="253" y="1147"/>
                    <a:pt x="568" y="1147"/>
                  </a:cubicBezTo>
                  <a:cubicBezTo>
                    <a:pt x="883" y="1147"/>
                    <a:pt x="1148" y="882"/>
                    <a:pt x="1148" y="567"/>
                  </a:cubicBezTo>
                  <a:cubicBezTo>
                    <a:pt x="1148" y="252"/>
                    <a:pt x="883" y="0"/>
                    <a:pt x="5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8"/>
            <p:cNvSpPr/>
            <p:nvPr/>
          </p:nvSpPr>
          <p:spPr>
            <a:xfrm>
              <a:off x="2726521" y="4809635"/>
              <a:ext cx="94806" cy="81426"/>
            </a:xfrm>
            <a:custGeom>
              <a:avLst/>
              <a:gdLst/>
              <a:ahLst/>
              <a:cxnLst/>
              <a:rect l="l" t="t" r="r" b="b"/>
              <a:pathLst>
                <a:path w="581" h="499" extrusionOk="0">
                  <a:moveTo>
                    <a:pt x="328" y="1"/>
                  </a:moveTo>
                  <a:cubicBezTo>
                    <a:pt x="114" y="1"/>
                    <a:pt x="1" y="265"/>
                    <a:pt x="152" y="429"/>
                  </a:cubicBezTo>
                  <a:cubicBezTo>
                    <a:pt x="204" y="477"/>
                    <a:pt x="266" y="498"/>
                    <a:pt x="326" y="498"/>
                  </a:cubicBezTo>
                  <a:cubicBezTo>
                    <a:pt x="457" y="498"/>
                    <a:pt x="580" y="399"/>
                    <a:pt x="580" y="253"/>
                  </a:cubicBezTo>
                  <a:cubicBezTo>
                    <a:pt x="580" y="114"/>
                    <a:pt x="467" y="1"/>
                    <a:pt x="32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8"/>
            <p:cNvSpPr/>
            <p:nvPr/>
          </p:nvSpPr>
          <p:spPr>
            <a:xfrm>
              <a:off x="285064" y="2837401"/>
              <a:ext cx="82405" cy="82405"/>
            </a:xfrm>
            <a:custGeom>
              <a:avLst/>
              <a:gdLst/>
              <a:ahLst/>
              <a:cxnLst/>
              <a:rect l="l" t="t" r="r" b="b"/>
              <a:pathLst>
                <a:path w="505" h="505" extrusionOk="0">
                  <a:moveTo>
                    <a:pt x="253" y="1"/>
                  </a:moveTo>
                  <a:cubicBezTo>
                    <a:pt x="114" y="1"/>
                    <a:pt x="1" y="114"/>
                    <a:pt x="1" y="253"/>
                  </a:cubicBezTo>
                  <a:cubicBezTo>
                    <a:pt x="1" y="391"/>
                    <a:pt x="114" y="505"/>
                    <a:pt x="253" y="505"/>
                  </a:cubicBezTo>
                  <a:cubicBezTo>
                    <a:pt x="391" y="505"/>
                    <a:pt x="505" y="391"/>
                    <a:pt x="505" y="253"/>
                  </a:cubicBezTo>
                  <a:cubicBezTo>
                    <a:pt x="505" y="114"/>
                    <a:pt x="391" y="1"/>
                    <a:pt x="25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8"/>
            <p:cNvSpPr/>
            <p:nvPr/>
          </p:nvSpPr>
          <p:spPr>
            <a:xfrm flipH="1">
              <a:off x="-1659852" y="4132343"/>
              <a:ext cx="4019541" cy="1205974"/>
            </a:xfrm>
            <a:custGeom>
              <a:avLst/>
              <a:gdLst/>
              <a:ahLst/>
              <a:cxnLst/>
              <a:rect l="l" t="t" r="r" b="b"/>
              <a:pathLst>
                <a:path w="8056" h="2417" extrusionOk="0">
                  <a:moveTo>
                    <a:pt x="2839" y="1"/>
                  </a:moveTo>
                  <a:cubicBezTo>
                    <a:pt x="2802" y="1"/>
                    <a:pt x="2764" y="2"/>
                    <a:pt x="2725" y="5"/>
                  </a:cubicBezTo>
                  <a:cubicBezTo>
                    <a:pt x="1460" y="82"/>
                    <a:pt x="1142" y="1208"/>
                    <a:pt x="1204" y="1603"/>
                  </a:cubicBezTo>
                  <a:cubicBezTo>
                    <a:pt x="1249" y="1923"/>
                    <a:pt x="1169" y="2062"/>
                    <a:pt x="942" y="2062"/>
                  </a:cubicBezTo>
                  <a:cubicBezTo>
                    <a:pt x="886" y="2062"/>
                    <a:pt x="821" y="2054"/>
                    <a:pt x="748" y="2038"/>
                  </a:cubicBezTo>
                  <a:cubicBezTo>
                    <a:pt x="719" y="2032"/>
                    <a:pt x="690" y="2029"/>
                    <a:pt x="661" y="2029"/>
                  </a:cubicBezTo>
                  <a:cubicBezTo>
                    <a:pt x="318" y="2029"/>
                    <a:pt x="0" y="2417"/>
                    <a:pt x="0" y="2417"/>
                  </a:cubicBezTo>
                  <a:lnTo>
                    <a:pt x="8056" y="2417"/>
                  </a:lnTo>
                  <a:cubicBezTo>
                    <a:pt x="7838" y="1932"/>
                    <a:pt x="7426" y="1808"/>
                    <a:pt x="7041" y="1808"/>
                  </a:cubicBezTo>
                  <a:cubicBezTo>
                    <a:pt x="6657" y="1808"/>
                    <a:pt x="6299" y="1930"/>
                    <a:pt x="6181" y="1941"/>
                  </a:cubicBezTo>
                  <a:cubicBezTo>
                    <a:pt x="6178" y="1941"/>
                    <a:pt x="6176" y="1941"/>
                    <a:pt x="6173" y="1941"/>
                  </a:cubicBezTo>
                  <a:cubicBezTo>
                    <a:pt x="5948" y="1941"/>
                    <a:pt x="6208" y="1148"/>
                    <a:pt x="5470" y="834"/>
                  </a:cubicBezTo>
                  <a:cubicBezTo>
                    <a:pt x="5329" y="775"/>
                    <a:pt x="5196" y="751"/>
                    <a:pt x="5073" y="751"/>
                  </a:cubicBezTo>
                  <a:cubicBezTo>
                    <a:pt x="4536" y="751"/>
                    <a:pt x="4184" y="1208"/>
                    <a:pt x="4184" y="1208"/>
                  </a:cubicBezTo>
                  <a:cubicBezTo>
                    <a:pt x="4184" y="1208"/>
                    <a:pt x="4001" y="1"/>
                    <a:pt x="283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583" name="Google Shape;583;p38"/>
          <p:cNvPicPr preferRelativeResize="0"/>
          <p:nvPr/>
        </p:nvPicPr>
        <p:blipFill rotWithShape="1">
          <a:blip r:embed="rId2">
            <a:alphaModFix amt="25000"/>
          </a:blip>
          <a:srcRect t="17493" b="17932"/>
          <a:stretch/>
        </p:blipFill>
        <p:spPr>
          <a:xfrm>
            <a:off x="4371475" y="4703625"/>
            <a:ext cx="401040" cy="401040"/>
          </a:xfrm>
          <a:prstGeom prst="rect">
            <a:avLst/>
          </a:prstGeom>
          <a:noFill/>
          <a:ln>
            <a:noFill/>
          </a:ln>
        </p:spPr>
      </p:pic>
      <p:pic>
        <p:nvPicPr>
          <p:cNvPr id="584" name="Google Shape;584;p38">
            <a:hlinkClick r:id="rId3"/>
          </p:cNvPr>
          <p:cNvPicPr preferRelativeResize="0"/>
          <p:nvPr/>
        </p:nvPicPr>
        <p:blipFill>
          <a:blip r:embed="rId4">
            <a:alphaModFix/>
          </a:blip>
          <a:stretch>
            <a:fillRect/>
          </a:stretch>
        </p:blipFill>
        <p:spPr>
          <a:xfrm>
            <a:off x="8683488" y="4932954"/>
            <a:ext cx="384312" cy="143132"/>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hyperlink" Target="http://creativecommons.org/licenses/by/4.0/deed.fr" TargetMode="Externa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Fredoka One"/>
              <a:buNone/>
              <a:defRPr sz="2800">
                <a:solidFill>
                  <a:schemeClr val="dk1"/>
                </a:solidFill>
                <a:latin typeface="Fredoka One"/>
                <a:ea typeface="Fredoka One"/>
                <a:cs typeface="Fredoka One"/>
                <a:sym typeface="Fredoka One"/>
              </a:defRPr>
            </a:lvl1pPr>
            <a:lvl2pPr lvl="1">
              <a:spcBef>
                <a:spcPts val="0"/>
              </a:spcBef>
              <a:spcAft>
                <a:spcPts val="0"/>
              </a:spcAft>
              <a:buClr>
                <a:srgbClr val="4166B7"/>
              </a:buClr>
              <a:buSzPts val="2800"/>
              <a:buFont typeface="Fredoka One"/>
              <a:buNone/>
              <a:defRPr sz="2800">
                <a:solidFill>
                  <a:srgbClr val="4166B7"/>
                </a:solidFill>
                <a:latin typeface="Fredoka One"/>
                <a:ea typeface="Fredoka One"/>
                <a:cs typeface="Fredoka One"/>
                <a:sym typeface="Fredoka One"/>
              </a:defRPr>
            </a:lvl2pPr>
            <a:lvl3pPr lvl="2">
              <a:spcBef>
                <a:spcPts val="0"/>
              </a:spcBef>
              <a:spcAft>
                <a:spcPts val="0"/>
              </a:spcAft>
              <a:buClr>
                <a:srgbClr val="4166B7"/>
              </a:buClr>
              <a:buSzPts val="2800"/>
              <a:buFont typeface="Fredoka One"/>
              <a:buNone/>
              <a:defRPr sz="2800">
                <a:solidFill>
                  <a:srgbClr val="4166B7"/>
                </a:solidFill>
                <a:latin typeface="Fredoka One"/>
                <a:ea typeface="Fredoka One"/>
                <a:cs typeface="Fredoka One"/>
                <a:sym typeface="Fredoka One"/>
              </a:defRPr>
            </a:lvl3pPr>
            <a:lvl4pPr lvl="3">
              <a:spcBef>
                <a:spcPts val="0"/>
              </a:spcBef>
              <a:spcAft>
                <a:spcPts val="0"/>
              </a:spcAft>
              <a:buClr>
                <a:srgbClr val="4166B7"/>
              </a:buClr>
              <a:buSzPts val="2800"/>
              <a:buFont typeface="Fredoka One"/>
              <a:buNone/>
              <a:defRPr sz="2800">
                <a:solidFill>
                  <a:srgbClr val="4166B7"/>
                </a:solidFill>
                <a:latin typeface="Fredoka One"/>
                <a:ea typeface="Fredoka One"/>
                <a:cs typeface="Fredoka One"/>
                <a:sym typeface="Fredoka One"/>
              </a:defRPr>
            </a:lvl4pPr>
            <a:lvl5pPr lvl="4">
              <a:spcBef>
                <a:spcPts val="0"/>
              </a:spcBef>
              <a:spcAft>
                <a:spcPts val="0"/>
              </a:spcAft>
              <a:buClr>
                <a:srgbClr val="4166B7"/>
              </a:buClr>
              <a:buSzPts val="2800"/>
              <a:buFont typeface="Fredoka One"/>
              <a:buNone/>
              <a:defRPr sz="2800">
                <a:solidFill>
                  <a:srgbClr val="4166B7"/>
                </a:solidFill>
                <a:latin typeface="Fredoka One"/>
                <a:ea typeface="Fredoka One"/>
                <a:cs typeface="Fredoka One"/>
                <a:sym typeface="Fredoka One"/>
              </a:defRPr>
            </a:lvl5pPr>
            <a:lvl6pPr lvl="5">
              <a:spcBef>
                <a:spcPts val="0"/>
              </a:spcBef>
              <a:spcAft>
                <a:spcPts val="0"/>
              </a:spcAft>
              <a:buClr>
                <a:srgbClr val="4166B7"/>
              </a:buClr>
              <a:buSzPts val="2800"/>
              <a:buFont typeface="Fredoka One"/>
              <a:buNone/>
              <a:defRPr sz="2800">
                <a:solidFill>
                  <a:srgbClr val="4166B7"/>
                </a:solidFill>
                <a:latin typeface="Fredoka One"/>
                <a:ea typeface="Fredoka One"/>
                <a:cs typeface="Fredoka One"/>
                <a:sym typeface="Fredoka One"/>
              </a:defRPr>
            </a:lvl6pPr>
            <a:lvl7pPr lvl="6">
              <a:spcBef>
                <a:spcPts val="0"/>
              </a:spcBef>
              <a:spcAft>
                <a:spcPts val="0"/>
              </a:spcAft>
              <a:buClr>
                <a:srgbClr val="4166B7"/>
              </a:buClr>
              <a:buSzPts val="2800"/>
              <a:buFont typeface="Fredoka One"/>
              <a:buNone/>
              <a:defRPr sz="2800">
                <a:solidFill>
                  <a:srgbClr val="4166B7"/>
                </a:solidFill>
                <a:latin typeface="Fredoka One"/>
                <a:ea typeface="Fredoka One"/>
                <a:cs typeface="Fredoka One"/>
                <a:sym typeface="Fredoka One"/>
              </a:defRPr>
            </a:lvl7pPr>
            <a:lvl8pPr lvl="7">
              <a:spcBef>
                <a:spcPts val="0"/>
              </a:spcBef>
              <a:spcAft>
                <a:spcPts val="0"/>
              </a:spcAft>
              <a:buClr>
                <a:srgbClr val="4166B7"/>
              </a:buClr>
              <a:buSzPts val="2800"/>
              <a:buFont typeface="Fredoka One"/>
              <a:buNone/>
              <a:defRPr sz="2800">
                <a:solidFill>
                  <a:srgbClr val="4166B7"/>
                </a:solidFill>
                <a:latin typeface="Fredoka One"/>
                <a:ea typeface="Fredoka One"/>
                <a:cs typeface="Fredoka One"/>
                <a:sym typeface="Fredoka One"/>
              </a:defRPr>
            </a:lvl8pPr>
            <a:lvl9pPr lvl="8">
              <a:spcBef>
                <a:spcPts val="0"/>
              </a:spcBef>
              <a:spcAft>
                <a:spcPts val="0"/>
              </a:spcAft>
              <a:buClr>
                <a:srgbClr val="4166B7"/>
              </a:buClr>
              <a:buSzPts val="2800"/>
              <a:buFont typeface="Fredoka One"/>
              <a:buNone/>
              <a:defRPr sz="2800">
                <a:solidFill>
                  <a:srgbClr val="4166B7"/>
                </a:solidFill>
                <a:latin typeface="Fredoka One"/>
                <a:ea typeface="Fredoka One"/>
                <a:cs typeface="Fredoka One"/>
                <a:sym typeface="Fredoka One"/>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Open Sans"/>
              <a:buChar char="●"/>
              <a:defRPr sz="1800">
                <a:solidFill>
                  <a:schemeClr val="dk1"/>
                </a:solidFill>
                <a:latin typeface="Open Sans"/>
                <a:ea typeface="Open Sans"/>
                <a:cs typeface="Open Sans"/>
                <a:sym typeface="Open Sans"/>
              </a:defRPr>
            </a:lvl1pPr>
            <a:lvl2pPr marL="914400" lvl="1"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2pPr>
            <a:lvl3pPr marL="1371600" lvl="2"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3pPr>
            <a:lvl4pPr marL="1828800" lvl="3"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4pPr>
            <a:lvl5pPr marL="2286000" lvl="4"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5pPr>
            <a:lvl6pPr marL="2743200" lvl="5"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6pPr>
            <a:lvl7pPr marL="3200400" lvl="6"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7pPr>
            <a:lvl8pPr marL="3657600" lvl="7"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8pPr>
            <a:lvl9pPr marL="4114800" lvl="8" indent="-317500">
              <a:lnSpc>
                <a:spcPct val="115000"/>
              </a:lnSpc>
              <a:spcBef>
                <a:spcPts val="1600"/>
              </a:spcBef>
              <a:spcAft>
                <a:spcPts val="1600"/>
              </a:spcAft>
              <a:buClr>
                <a:schemeClr val="dk1"/>
              </a:buClr>
              <a:buSzPts val="1400"/>
              <a:buFont typeface="Open Sans"/>
              <a:buChar char="■"/>
              <a:defRPr>
                <a:solidFill>
                  <a:schemeClr val="dk1"/>
                </a:solidFill>
                <a:latin typeface="Open Sans"/>
                <a:ea typeface="Open Sans"/>
                <a:cs typeface="Open Sans"/>
                <a:sym typeface="Open Sans"/>
              </a:defRPr>
            </a:lvl9pPr>
          </a:lstStyle>
          <a:p>
            <a:endParaRPr/>
          </a:p>
        </p:txBody>
      </p:sp>
      <p:pic>
        <p:nvPicPr>
          <p:cNvPr id="8" name="Google Shape;8;p1">
            <a:hlinkClick r:id="rId39"/>
          </p:cNvPr>
          <p:cNvPicPr preferRelativeResize="0"/>
          <p:nvPr/>
        </p:nvPicPr>
        <p:blipFill>
          <a:blip r:embed="rId40">
            <a:alphaModFix/>
          </a:blip>
          <a:stretch>
            <a:fillRect/>
          </a:stretch>
        </p:blipFill>
        <p:spPr>
          <a:xfrm>
            <a:off x="8683488" y="4932954"/>
            <a:ext cx="384312" cy="143132"/>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Lst>
  <mc:AlternateContent xmlns:mc="http://schemas.openxmlformats.org/markup-compatibility/2006" xmlns:p14="http://schemas.microsoft.com/office/powerpoint/2010/main">
    <mc:Choice Requires="p14">
      <p:transition spd="slow">
        <p:push/>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6.jp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5.xml"/><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4.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32.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88">
          <a:extLst>
            <a:ext uri="{FF2B5EF4-FFF2-40B4-BE49-F238E27FC236}">
              <a16:creationId xmlns:a16="http://schemas.microsoft.com/office/drawing/2014/main" id="{7097B95E-FB3B-3BF5-0183-BE6367FEBF38}"/>
            </a:ext>
          </a:extLst>
        </p:cNvPr>
        <p:cNvGrpSpPr/>
        <p:nvPr/>
      </p:nvGrpSpPr>
      <p:grpSpPr>
        <a:xfrm>
          <a:off x="0" y="0"/>
          <a:ext cx="0" cy="0"/>
          <a:chOff x="0" y="0"/>
          <a:chExt cx="0" cy="0"/>
        </a:xfrm>
      </p:grpSpPr>
      <p:sp>
        <p:nvSpPr>
          <p:cNvPr id="589" name="Google Shape;589;p39">
            <a:extLst>
              <a:ext uri="{FF2B5EF4-FFF2-40B4-BE49-F238E27FC236}">
                <a16:creationId xmlns:a16="http://schemas.microsoft.com/office/drawing/2014/main" id="{BE56045A-62C0-0586-913E-EF1422FC2262}"/>
              </a:ext>
            </a:extLst>
          </p:cNvPr>
          <p:cNvSpPr/>
          <p:nvPr/>
        </p:nvSpPr>
        <p:spPr>
          <a:xfrm rot="10800000" flipH="1">
            <a:off x="7773825" y="4602892"/>
            <a:ext cx="643200" cy="41400"/>
          </a:xfrm>
          <a:prstGeom prst="ellipse">
            <a:avLst/>
          </a:prstGeom>
          <a:solidFill>
            <a:srgbClr val="000000">
              <a:alpha val="3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9">
            <a:extLst>
              <a:ext uri="{FF2B5EF4-FFF2-40B4-BE49-F238E27FC236}">
                <a16:creationId xmlns:a16="http://schemas.microsoft.com/office/drawing/2014/main" id="{594C420C-CA8E-0E35-6BEF-A51A1E2ED092}"/>
              </a:ext>
            </a:extLst>
          </p:cNvPr>
          <p:cNvSpPr/>
          <p:nvPr/>
        </p:nvSpPr>
        <p:spPr>
          <a:xfrm>
            <a:off x="5654700" y="4542750"/>
            <a:ext cx="757200" cy="97800"/>
          </a:xfrm>
          <a:prstGeom prst="ellipse">
            <a:avLst/>
          </a:prstGeom>
          <a:solidFill>
            <a:srgbClr val="000000">
              <a:alpha val="3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9">
            <a:extLst>
              <a:ext uri="{FF2B5EF4-FFF2-40B4-BE49-F238E27FC236}">
                <a16:creationId xmlns:a16="http://schemas.microsoft.com/office/drawing/2014/main" id="{AB5CE27E-54C7-884C-49E9-E7C1BBF0D744}"/>
              </a:ext>
            </a:extLst>
          </p:cNvPr>
          <p:cNvSpPr txBox="1">
            <a:spLocks noGrp="1"/>
          </p:cNvSpPr>
          <p:nvPr>
            <p:ph type="ctrTitle"/>
          </p:nvPr>
        </p:nvSpPr>
        <p:spPr>
          <a:xfrm>
            <a:off x="636450" y="540000"/>
            <a:ext cx="4780800" cy="3103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sz="5000">
                <a:solidFill>
                  <a:schemeClr val="accent1"/>
                </a:solidFill>
              </a:rPr>
              <a:t>Ma sécurité dans le </a:t>
            </a:r>
            <a:endParaRPr sz="5000">
              <a:solidFill>
                <a:schemeClr val="accent1"/>
              </a:solidFill>
            </a:endParaRPr>
          </a:p>
          <a:p>
            <a:pPr marL="0" lvl="0" indent="0" algn="l" rtl="0">
              <a:spcBef>
                <a:spcPts val="0"/>
              </a:spcBef>
              <a:spcAft>
                <a:spcPts val="0"/>
              </a:spcAft>
              <a:buNone/>
            </a:pPr>
            <a:r>
              <a:rPr lang="en" sz="5000">
                <a:solidFill>
                  <a:schemeClr val="accent1"/>
                </a:solidFill>
              </a:rPr>
              <a:t>monde virtuel</a:t>
            </a:r>
            <a:endParaRPr sz="5000">
              <a:solidFill>
                <a:schemeClr val="accent1"/>
              </a:solidFill>
            </a:endParaRPr>
          </a:p>
        </p:txBody>
      </p:sp>
      <p:sp>
        <p:nvSpPr>
          <p:cNvPr id="592" name="Google Shape;592;p39">
            <a:extLst>
              <a:ext uri="{FF2B5EF4-FFF2-40B4-BE49-F238E27FC236}">
                <a16:creationId xmlns:a16="http://schemas.microsoft.com/office/drawing/2014/main" id="{5052D2E9-5E7C-E5FF-3209-CE402222AAC8}"/>
              </a:ext>
            </a:extLst>
          </p:cNvPr>
          <p:cNvSpPr txBox="1">
            <a:spLocks noGrp="1"/>
          </p:cNvSpPr>
          <p:nvPr>
            <p:ph type="subTitle" idx="1"/>
          </p:nvPr>
        </p:nvSpPr>
        <p:spPr>
          <a:xfrm>
            <a:off x="1572725" y="3950500"/>
            <a:ext cx="1731900" cy="598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000" b="1"/>
              <a:t>Outil créé par</a:t>
            </a:r>
            <a:r>
              <a:rPr lang="en" sz="1000"/>
              <a:t> :</a:t>
            </a:r>
            <a:endParaRPr sz="1000"/>
          </a:p>
          <a:p>
            <a:pPr marL="0" lvl="0" indent="0" algn="ctr" rtl="0">
              <a:spcBef>
                <a:spcPts val="400"/>
              </a:spcBef>
              <a:spcAft>
                <a:spcPts val="0"/>
              </a:spcAft>
              <a:buNone/>
            </a:pPr>
            <a:r>
              <a:rPr lang="en" sz="1000"/>
              <a:t>Marie-Soleil Carroll</a:t>
            </a:r>
            <a:endParaRPr sz="1000"/>
          </a:p>
          <a:p>
            <a:pPr marL="0" lvl="0" indent="0" algn="ctr" rtl="0">
              <a:spcBef>
                <a:spcPts val="0"/>
              </a:spcBef>
              <a:spcAft>
                <a:spcPts val="0"/>
              </a:spcAft>
              <a:buNone/>
            </a:pPr>
            <a:r>
              <a:rPr lang="en" sz="1000"/>
              <a:t>Conseillère pédagogique</a:t>
            </a:r>
            <a:endParaRPr sz="1000"/>
          </a:p>
        </p:txBody>
      </p:sp>
      <p:sp>
        <p:nvSpPr>
          <p:cNvPr id="593" name="Google Shape;593;p39">
            <a:extLst>
              <a:ext uri="{FF2B5EF4-FFF2-40B4-BE49-F238E27FC236}">
                <a16:creationId xmlns:a16="http://schemas.microsoft.com/office/drawing/2014/main" id="{53F8A8CA-CC2F-4B7F-90D5-A14AA208479F}"/>
              </a:ext>
            </a:extLst>
          </p:cNvPr>
          <p:cNvSpPr/>
          <p:nvPr/>
        </p:nvSpPr>
        <p:spPr>
          <a:xfrm>
            <a:off x="6737400" y="4549297"/>
            <a:ext cx="757200" cy="97800"/>
          </a:xfrm>
          <a:prstGeom prst="ellipse">
            <a:avLst/>
          </a:prstGeom>
          <a:solidFill>
            <a:srgbClr val="000000">
              <a:alpha val="39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9">
            <a:extLst>
              <a:ext uri="{FF2B5EF4-FFF2-40B4-BE49-F238E27FC236}">
                <a16:creationId xmlns:a16="http://schemas.microsoft.com/office/drawing/2014/main" id="{A479CDBC-57F3-633A-2CFE-513CF543218E}"/>
              </a:ext>
            </a:extLst>
          </p:cNvPr>
          <p:cNvSpPr/>
          <p:nvPr/>
        </p:nvSpPr>
        <p:spPr>
          <a:xfrm flipH="1">
            <a:off x="4969400" y="1219350"/>
            <a:ext cx="709800" cy="696600"/>
          </a:xfrm>
          <a:prstGeom prst="wedgeEllipseCallout">
            <a:avLst>
              <a:gd name="adj1" fmla="val -40575"/>
              <a:gd name="adj2" fmla="val 86459"/>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39">
            <a:extLst>
              <a:ext uri="{FF2B5EF4-FFF2-40B4-BE49-F238E27FC236}">
                <a16:creationId xmlns:a16="http://schemas.microsoft.com/office/drawing/2014/main" id="{08275827-D937-83DB-FF0F-F44275353452}"/>
              </a:ext>
            </a:extLst>
          </p:cNvPr>
          <p:cNvSpPr/>
          <p:nvPr/>
        </p:nvSpPr>
        <p:spPr>
          <a:xfrm flipH="1">
            <a:off x="6330175" y="969950"/>
            <a:ext cx="709800" cy="696600"/>
          </a:xfrm>
          <a:prstGeom prst="wedgeEllipseCallout">
            <a:avLst>
              <a:gd name="adj1" fmla="val -9397"/>
              <a:gd name="adj2" fmla="val 93418"/>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9">
            <a:extLst>
              <a:ext uri="{FF2B5EF4-FFF2-40B4-BE49-F238E27FC236}">
                <a16:creationId xmlns:a16="http://schemas.microsoft.com/office/drawing/2014/main" id="{F2FA65F7-355E-0164-95DE-2D37825B01E0}"/>
              </a:ext>
            </a:extLst>
          </p:cNvPr>
          <p:cNvSpPr/>
          <p:nvPr/>
        </p:nvSpPr>
        <p:spPr>
          <a:xfrm flipH="1">
            <a:off x="7878450" y="1219350"/>
            <a:ext cx="709800" cy="696600"/>
          </a:xfrm>
          <a:prstGeom prst="wedgeEllipseCallout">
            <a:avLst>
              <a:gd name="adj1" fmla="val 11979"/>
              <a:gd name="adj2" fmla="val 8380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597" name="Google Shape;597;p39">
            <a:extLst>
              <a:ext uri="{FF2B5EF4-FFF2-40B4-BE49-F238E27FC236}">
                <a16:creationId xmlns:a16="http://schemas.microsoft.com/office/drawing/2014/main" id="{599E2E8A-22C9-22C8-1DAA-0327B8D784FB}"/>
              </a:ext>
            </a:extLst>
          </p:cNvPr>
          <p:cNvGrpSpPr/>
          <p:nvPr/>
        </p:nvGrpSpPr>
        <p:grpSpPr>
          <a:xfrm>
            <a:off x="5417233" y="2411949"/>
            <a:ext cx="1080756" cy="2191550"/>
            <a:chOff x="5417233" y="2411949"/>
            <a:chExt cx="1080756" cy="2191550"/>
          </a:xfrm>
        </p:grpSpPr>
        <p:grpSp>
          <p:nvGrpSpPr>
            <p:cNvPr id="598" name="Google Shape;598;p39">
              <a:extLst>
                <a:ext uri="{FF2B5EF4-FFF2-40B4-BE49-F238E27FC236}">
                  <a16:creationId xmlns:a16="http://schemas.microsoft.com/office/drawing/2014/main" id="{5EA2E607-15E8-6C0F-0DA6-3BB9DD9FD4E0}"/>
                </a:ext>
              </a:extLst>
            </p:cNvPr>
            <p:cNvGrpSpPr/>
            <p:nvPr/>
          </p:nvGrpSpPr>
          <p:grpSpPr>
            <a:xfrm>
              <a:off x="5417890" y="2411949"/>
              <a:ext cx="1080099" cy="2191550"/>
              <a:chOff x="712527" y="2504437"/>
              <a:chExt cx="1080099" cy="2191550"/>
            </a:xfrm>
          </p:grpSpPr>
          <p:sp>
            <p:nvSpPr>
              <p:cNvPr id="599" name="Google Shape;599;p39">
                <a:extLst>
                  <a:ext uri="{FF2B5EF4-FFF2-40B4-BE49-F238E27FC236}">
                    <a16:creationId xmlns:a16="http://schemas.microsoft.com/office/drawing/2014/main" id="{43AAA7EE-DBDF-8ED0-01F6-BF3BEC291955}"/>
                  </a:ext>
                </a:extLst>
              </p:cNvPr>
              <p:cNvSpPr/>
              <p:nvPr/>
            </p:nvSpPr>
            <p:spPr>
              <a:xfrm>
                <a:off x="1255592" y="2953276"/>
                <a:ext cx="500043" cy="405922"/>
              </a:xfrm>
              <a:custGeom>
                <a:avLst/>
                <a:gdLst/>
                <a:ahLst/>
                <a:cxnLst/>
                <a:rect l="l" t="t" r="r" b="b"/>
                <a:pathLst>
                  <a:path w="4569" h="3709" extrusionOk="0">
                    <a:moveTo>
                      <a:pt x="579" y="0"/>
                    </a:moveTo>
                    <a:lnTo>
                      <a:pt x="1" y="333"/>
                    </a:lnTo>
                    <a:lnTo>
                      <a:pt x="52" y="1148"/>
                    </a:lnTo>
                    <a:cubicBezTo>
                      <a:pt x="52" y="1148"/>
                      <a:pt x="1588" y="3355"/>
                      <a:pt x="1819" y="3380"/>
                    </a:cubicBezTo>
                    <a:cubicBezTo>
                      <a:pt x="2044" y="3406"/>
                      <a:pt x="4472" y="3708"/>
                      <a:pt x="4472" y="3708"/>
                    </a:cubicBezTo>
                    <a:lnTo>
                      <a:pt x="4569" y="3027"/>
                    </a:lnTo>
                    <a:lnTo>
                      <a:pt x="2203" y="2131"/>
                    </a:lnTo>
                    <a:lnTo>
                      <a:pt x="579" y="0"/>
                    </a:ln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9">
                <a:extLst>
                  <a:ext uri="{FF2B5EF4-FFF2-40B4-BE49-F238E27FC236}">
                    <a16:creationId xmlns:a16="http://schemas.microsoft.com/office/drawing/2014/main" id="{4530EBCE-5C78-B756-5A70-63C9388EE966}"/>
                  </a:ext>
                </a:extLst>
              </p:cNvPr>
              <p:cNvSpPr/>
              <p:nvPr/>
            </p:nvSpPr>
            <p:spPr>
              <a:xfrm>
                <a:off x="771299" y="2856088"/>
                <a:ext cx="557828" cy="575339"/>
              </a:xfrm>
              <a:custGeom>
                <a:avLst/>
                <a:gdLst/>
                <a:ahLst/>
                <a:cxnLst/>
                <a:rect l="l" t="t" r="r" b="b"/>
                <a:pathLst>
                  <a:path w="5097" h="5257" extrusionOk="0">
                    <a:moveTo>
                      <a:pt x="4051" y="0"/>
                    </a:moveTo>
                    <a:cubicBezTo>
                      <a:pt x="3702" y="0"/>
                      <a:pt x="3381" y="166"/>
                      <a:pt x="3381" y="166"/>
                    </a:cubicBezTo>
                    <a:lnTo>
                      <a:pt x="1568" y="622"/>
                    </a:lnTo>
                    <a:lnTo>
                      <a:pt x="754" y="945"/>
                    </a:lnTo>
                    <a:cubicBezTo>
                      <a:pt x="626" y="1180"/>
                      <a:pt x="487" y="1406"/>
                      <a:pt x="334" y="1621"/>
                    </a:cubicBezTo>
                    <a:cubicBezTo>
                      <a:pt x="73" y="1989"/>
                      <a:pt x="1" y="3270"/>
                      <a:pt x="1" y="3270"/>
                    </a:cubicBezTo>
                    <a:lnTo>
                      <a:pt x="1363" y="3019"/>
                    </a:lnTo>
                    <a:lnTo>
                      <a:pt x="2126" y="5257"/>
                    </a:lnTo>
                    <a:lnTo>
                      <a:pt x="4441" y="4473"/>
                    </a:lnTo>
                    <a:cubicBezTo>
                      <a:pt x="4441" y="4473"/>
                      <a:pt x="4328" y="4217"/>
                      <a:pt x="4236" y="3971"/>
                    </a:cubicBezTo>
                    <a:cubicBezTo>
                      <a:pt x="4139" y="3726"/>
                      <a:pt x="4723" y="2727"/>
                      <a:pt x="4876" y="2153"/>
                    </a:cubicBezTo>
                    <a:cubicBezTo>
                      <a:pt x="5025" y="1575"/>
                      <a:pt x="4620" y="1134"/>
                      <a:pt x="4620" y="1134"/>
                    </a:cubicBezTo>
                    <a:lnTo>
                      <a:pt x="5097" y="827"/>
                    </a:lnTo>
                    <a:cubicBezTo>
                      <a:pt x="5097" y="827"/>
                      <a:pt x="5010" y="545"/>
                      <a:pt x="4559" y="166"/>
                    </a:cubicBezTo>
                    <a:cubicBezTo>
                      <a:pt x="4407" y="42"/>
                      <a:pt x="4225" y="0"/>
                      <a:pt x="405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39">
                <a:extLst>
                  <a:ext uri="{FF2B5EF4-FFF2-40B4-BE49-F238E27FC236}">
                    <a16:creationId xmlns:a16="http://schemas.microsoft.com/office/drawing/2014/main" id="{8FB2347F-2EA1-B237-92BB-58507393E79F}"/>
                  </a:ext>
                </a:extLst>
              </p:cNvPr>
              <p:cNvSpPr/>
              <p:nvPr/>
            </p:nvSpPr>
            <p:spPr>
              <a:xfrm>
                <a:off x="712527" y="2504437"/>
                <a:ext cx="330735" cy="464583"/>
              </a:xfrm>
              <a:custGeom>
                <a:avLst/>
                <a:gdLst/>
                <a:ahLst/>
                <a:cxnLst/>
                <a:rect l="l" t="t" r="r" b="b"/>
                <a:pathLst>
                  <a:path w="3022" h="4245" extrusionOk="0">
                    <a:moveTo>
                      <a:pt x="2658" y="1"/>
                    </a:moveTo>
                    <a:cubicBezTo>
                      <a:pt x="2453" y="1"/>
                      <a:pt x="2164" y="108"/>
                      <a:pt x="1844" y="235"/>
                    </a:cubicBezTo>
                    <a:cubicBezTo>
                      <a:pt x="1260" y="460"/>
                      <a:pt x="1496" y="1131"/>
                      <a:pt x="1613" y="1566"/>
                    </a:cubicBezTo>
                    <a:cubicBezTo>
                      <a:pt x="1736" y="2002"/>
                      <a:pt x="1040" y="2263"/>
                      <a:pt x="517" y="2570"/>
                    </a:cubicBezTo>
                    <a:cubicBezTo>
                      <a:pt x="0" y="2872"/>
                      <a:pt x="251" y="3850"/>
                      <a:pt x="1096" y="4168"/>
                    </a:cubicBezTo>
                    <a:cubicBezTo>
                      <a:pt x="1237" y="4221"/>
                      <a:pt x="1361" y="4245"/>
                      <a:pt x="1471" y="4245"/>
                    </a:cubicBezTo>
                    <a:cubicBezTo>
                      <a:pt x="2017" y="4245"/>
                      <a:pt x="2213" y="3653"/>
                      <a:pt x="2469" y="3128"/>
                    </a:cubicBezTo>
                    <a:cubicBezTo>
                      <a:pt x="2776" y="2498"/>
                      <a:pt x="2382" y="1530"/>
                      <a:pt x="2218" y="1479"/>
                    </a:cubicBezTo>
                    <a:cubicBezTo>
                      <a:pt x="2054" y="1423"/>
                      <a:pt x="1880" y="1121"/>
                      <a:pt x="2146" y="998"/>
                    </a:cubicBezTo>
                    <a:cubicBezTo>
                      <a:pt x="2192" y="975"/>
                      <a:pt x="2232" y="966"/>
                      <a:pt x="2267" y="966"/>
                    </a:cubicBezTo>
                    <a:cubicBezTo>
                      <a:pt x="2429" y="966"/>
                      <a:pt x="2463" y="1172"/>
                      <a:pt x="2463" y="1172"/>
                    </a:cubicBezTo>
                    <a:cubicBezTo>
                      <a:pt x="2465" y="1172"/>
                      <a:pt x="2467" y="1172"/>
                      <a:pt x="2468" y="1172"/>
                    </a:cubicBezTo>
                    <a:cubicBezTo>
                      <a:pt x="2773" y="1172"/>
                      <a:pt x="3021" y="704"/>
                      <a:pt x="2965" y="271"/>
                    </a:cubicBezTo>
                    <a:cubicBezTo>
                      <a:pt x="2940" y="74"/>
                      <a:pt x="2828" y="1"/>
                      <a:pt x="2658"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9">
                <a:extLst>
                  <a:ext uri="{FF2B5EF4-FFF2-40B4-BE49-F238E27FC236}">
                    <a16:creationId xmlns:a16="http://schemas.microsoft.com/office/drawing/2014/main" id="{303FDFED-68CF-8B25-3497-00085CBF1C9F}"/>
                  </a:ext>
                </a:extLst>
              </p:cNvPr>
              <p:cNvSpPr/>
              <p:nvPr/>
            </p:nvSpPr>
            <p:spPr>
              <a:xfrm>
                <a:off x="919815" y="2513849"/>
                <a:ext cx="221512" cy="445431"/>
              </a:xfrm>
              <a:custGeom>
                <a:avLst/>
                <a:gdLst/>
                <a:ahLst/>
                <a:cxnLst/>
                <a:rect l="l" t="t" r="r" b="b"/>
                <a:pathLst>
                  <a:path w="2024" h="4070" extrusionOk="0">
                    <a:moveTo>
                      <a:pt x="995" y="0"/>
                    </a:moveTo>
                    <a:lnTo>
                      <a:pt x="995" y="46"/>
                    </a:lnTo>
                    <a:cubicBezTo>
                      <a:pt x="995" y="98"/>
                      <a:pt x="1066" y="400"/>
                      <a:pt x="984" y="707"/>
                    </a:cubicBezTo>
                    <a:cubicBezTo>
                      <a:pt x="897" y="1014"/>
                      <a:pt x="575" y="1050"/>
                      <a:pt x="575" y="1050"/>
                    </a:cubicBezTo>
                    <a:cubicBezTo>
                      <a:pt x="554" y="1004"/>
                      <a:pt x="528" y="963"/>
                      <a:pt x="493" y="922"/>
                    </a:cubicBezTo>
                    <a:cubicBezTo>
                      <a:pt x="459" y="880"/>
                      <a:pt x="412" y="854"/>
                      <a:pt x="359" y="854"/>
                    </a:cubicBezTo>
                    <a:cubicBezTo>
                      <a:pt x="289" y="854"/>
                      <a:pt x="209" y="897"/>
                      <a:pt x="134" y="1004"/>
                    </a:cubicBezTo>
                    <a:cubicBezTo>
                      <a:pt x="1" y="1194"/>
                      <a:pt x="267" y="1363"/>
                      <a:pt x="324" y="1419"/>
                    </a:cubicBezTo>
                    <a:cubicBezTo>
                      <a:pt x="375" y="1480"/>
                      <a:pt x="528" y="1711"/>
                      <a:pt x="528" y="1711"/>
                    </a:cubicBezTo>
                    <a:cubicBezTo>
                      <a:pt x="528" y="1711"/>
                      <a:pt x="682" y="2054"/>
                      <a:pt x="667" y="2628"/>
                    </a:cubicBezTo>
                    <a:cubicBezTo>
                      <a:pt x="651" y="3206"/>
                      <a:pt x="221" y="3734"/>
                      <a:pt x="211" y="3749"/>
                    </a:cubicBezTo>
                    <a:cubicBezTo>
                      <a:pt x="201" y="3764"/>
                      <a:pt x="727" y="4069"/>
                      <a:pt x="1197" y="4069"/>
                    </a:cubicBezTo>
                    <a:cubicBezTo>
                      <a:pt x="1222" y="4069"/>
                      <a:pt x="1247" y="4068"/>
                      <a:pt x="1271" y="4067"/>
                    </a:cubicBezTo>
                    <a:cubicBezTo>
                      <a:pt x="1763" y="4036"/>
                      <a:pt x="2024" y="3293"/>
                      <a:pt x="2024" y="3293"/>
                    </a:cubicBezTo>
                    <a:lnTo>
                      <a:pt x="2024" y="3293"/>
                    </a:lnTo>
                    <a:cubicBezTo>
                      <a:pt x="2024" y="3293"/>
                      <a:pt x="1846" y="3305"/>
                      <a:pt x="1704" y="3305"/>
                    </a:cubicBezTo>
                    <a:cubicBezTo>
                      <a:pt x="1632" y="3305"/>
                      <a:pt x="1570" y="3302"/>
                      <a:pt x="1543" y="3293"/>
                    </a:cubicBezTo>
                    <a:cubicBezTo>
                      <a:pt x="1466" y="3268"/>
                      <a:pt x="1123" y="1921"/>
                      <a:pt x="1123" y="1921"/>
                    </a:cubicBezTo>
                    <a:lnTo>
                      <a:pt x="1123" y="1921"/>
                    </a:lnTo>
                    <a:cubicBezTo>
                      <a:pt x="1123" y="1921"/>
                      <a:pt x="1190" y="1931"/>
                      <a:pt x="1281" y="1931"/>
                    </a:cubicBezTo>
                    <a:cubicBezTo>
                      <a:pt x="1372" y="1931"/>
                      <a:pt x="1486" y="1921"/>
                      <a:pt x="1578" y="1880"/>
                    </a:cubicBezTo>
                    <a:cubicBezTo>
                      <a:pt x="1763" y="1798"/>
                      <a:pt x="1609" y="809"/>
                      <a:pt x="1578" y="492"/>
                    </a:cubicBezTo>
                    <a:cubicBezTo>
                      <a:pt x="1548" y="174"/>
                      <a:pt x="1035" y="0"/>
                      <a:pt x="1035" y="0"/>
                    </a:cubicBez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9">
                <a:extLst>
                  <a:ext uri="{FF2B5EF4-FFF2-40B4-BE49-F238E27FC236}">
                    <a16:creationId xmlns:a16="http://schemas.microsoft.com/office/drawing/2014/main" id="{972242B1-1ED6-E228-A268-915AF553BD83}"/>
                  </a:ext>
                </a:extLst>
              </p:cNvPr>
              <p:cNvSpPr/>
              <p:nvPr/>
            </p:nvSpPr>
            <p:spPr>
              <a:xfrm>
                <a:off x="1093614" y="2577109"/>
                <a:ext cx="32614" cy="71904"/>
              </a:xfrm>
              <a:custGeom>
                <a:avLst/>
                <a:gdLst/>
                <a:ahLst/>
                <a:cxnLst/>
                <a:rect l="l" t="t" r="r" b="b"/>
                <a:pathLst>
                  <a:path w="298" h="657" extrusionOk="0">
                    <a:moveTo>
                      <a:pt x="1" y="1"/>
                    </a:moveTo>
                    <a:lnTo>
                      <a:pt x="21" y="657"/>
                    </a:lnTo>
                    <a:lnTo>
                      <a:pt x="298" y="657"/>
                    </a:lnTo>
                    <a:lnTo>
                      <a:pt x="1"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9">
                <a:extLst>
                  <a:ext uri="{FF2B5EF4-FFF2-40B4-BE49-F238E27FC236}">
                    <a16:creationId xmlns:a16="http://schemas.microsoft.com/office/drawing/2014/main" id="{203B3E30-4604-0388-AA0E-E1E275BED1F7}"/>
                  </a:ext>
                </a:extLst>
              </p:cNvPr>
              <p:cNvSpPr/>
              <p:nvPr/>
            </p:nvSpPr>
            <p:spPr>
              <a:xfrm>
                <a:off x="1028604" y="2513411"/>
                <a:ext cx="86460" cy="78470"/>
              </a:xfrm>
              <a:custGeom>
                <a:avLst/>
                <a:gdLst/>
                <a:ahLst/>
                <a:cxnLst/>
                <a:rect l="l" t="t" r="r" b="b"/>
                <a:pathLst>
                  <a:path w="790" h="717" extrusionOk="0">
                    <a:moveTo>
                      <a:pt x="76" y="0"/>
                    </a:moveTo>
                    <a:cubicBezTo>
                      <a:pt x="30" y="0"/>
                      <a:pt x="1" y="4"/>
                      <a:pt x="1" y="4"/>
                    </a:cubicBezTo>
                    <a:cubicBezTo>
                      <a:pt x="108" y="45"/>
                      <a:pt x="697" y="716"/>
                      <a:pt x="697" y="716"/>
                    </a:cubicBezTo>
                    <a:cubicBezTo>
                      <a:pt x="697" y="716"/>
                      <a:pt x="789" y="670"/>
                      <a:pt x="625" y="306"/>
                    </a:cubicBezTo>
                    <a:cubicBezTo>
                      <a:pt x="499" y="35"/>
                      <a:pt x="213" y="0"/>
                      <a:pt x="7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9">
                <a:extLst>
                  <a:ext uri="{FF2B5EF4-FFF2-40B4-BE49-F238E27FC236}">
                    <a16:creationId xmlns:a16="http://schemas.microsoft.com/office/drawing/2014/main" id="{0EDDFFAB-39B6-8E3D-24FE-32AFDD33790E}"/>
                  </a:ext>
                </a:extLst>
              </p:cNvPr>
              <p:cNvSpPr/>
              <p:nvPr/>
            </p:nvSpPr>
            <p:spPr>
              <a:xfrm>
                <a:off x="997740" y="2723986"/>
                <a:ext cx="62382" cy="66322"/>
              </a:xfrm>
              <a:custGeom>
                <a:avLst/>
                <a:gdLst/>
                <a:ahLst/>
                <a:cxnLst/>
                <a:rect l="l" t="t" r="r" b="b"/>
                <a:pathLst>
                  <a:path w="570" h="606" extrusionOk="0">
                    <a:moveTo>
                      <a:pt x="1" y="1"/>
                    </a:moveTo>
                    <a:lnTo>
                      <a:pt x="569" y="605"/>
                    </a:lnTo>
                    <a:lnTo>
                      <a:pt x="569" y="605"/>
                    </a:lnTo>
                    <a:lnTo>
                      <a:pt x="411" y="1"/>
                    </a:lnTo>
                    <a:close/>
                  </a:path>
                </a:pathLst>
              </a:custGeom>
              <a:solidFill>
                <a:srgbClr val="000000">
                  <a:alpha val="4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39">
                <a:extLst>
                  <a:ext uri="{FF2B5EF4-FFF2-40B4-BE49-F238E27FC236}">
                    <a16:creationId xmlns:a16="http://schemas.microsoft.com/office/drawing/2014/main" id="{99A6E03B-83C3-3A9A-2F3B-EA76D15930F3}"/>
                  </a:ext>
                </a:extLst>
              </p:cNvPr>
              <p:cNvSpPr/>
              <p:nvPr/>
            </p:nvSpPr>
            <p:spPr>
              <a:xfrm>
                <a:off x="1031996" y="2638837"/>
                <a:ext cx="47717" cy="38414"/>
              </a:xfrm>
              <a:custGeom>
                <a:avLst/>
                <a:gdLst/>
                <a:ahLst/>
                <a:cxnLst/>
                <a:rect l="l" t="t" r="r" b="b"/>
                <a:pathLst>
                  <a:path w="436" h="351" extrusionOk="0">
                    <a:moveTo>
                      <a:pt x="36" y="0"/>
                    </a:moveTo>
                    <a:lnTo>
                      <a:pt x="36" y="0"/>
                    </a:lnTo>
                    <a:cubicBezTo>
                      <a:pt x="0" y="57"/>
                      <a:pt x="77" y="221"/>
                      <a:pt x="185" y="302"/>
                    </a:cubicBezTo>
                    <a:cubicBezTo>
                      <a:pt x="229" y="335"/>
                      <a:pt x="282" y="351"/>
                      <a:pt x="337" y="351"/>
                    </a:cubicBezTo>
                    <a:cubicBezTo>
                      <a:pt x="370" y="351"/>
                      <a:pt x="403" y="345"/>
                      <a:pt x="436" y="333"/>
                    </a:cubicBezTo>
                    <a:cubicBezTo>
                      <a:pt x="379" y="313"/>
                      <a:pt x="328" y="287"/>
                      <a:pt x="277" y="256"/>
                    </a:cubicBezTo>
                    <a:cubicBezTo>
                      <a:pt x="174" y="195"/>
                      <a:pt x="92" y="108"/>
                      <a:pt x="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39">
                <a:extLst>
                  <a:ext uri="{FF2B5EF4-FFF2-40B4-BE49-F238E27FC236}">
                    <a16:creationId xmlns:a16="http://schemas.microsoft.com/office/drawing/2014/main" id="{9888CE18-752D-1D5E-B1D9-CF51124266A8}"/>
                  </a:ext>
                </a:extLst>
              </p:cNvPr>
              <p:cNvSpPr/>
              <p:nvPr/>
            </p:nvSpPr>
            <p:spPr>
              <a:xfrm>
                <a:off x="1003978" y="3345641"/>
                <a:ext cx="656983" cy="1269642"/>
              </a:xfrm>
              <a:custGeom>
                <a:avLst/>
                <a:gdLst/>
                <a:ahLst/>
                <a:cxnLst/>
                <a:rect l="l" t="t" r="r" b="b"/>
                <a:pathLst>
                  <a:path w="6003" h="11601" extrusionOk="0">
                    <a:moveTo>
                      <a:pt x="2320" y="0"/>
                    </a:moveTo>
                    <a:lnTo>
                      <a:pt x="0" y="784"/>
                    </a:lnTo>
                    <a:lnTo>
                      <a:pt x="128" y="11600"/>
                    </a:lnTo>
                    <a:lnTo>
                      <a:pt x="2387" y="11600"/>
                    </a:lnTo>
                    <a:lnTo>
                      <a:pt x="1429" y="2735"/>
                    </a:lnTo>
                    <a:lnTo>
                      <a:pt x="3688" y="11447"/>
                    </a:lnTo>
                    <a:lnTo>
                      <a:pt x="6002" y="11395"/>
                    </a:lnTo>
                    <a:lnTo>
                      <a:pt x="2320"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39">
                <a:extLst>
                  <a:ext uri="{FF2B5EF4-FFF2-40B4-BE49-F238E27FC236}">
                    <a16:creationId xmlns:a16="http://schemas.microsoft.com/office/drawing/2014/main" id="{5FDC146C-85B2-1FB2-5CED-E039C8288477}"/>
                  </a:ext>
                </a:extLst>
              </p:cNvPr>
              <p:cNvSpPr/>
              <p:nvPr/>
            </p:nvSpPr>
            <p:spPr>
              <a:xfrm>
                <a:off x="790342" y="3186397"/>
                <a:ext cx="547213" cy="343102"/>
              </a:xfrm>
              <a:custGeom>
                <a:avLst/>
                <a:gdLst/>
                <a:ahLst/>
                <a:cxnLst/>
                <a:rect l="l" t="t" r="r" b="b"/>
                <a:pathLst>
                  <a:path w="5000" h="3135" extrusionOk="0">
                    <a:moveTo>
                      <a:pt x="1189" y="1"/>
                    </a:moveTo>
                    <a:lnTo>
                      <a:pt x="1" y="221"/>
                    </a:lnTo>
                    <a:cubicBezTo>
                      <a:pt x="1" y="221"/>
                      <a:pt x="493" y="2884"/>
                      <a:pt x="785" y="3115"/>
                    </a:cubicBezTo>
                    <a:cubicBezTo>
                      <a:pt x="802" y="3128"/>
                      <a:pt x="830" y="3135"/>
                      <a:pt x="865" y="3135"/>
                    </a:cubicBezTo>
                    <a:cubicBezTo>
                      <a:pt x="1425" y="3135"/>
                      <a:pt x="4042" y="1532"/>
                      <a:pt x="4042" y="1532"/>
                    </a:cubicBezTo>
                    <a:cubicBezTo>
                      <a:pt x="4042" y="1532"/>
                      <a:pt x="4907" y="1491"/>
                      <a:pt x="4953" y="1455"/>
                    </a:cubicBezTo>
                    <a:cubicBezTo>
                      <a:pt x="4999" y="1414"/>
                      <a:pt x="4195" y="1261"/>
                      <a:pt x="4195" y="1261"/>
                    </a:cubicBezTo>
                    <a:cubicBezTo>
                      <a:pt x="4195" y="1261"/>
                      <a:pt x="4424" y="953"/>
                      <a:pt x="4311" y="953"/>
                    </a:cubicBezTo>
                    <a:cubicBezTo>
                      <a:pt x="4302" y="953"/>
                      <a:pt x="4291" y="954"/>
                      <a:pt x="4277" y="959"/>
                    </a:cubicBezTo>
                    <a:cubicBezTo>
                      <a:pt x="4093" y="1020"/>
                      <a:pt x="1696" y="1681"/>
                      <a:pt x="1696" y="1681"/>
                    </a:cubicBezTo>
                    <a:lnTo>
                      <a:pt x="1189" y="1"/>
                    </a:ln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39">
                <a:extLst>
                  <a:ext uri="{FF2B5EF4-FFF2-40B4-BE49-F238E27FC236}">
                    <a16:creationId xmlns:a16="http://schemas.microsoft.com/office/drawing/2014/main" id="{CC3D418B-7671-8310-647B-FCFA3FD937A7}"/>
                  </a:ext>
                </a:extLst>
              </p:cNvPr>
              <p:cNvSpPr/>
              <p:nvPr/>
            </p:nvSpPr>
            <p:spPr>
              <a:xfrm>
                <a:off x="1261174" y="3050136"/>
                <a:ext cx="531453" cy="631374"/>
              </a:xfrm>
              <a:custGeom>
                <a:avLst/>
                <a:gdLst/>
                <a:ahLst/>
                <a:cxnLst/>
                <a:rect l="l" t="t" r="r" b="b"/>
                <a:pathLst>
                  <a:path w="4856" h="5769" extrusionOk="0">
                    <a:moveTo>
                      <a:pt x="2666" y="0"/>
                    </a:moveTo>
                    <a:cubicBezTo>
                      <a:pt x="2467" y="0"/>
                      <a:pt x="2256" y="31"/>
                      <a:pt x="2034" y="99"/>
                    </a:cubicBezTo>
                    <a:cubicBezTo>
                      <a:pt x="984" y="401"/>
                      <a:pt x="195" y="1271"/>
                      <a:pt x="1" y="2347"/>
                    </a:cubicBezTo>
                    <a:lnTo>
                      <a:pt x="912" y="2567"/>
                    </a:lnTo>
                    <a:cubicBezTo>
                      <a:pt x="912" y="2567"/>
                      <a:pt x="1000" y="1471"/>
                      <a:pt x="1583" y="1179"/>
                    </a:cubicBezTo>
                    <a:cubicBezTo>
                      <a:pt x="1742" y="1100"/>
                      <a:pt x="1940" y="1058"/>
                      <a:pt x="2146" y="1058"/>
                    </a:cubicBezTo>
                    <a:cubicBezTo>
                      <a:pt x="2697" y="1058"/>
                      <a:pt x="3301" y="1357"/>
                      <a:pt x="3335" y="2024"/>
                    </a:cubicBezTo>
                    <a:cubicBezTo>
                      <a:pt x="3376" y="2946"/>
                      <a:pt x="2387" y="3340"/>
                      <a:pt x="1947" y="3340"/>
                    </a:cubicBezTo>
                    <a:lnTo>
                      <a:pt x="1450" y="3340"/>
                    </a:lnTo>
                    <a:lnTo>
                      <a:pt x="656" y="5440"/>
                    </a:lnTo>
                    <a:lnTo>
                      <a:pt x="1379" y="5768"/>
                    </a:lnTo>
                    <a:lnTo>
                      <a:pt x="2136" y="4211"/>
                    </a:lnTo>
                    <a:cubicBezTo>
                      <a:pt x="2136" y="4211"/>
                      <a:pt x="2272" y="4236"/>
                      <a:pt x="2479" y="4236"/>
                    </a:cubicBezTo>
                    <a:cubicBezTo>
                      <a:pt x="3001" y="4236"/>
                      <a:pt x="3974" y="4079"/>
                      <a:pt x="4369" y="2972"/>
                    </a:cubicBezTo>
                    <a:cubicBezTo>
                      <a:pt x="4855" y="1618"/>
                      <a:pt x="4093" y="0"/>
                      <a:pt x="266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39">
                <a:extLst>
                  <a:ext uri="{FF2B5EF4-FFF2-40B4-BE49-F238E27FC236}">
                    <a16:creationId xmlns:a16="http://schemas.microsoft.com/office/drawing/2014/main" id="{91E207AC-F3DC-9F45-0C85-5BBF88641DCE}"/>
                  </a:ext>
                </a:extLst>
              </p:cNvPr>
              <p:cNvSpPr/>
              <p:nvPr/>
            </p:nvSpPr>
            <p:spPr>
              <a:xfrm>
                <a:off x="1733756" y="3253159"/>
                <a:ext cx="49359" cy="85584"/>
              </a:xfrm>
              <a:custGeom>
                <a:avLst/>
                <a:gdLst/>
                <a:ahLst/>
                <a:cxnLst/>
                <a:rect l="l" t="t" r="r" b="b"/>
                <a:pathLst>
                  <a:path w="451" h="782" extrusionOk="0">
                    <a:moveTo>
                      <a:pt x="0" y="0"/>
                    </a:moveTo>
                    <a:cubicBezTo>
                      <a:pt x="0" y="0"/>
                      <a:pt x="138" y="594"/>
                      <a:pt x="144" y="692"/>
                    </a:cubicBezTo>
                    <a:cubicBezTo>
                      <a:pt x="146" y="743"/>
                      <a:pt x="166" y="781"/>
                      <a:pt x="205" y="781"/>
                    </a:cubicBezTo>
                    <a:cubicBezTo>
                      <a:pt x="235" y="781"/>
                      <a:pt x="278" y="756"/>
                      <a:pt x="333" y="692"/>
                    </a:cubicBezTo>
                    <a:cubicBezTo>
                      <a:pt x="333" y="692"/>
                      <a:pt x="451" y="236"/>
                      <a:pt x="266" y="128"/>
                    </a:cubicBezTo>
                    <a:cubicBezTo>
                      <a:pt x="185" y="72"/>
                      <a:pt x="92" y="31"/>
                      <a:pt x="0" y="0"/>
                    </a:cubicBez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39">
                <a:extLst>
                  <a:ext uri="{FF2B5EF4-FFF2-40B4-BE49-F238E27FC236}">
                    <a16:creationId xmlns:a16="http://schemas.microsoft.com/office/drawing/2014/main" id="{685A448D-88E8-47CD-3B09-388B5C0518A0}"/>
                  </a:ext>
                </a:extLst>
              </p:cNvPr>
              <p:cNvSpPr/>
              <p:nvPr/>
            </p:nvSpPr>
            <p:spPr>
              <a:xfrm>
                <a:off x="1040971" y="4615218"/>
                <a:ext cx="148076" cy="80769"/>
              </a:xfrm>
              <a:custGeom>
                <a:avLst/>
                <a:gdLst/>
                <a:ahLst/>
                <a:cxnLst/>
                <a:rect l="l" t="t" r="r" b="b"/>
                <a:pathLst>
                  <a:path w="1353" h="738" extrusionOk="0">
                    <a:moveTo>
                      <a:pt x="599" y="0"/>
                    </a:moveTo>
                    <a:lnTo>
                      <a:pt x="0" y="738"/>
                    </a:lnTo>
                    <a:lnTo>
                      <a:pt x="0" y="738"/>
                    </a:lnTo>
                    <a:lnTo>
                      <a:pt x="1240" y="456"/>
                    </a:lnTo>
                    <a:lnTo>
                      <a:pt x="1352" y="0"/>
                    </a:ln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39">
                <a:extLst>
                  <a:ext uri="{FF2B5EF4-FFF2-40B4-BE49-F238E27FC236}">
                    <a16:creationId xmlns:a16="http://schemas.microsoft.com/office/drawing/2014/main" id="{2AD70C45-AE2C-A958-F8F5-9DDB91B38755}"/>
                  </a:ext>
                </a:extLst>
              </p:cNvPr>
              <p:cNvSpPr/>
              <p:nvPr/>
            </p:nvSpPr>
            <p:spPr>
              <a:xfrm>
                <a:off x="1476999" y="4596722"/>
                <a:ext cx="146434" cy="72341"/>
              </a:xfrm>
              <a:custGeom>
                <a:avLst/>
                <a:gdLst/>
                <a:ahLst/>
                <a:cxnLst/>
                <a:rect l="l" t="t" r="r" b="b"/>
                <a:pathLst>
                  <a:path w="1338" h="661" extrusionOk="0">
                    <a:moveTo>
                      <a:pt x="1" y="0"/>
                    </a:moveTo>
                    <a:lnTo>
                      <a:pt x="282" y="430"/>
                    </a:lnTo>
                    <a:lnTo>
                      <a:pt x="1337" y="661"/>
                    </a:lnTo>
                    <a:lnTo>
                      <a:pt x="1020" y="0"/>
                    </a:lnTo>
                    <a:close/>
                  </a:path>
                </a:pathLst>
              </a:custGeom>
              <a:solidFill>
                <a:srgbClr val="36293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39">
                <a:extLst>
                  <a:ext uri="{FF2B5EF4-FFF2-40B4-BE49-F238E27FC236}">
                    <a16:creationId xmlns:a16="http://schemas.microsoft.com/office/drawing/2014/main" id="{55B0E9BF-B738-7DBB-C9F3-3A0B7E646D71}"/>
                  </a:ext>
                </a:extLst>
              </p:cNvPr>
              <p:cNvSpPr/>
              <p:nvPr/>
            </p:nvSpPr>
            <p:spPr>
              <a:xfrm>
                <a:off x="1281968" y="3681422"/>
                <a:ext cx="130127" cy="125640"/>
              </a:xfrm>
              <a:custGeom>
                <a:avLst/>
                <a:gdLst/>
                <a:ahLst/>
                <a:cxnLst/>
                <a:rect l="l" t="t" r="r" b="b"/>
                <a:pathLst>
                  <a:path w="1189" h="1148" extrusionOk="0">
                    <a:moveTo>
                      <a:pt x="303" y="0"/>
                    </a:moveTo>
                    <a:lnTo>
                      <a:pt x="0" y="789"/>
                    </a:lnTo>
                    <a:lnTo>
                      <a:pt x="907" y="1147"/>
                    </a:lnTo>
                    <a:lnTo>
                      <a:pt x="1189" y="195"/>
                    </a:lnTo>
                    <a:lnTo>
                      <a:pt x="303"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39">
                <a:extLst>
                  <a:ext uri="{FF2B5EF4-FFF2-40B4-BE49-F238E27FC236}">
                    <a16:creationId xmlns:a16="http://schemas.microsoft.com/office/drawing/2014/main" id="{ECE478F8-63ED-B802-1A50-4AEE5401D598}"/>
                  </a:ext>
                </a:extLst>
              </p:cNvPr>
              <p:cNvSpPr/>
              <p:nvPr/>
            </p:nvSpPr>
            <p:spPr>
              <a:xfrm>
                <a:off x="1476999" y="4596722"/>
                <a:ext cx="146434" cy="72341"/>
              </a:xfrm>
              <a:custGeom>
                <a:avLst/>
                <a:gdLst/>
                <a:ahLst/>
                <a:cxnLst/>
                <a:rect l="l" t="t" r="r" b="b"/>
                <a:pathLst>
                  <a:path w="1338" h="661" extrusionOk="0">
                    <a:moveTo>
                      <a:pt x="1" y="0"/>
                    </a:moveTo>
                    <a:lnTo>
                      <a:pt x="282" y="430"/>
                    </a:lnTo>
                    <a:lnTo>
                      <a:pt x="1337" y="661"/>
                    </a:lnTo>
                    <a:lnTo>
                      <a:pt x="1020" y="0"/>
                    </a:lnTo>
                    <a:close/>
                  </a:path>
                </a:pathLst>
              </a:custGeom>
              <a:solidFill>
                <a:srgbClr val="FA81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39">
                <a:extLst>
                  <a:ext uri="{FF2B5EF4-FFF2-40B4-BE49-F238E27FC236}">
                    <a16:creationId xmlns:a16="http://schemas.microsoft.com/office/drawing/2014/main" id="{5C6A240E-128D-70F6-99BE-4883DA1027EB}"/>
                  </a:ext>
                </a:extLst>
              </p:cNvPr>
              <p:cNvSpPr/>
              <p:nvPr/>
            </p:nvSpPr>
            <p:spPr>
              <a:xfrm>
                <a:off x="934481" y="2874256"/>
                <a:ext cx="206846" cy="86131"/>
              </a:xfrm>
              <a:custGeom>
                <a:avLst/>
                <a:gdLst/>
                <a:ahLst/>
                <a:cxnLst/>
                <a:rect l="l" t="t" r="r" b="b"/>
                <a:pathLst>
                  <a:path w="1890" h="787" extrusionOk="0">
                    <a:moveTo>
                      <a:pt x="1890" y="0"/>
                    </a:moveTo>
                    <a:cubicBezTo>
                      <a:pt x="1890" y="0"/>
                      <a:pt x="1485" y="620"/>
                      <a:pt x="1122" y="646"/>
                    </a:cubicBezTo>
                    <a:cubicBezTo>
                      <a:pt x="1105" y="647"/>
                      <a:pt x="1087" y="648"/>
                      <a:pt x="1069" y="648"/>
                    </a:cubicBezTo>
                    <a:cubicBezTo>
                      <a:pt x="697" y="648"/>
                      <a:pt x="77" y="359"/>
                      <a:pt x="77" y="359"/>
                    </a:cubicBezTo>
                    <a:lnTo>
                      <a:pt x="77" y="287"/>
                    </a:lnTo>
                    <a:cubicBezTo>
                      <a:pt x="77" y="279"/>
                      <a:pt x="76" y="275"/>
                      <a:pt x="74" y="275"/>
                    </a:cubicBezTo>
                    <a:cubicBezTo>
                      <a:pt x="60" y="275"/>
                      <a:pt x="0" y="487"/>
                      <a:pt x="0" y="487"/>
                    </a:cubicBezTo>
                    <a:cubicBezTo>
                      <a:pt x="0" y="487"/>
                      <a:pt x="583" y="787"/>
                      <a:pt x="1134" y="787"/>
                    </a:cubicBezTo>
                    <a:cubicBezTo>
                      <a:pt x="1185" y="787"/>
                      <a:pt x="1236" y="784"/>
                      <a:pt x="1286" y="779"/>
                    </a:cubicBezTo>
                    <a:cubicBezTo>
                      <a:pt x="1875" y="712"/>
                      <a:pt x="1890" y="0"/>
                      <a:pt x="189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16" name="Google Shape;616;p39">
              <a:extLst>
                <a:ext uri="{FF2B5EF4-FFF2-40B4-BE49-F238E27FC236}">
                  <a16:creationId xmlns:a16="http://schemas.microsoft.com/office/drawing/2014/main" id="{8DDB9A11-51B1-9603-F500-9D22BD3904D6}"/>
                </a:ext>
              </a:extLst>
            </p:cNvPr>
            <p:cNvSpPr/>
            <p:nvPr/>
          </p:nvSpPr>
          <p:spPr>
            <a:xfrm>
              <a:off x="5417233" y="2417421"/>
              <a:ext cx="553341" cy="2186004"/>
            </a:xfrm>
            <a:custGeom>
              <a:avLst/>
              <a:gdLst/>
              <a:ahLst/>
              <a:cxnLst/>
              <a:rect l="l" t="t" r="r" b="b"/>
              <a:pathLst>
                <a:path w="5056" h="19974" extrusionOk="0">
                  <a:moveTo>
                    <a:pt x="2070" y="999"/>
                  </a:moveTo>
                  <a:lnTo>
                    <a:pt x="2070" y="999"/>
                  </a:lnTo>
                  <a:cubicBezTo>
                    <a:pt x="2060" y="1014"/>
                    <a:pt x="2050" y="1025"/>
                    <a:pt x="2039" y="1040"/>
                  </a:cubicBezTo>
                  <a:cubicBezTo>
                    <a:pt x="2044" y="1025"/>
                    <a:pt x="2055" y="1009"/>
                    <a:pt x="2070" y="999"/>
                  </a:cubicBezTo>
                  <a:close/>
                  <a:moveTo>
                    <a:pt x="2428" y="1747"/>
                  </a:moveTo>
                  <a:lnTo>
                    <a:pt x="2428" y="1747"/>
                  </a:lnTo>
                  <a:cubicBezTo>
                    <a:pt x="2429" y="1747"/>
                    <a:pt x="2429" y="1749"/>
                    <a:pt x="2431" y="1753"/>
                  </a:cubicBezTo>
                  <a:lnTo>
                    <a:pt x="2431" y="1753"/>
                  </a:lnTo>
                  <a:cubicBezTo>
                    <a:pt x="2430" y="1751"/>
                    <a:pt x="2429" y="1749"/>
                    <a:pt x="2428" y="1747"/>
                  </a:cubicBezTo>
                  <a:close/>
                  <a:moveTo>
                    <a:pt x="2546" y="2858"/>
                  </a:moveTo>
                  <a:cubicBezTo>
                    <a:pt x="2459" y="3355"/>
                    <a:pt x="2121" y="3775"/>
                    <a:pt x="2111" y="3785"/>
                  </a:cubicBezTo>
                  <a:cubicBezTo>
                    <a:pt x="2244" y="3585"/>
                    <a:pt x="2352" y="3319"/>
                    <a:pt x="2469" y="3078"/>
                  </a:cubicBezTo>
                  <a:cubicBezTo>
                    <a:pt x="2505" y="3007"/>
                    <a:pt x="2531" y="2935"/>
                    <a:pt x="2546" y="2858"/>
                  </a:cubicBezTo>
                  <a:close/>
                  <a:moveTo>
                    <a:pt x="2352" y="0"/>
                  </a:moveTo>
                  <a:lnTo>
                    <a:pt x="2352" y="0"/>
                  </a:lnTo>
                  <a:cubicBezTo>
                    <a:pt x="2198" y="47"/>
                    <a:pt x="2029" y="108"/>
                    <a:pt x="1845" y="180"/>
                  </a:cubicBezTo>
                  <a:cubicBezTo>
                    <a:pt x="1261" y="410"/>
                    <a:pt x="1496" y="1076"/>
                    <a:pt x="1619" y="1516"/>
                  </a:cubicBezTo>
                  <a:cubicBezTo>
                    <a:pt x="1737" y="1952"/>
                    <a:pt x="1041" y="2208"/>
                    <a:pt x="518" y="2515"/>
                  </a:cubicBezTo>
                  <a:cubicBezTo>
                    <a:pt x="1" y="2822"/>
                    <a:pt x="252" y="3800"/>
                    <a:pt x="1097" y="4118"/>
                  </a:cubicBezTo>
                  <a:cubicBezTo>
                    <a:pt x="1148" y="4138"/>
                    <a:pt x="1204" y="4154"/>
                    <a:pt x="1261" y="4164"/>
                  </a:cubicBezTo>
                  <a:cubicBezTo>
                    <a:pt x="1143" y="4379"/>
                    <a:pt x="1015" y="4584"/>
                    <a:pt x="877" y="4784"/>
                  </a:cubicBezTo>
                  <a:cubicBezTo>
                    <a:pt x="616" y="5152"/>
                    <a:pt x="544" y="6433"/>
                    <a:pt x="544" y="6433"/>
                  </a:cubicBezTo>
                  <a:lnTo>
                    <a:pt x="723" y="6402"/>
                  </a:lnTo>
                  <a:cubicBezTo>
                    <a:pt x="723" y="6402"/>
                    <a:pt x="1210" y="9065"/>
                    <a:pt x="1507" y="9296"/>
                  </a:cubicBezTo>
                  <a:cubicBezTo>
                    <a:pt x="1524" y="9309"/>
                    <a:pt x="1552" y="9316"/>
                    <a:pt x="1587" y="9316"/>
                  </a:cubicBezTo>
                  <a:cubicBezTo>
                    <a:pt x="1775" y="9316"/>
                    <a:pt x="2196" y="9133"/>
                    <a:pt x="2674" y="8891"/>
                  </a:cubicBezTo>
                  <a:lnTo>
                    <a:pt x="2797" y="19236"/>
                  </a:lnTo>
                  <a:lnTo>
                    <a:pt x="3612" y="19236"/>
                  </a:lnTo>
                  <a:lnTo>
                    <a:pt x="3007" y="19974"/>
                  </a:lnTo>
                  <a:lnTo>
                    <a:pt x="4247" y="19692"/>
                  </a:lnTo>
                  <a:lnTo>
                    <a:pt x="4359" y="19236"/>
                  </a:lnTo>
                  <a:lnTo>
                    <a:pt x="5056" y="19236"/>
                  </a:lnTo>
                  <a:lnTo>
                    <a:pt x="4933" y="18104"/>
                  </a:lnTo>
                  <a:cubicBezTo>
                    <a:pt x="4687" y="17730"/>
                    <a:pt x="4021" y="17592"/>
                    <a:pt x="3960" y="17177"/>
                  </a:cubicBezTo>
                  <a:cubicBezTo>
                    <a:pt x="3781" y="15134"/>
                    <a:pt x="4241" y="12998"/>
                    <a:pt x="4159" y="10970"/>
                  </a:cubicBezTo>
                  <a:lnTo>
                    <a:pt x="4098" y="10366"/>
                  </a:lnTo>
                  <a:lnTo>
                    <a:pt x="4134" y="10515"/>
                  </a:lnTo>
                  <a:cubicBezTo>
                    <a:pt x="4088" y="9839"/>
                    <a:pt x="3939" y="9168"/>
                    <a:pt x="3709" y="8533"/>
                  </a:cubicBezTo>
                  <a:cubicBezTo>
                    <a:pt x="3581" y="8148"/>
                    <a:pt x="2874" y="8215"/>
                    <a:pt x="2362" y="8087"/>
                  </a:cubicBezTo>
                  <a:cubicBezTo>
                    <a:pt x="1660" y="7892"/>
                    <a:pt x="1660" y="6935"/>
                    <a:pt x="1594" y="6295"/>
                  </a:cubicBezTo>
                  <a:cubicBezTo>
                    <a:pt x="1404" y="5332"/>
                    <a:pt x="2362" y="4820"/>
                    <a:pt x="2813" y="4051"/>
                  </a:cubicBezTo>
                  <a:cubicBezTo>
                    <a:pt x="2941" y="3795"/>
                    <a:pt x="2618" y="3350"/>
                    <a:pt x="2813" y="2966"/>
                  </a:cubicBezTo>
                  <a:cubicBezTo>
                    <a:pt x="3002" y="2489"/>
                    <a:pt x="3002" y="1962"/>
                    <a:pt x="2813" y="1491"/>
                  </a:cubicBezTo>
                  <a:cubicBezTo>
                    <a:pt x="2746" y="1301"/>
                    <a:pt x="2234" y="1363"/>
                    <a:pt x="2172" y="1173"/>
                  </a:cubicBezTo>
                  <a:cubicBezTo>
                    <a:pt x="2080" y="774"/>
                    <a:pt x="2142" y="354"/>
                    <a:pt x="2352" y="0"/>
                  </a:cubicBezTo>
                  <a:close/>
                </a:path>
              </a:pathLst>
            </a:custGeom>
            <a:solidFill>
              <a:srgbClr val="000000">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17" name="Google Shape;617;p39">
            <a:extLst>
              <a:ext uri="{FF2B5EF4-FFF2-40B4-BE49-F238E27FC236}">
                <a16:creationId xmlns:a16="http://schemas.microsoft.com/office/drawing/2014/main" id="{8649B89A-2113-D7B6-2782-F949C32A0D9A}"/>
              </a:ext>
            </a:extLst>
          </p:cNvPr>
          <p:cNvGrpSpPr/>
          <p:nvPr/>
        </p:nvGrpSpPr>
        <p:grpSpPr>
          <a:xfrm>
            <a:off x="6440775" y="2114956"/>
            <a:ext cx="1001184" cy="2492594"/>
            <a:chOff x="6440775" y="2114956"/>
            <a:chExt cx="1001184" cy="2492594"/>
          </a:xfrm>
        </p:grpSpPr>
        <p:grpSp>
          <p:nvGrpSpPr>
            <p:cNvPr id="618" name="Google Shape;618;p39">
              <a:extLst>
                <a:ext uri="{FF2B5EF4-FFF2-40B4-BE49-F238E27FC236}">
                  <a16:creationId xmlns:a16="http://schemas.microsoft.com/office/drawing/2014/main" id="{5396A623-3F5C-327D-CEE0-6697AEB4B6B6}"/>
                </a:ext>
              </a:extLst>
            </p:cNvPr>
            <p:cNvGrpSpPr/>
            <p:nvPr/>
          </p:nvGrpSpPr>
          <p:grpSpPr>
            <a:xfrm>
              <a:off x="6440775" y="2114956"/>
              <a:ext cx="1001184" cy="2492594"/>
              <a:chOff x="-270450" y="2761346"/>
              <a:chExt cx="1001184" cy="2492594"/>
            </a:xfrm>
          </p:grpSpPr>
          <p:sp>
            <p:nvSpPr>
              <p:cNvPr id="619" name="Google Shape;619;p39">
                <a:extLst>
                  <a:ext uri="{FF2B5EF4-FFF2-40B4-BE49-F238E27FC236}">
                    <a16:creationId xmlns:a16="http://schemas.microsoft.com/office/drawing/2014/main" id="{84A8D8E2-BF56-7E8A-EE3D-F28A53330380}"/>
                  </a:ext>
                </a:extLst>
              </p:cNvPr>
              <p:cNvSpPr/>
              <p:nvPr/>
            </p:nvSpPr>
            <p:spPr>
              <a:xfrm>
                <a:off x="-65898" y="3949605"/>
                <a:ext cx="796632" cy="1304336"/>
              </a:xfrm>
              <a:custGeom>
                <a:avLst/>
                <a:gdLst/>
                <a:ahLst/>
                <a:cxnLst/>
                <a:rect l="l" t="t" r="r" b="b"/>
                <a:pathLst>
                  <a:path w="7279" h="11918" extrusionOk="0">
                    <a:moveTo>
                      <a:pt x="3719" y="0"/>
                    </a:moveTo>
                    <a:lnTo>
                      <a:pt x="1" y="779"/>
                    </a:lnTo>
                    <a:lnTo>
                      <a:pt x="1040" y="11918"/>
                    </a:lnTo>
                    <a:lnTo>
                      <a:pt x="2321" y="11918"/>
                    </a:lnTo>
                    <a:lnTo>
                      <a:pt x="1691" y="11513"/>
                    </a:lnTo>
                    <a:lnTo>
                      <a:pt x="2152" y="1414"/>
                    </a:lnTo>
                    <a:lnTo>
                      <a:pt x="5696" y="11513"/>
                    </a:lnTo>
                    <a:lnTo>
                      <a:pt x="7278" y="11575"/>
                    </a:lnTo>
                    <a:lnTo>
                      <a:pt x="6367" y="11134"/>
                    </a:lnTo>
                    <a:lnTo>
                      <a:pt x="371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39">
                <a:extLst>
                  <a:ext uri="{FF2B5EF4-FFF2-40B4-BE49-F238E27FC236}">
                    <a16:creationId xmlns:a16="http://schemas.microsoft.com/office/drawing/2014/main" id="{C7E76946-7171-4D06-70E7-EFA0995563A2}"/>
                  </a:ext>
                </a:extLst>
              </p:cNvPr>
              <p:cNvSpPr/>
              <p:nvPr/>
            </p:nvSpPr>
            <p:spPr>
              <a:xfrm>
                <a:off x="-270450" y="3238204"/>
                <a:ext cx="905856" cy="796632"/>
              </a:xfrm>
              <a:custGeom>
                <a:avLst/>
                <a:gdLst/>
                <a:ahLst/>
                <a:cxnLst/>
                <a:rect l="l" t="t" r="r" b="b"/>
                <a:pathLst>
                  <a:path w="8277" h="7279" extrusionOk="0">
                    <a:moveTo>
                      <a:pt x="4892" y="1"/>
                    </a:moveTo>
                    <a:cubicBezTo>
                      <a:pt x="4430" y="1"/>
                      <a:pt x="3980" y="140"/>
                      <a:pt x="3980" y="140"/>
                    </a:cubicBezTo>
                    <a:lnTo>
                      <a:pt x="1434" y="601"/>
                    </a:lnTo>
                    <a:cubicBezTo>
                      <a:pt x="1434" y="601"/>
                      <a:pt x="205" y="1138"/>
                      <a:pt x="103" y="1625"/>
                    </a:cubicBezTo>
                    <a:cubicBezTo>
                      <a:pt x="1" y="2111"/>
                      <a:pt x="1148" y="5998"/>
                      <a:pt x="1434" y="6352"/>
                    </a:cubicBezTo>
                    <a:cubicBezTo>
                      <a:pt x="1565" y="6515"/>
                      <a:pt x="1668" y="6559"/>
                      <a:pt x="1741" y="6559"/>
                    </a:cubicBezTo>
                    <a:cubicBezTo>
                      <a:pt x="1826" y="6559"/>
                      <a:pt x="1870" y="6500"/>
                      <a:pt x="1870" y="6500"/>
                    </a:cubicBezTo>
                    <a:lnTo>
                      <a:pt x="1870" y="7279"/>
                    </a:lnTo>
                    <a:lnTo>
                      <a:pt x="5588" y="6500"/>
                    </a:lnTo>
                    <a:lnTo>
                      <a:pt x="5588" y="3223"/>
                    </a:lnTo>
                    <a:cubicBezTo>
                      <a:pt x="5588" y="3223"/>
                      <a:pt x="6192" y="5225"/>
                      <a:pt x="6643" y="5256"/>
                    </a:cubicBezTo>
                    <a:cubicBezTo>
                      <a:pt x="6648" y="5256"/>
                      <a:pt x="6653" y="5256"/>
                      <a:pt x="6659" y="5256"/>
                    </a:cubicBezTo>
                    <a:cubicBezTo>
                      <a:pt x="7126" y="5256"/>
                      <a:pt x="8277" y="3745"/>
                      <a:pt x="8277" y="3745"/>
                    </a:cubicBezTo>
                    <a:lnTo>
                      <a:pt x="8026" y="3376"/>
                    </a:lnTo>
                    <a:lnTo>
                      <a:pt x="7001" y="3545"/>
                    </a:lnTo>
                    <a:cubicBezTo>
                      <a:pt x="7001" y="3545"/>
                      <a:pt x="5839" y="181"/>
                      <a:pt x="5286" y="42"/>
                    </a:cubicBezTo>
                    <a:cubicBezTo>
                      <a:pt x="5161" y="12"/>
                      <a:pt x="5026" y="1"/>
                      <a:pt x="489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39">
                <a:extLst>
                  <a:ext uri="{FF2B5EF4-FFF2-40B4-BE49-F238E27FC236}">
                    <a16:creationId xmlns:a16="http://schemas.microsoft.com/office/drawing/2014/main" id="{E8D0FAF0-4480-D8F4-F971-F314AF0F360D}"/>
                  </a:ext>
                </a:extLst>
              </p:cNvPr>
              <p:cNvSpPr/>
              <p:nvPr/>
            </p:nvSpPr>
            <p:spPr>
              <a:xfrm>
                <a:off x="-113506" y="2928690"/>
                <a:ext cx="301624" cy="440178"/>
              </a:xfrm>
              <a:custGeom>
                <a:avLst/>
                <a:gdLst/>
                <a:ahLst/>
                <a:cxnLst/>
                <a:rect l="l" t="t" r="r" b="b"/>
                <a:pathLst>
                  <a:path w="2756" h="4022" extrusionOk="0">
                    <a:moveTo>
                      <a:pt x="1690" y="1"/>
                    </a:moveTo>
                    <a:cubicBezTo>
                      <a:pt x="1310" y="1"/>
                      <a:pt x="853" y="164"/>
                      <a:pt x="784" y="310"/>
                    </a:cubicBezTo>
                    <a:cubicBezTo>
                      <a:pt x="723" y="474"/>
                      <a:pt x="687" y="648"/>
                      <a:pt x="687" y="827"/>
                    </a:cubicBezTo>
                    <a:cubicBezTo>
                      <a:pt x="687" y="827"/>
                      <a:pt x="624" y="711"/>
                      <a:pt x="519" y="711"/>
                    </a:cubicBezTo>
                    <a:cubicBezTo>
                      <a:pt x="494" y="711"/>
                      <a:pt x="466" y="718"/>
                      <a:pt x="436" y="735"/>
                    </a:cubicBezTo>
                    <a:cubicBezTo>
                      <a:pt x="282" y="827"/>
                      <a:pt x="272" y="1232"/>
                      <a:pt x="436" y="1278"/>
                    </a:cubicBezTo>
                    <a:cubicBezTo>
                      <a:pt x="490" y="1293"/>
                      <a:pt x="533" y="1298"/>
                      <a:pt x="564" y="1298"/>
                    </a:cubicBezTo>
                    <a:cubicBezTo>
                      <a:pt x="628" y="1298"/>
                      <a:pt x="651" y="1278"/>
                      <a:pt x="651" y="1278"/>
                    </a:cubicBezTo>
                    <a:lnTo>
                      <a:pt x="687" y="3147"/>
                    </a:lnTo>
                    <a:lnTo>
                      <a:pt x="0" y="3429"/>
                    </a:lnTo>
                    <a:cubicBezTo>
                      <a:pt x="0" y="3429"/>
                      <a:pt x="500" y="4021"/>
                      <a:pt x="1160" y="4021"/>
                    </a:cubicBezTo>
                    <a:cubicBezTo>
                      <a:pt x="1226" y="4021"/>
                      <a:pt x="1294" y="4015"/>
                      <a:pt x="1363" y="4002"/>
                    </a:cubicBezTo>
                    <a:cubicBezTo>
                      <a:pt x="2121" y="3859"/>
                      <a:pt x="2756" y="2911"/>
                      <a:pt x="2756" y="2911"/>
                    </a:cubicBezTo>
                    <a:lnTo>
                      <a:pt x="2756" y="2911"/>
                    </a:lnTo>
                    <a:lnTo>
                      <a:pt x="1875" y="3070"/>
                    </a:lnTo>
                    <a:lnTo>
                      <a:pt x="1578" y="1826"/>
                    </a:lnTo>
                    <a:cubicBezTo>
                      <a:pt x="1578" y="1826"/>
                      <a:pt x="2203" y="1795"/>
                      <a:pt x="2244" y="1713"/>
                    </a:cubicBezTo>
                    <a:cubicBezTo>
                      <a:pt x="2290" y="1631"/>
                      <a:pt x="2418" y="325"/>
                      <a:pt x="2085" y="95"/>
                    </a:cubicBezTo>
                    <a:cubicBezTo>
                      <a:pt x="1987" y="28"/>
                      <a:pt x="1845" y="1"/>
                      <a:pt x="1690" y="1"/>
                    </a:cubicBez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39">
                <a:extLst>
                  <a:ext uri="{FF2B5EF4-FFF2-40B4-BE49-F238E27FC236}">
                    <a16:creationId xmlns:a16="http://schemas.microsoft.com/office/drawing/2014/main" id="{34A7A705-C813-18C9-8B6A-3F6C10346120}"/>
                  </a:ext>
                </a:extLst>
              </p:cNvPr>
              <p:cNvSpPr/>
              <p:nvPr/>
            </p:nvSpPr>
            <p:spPr>
              <a:xfrm>
                <a:off x="47925" y="2982756"/>
                <a:ext cx="28674" cy="77376"/>
              </a:xfrm>
              <a:custGeom>
                <a:avLst/>
                <a:gdLst/>
                <a:ahLst/>
                <a:cxnLst/>
                <a:rect l="l" t="t" r="r" b="b"/>
                <a:pathLst>
                  <a:path w="262" h="707" extrusionOk="0">
                    <a:moveTo>
                      <a:pt x="0" y="0"/>
                    </a:moveTo>
                    <a:lnTo>
                      <a:pt x="0" y="707"/>
                    </a:lnTo>
                    <a:lnTo>
                      <a:pt x="262" y="707"/>
                    </a:lnTo>
                    <a:lnTo>
                      <a:pt x="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39">
                <a:extLst>
                  <a:ext uri="{FF2B5EF4-FFF2-40B4-BE49-F238E27FC236}">
                    <a16:creationId xmlns:a16="http://schemas.microsoft.com/office/drawing/2014/main" id="{448CD1D9-1524-C378-9267-64B232386588}"/>
                  </a:ext>
                </a:extLst>
              </p:cNvPr>
              <p:cNvSpPr/>
              <p:nvPr/>
            </p:nvSpPr>
            <p:spPr>
              <a:xfrm>
                <a:off x="-1982" y="3128429"/>
                <a:ext cx="78580" cy="63477"/>
              </a:xfrm>
              <a:custGeom>
                <a:avLst/>
                <a:gdLst/>
                <a:ahLst/>
                <a:cxnLst/>
                <a:rect l="l" t="t" r="r" b="b"/>
                <a:pathLst>
                  <a:path w="718" h="580" extrusionOk="0">
                    <a:moveTo>
                      <a:pt x="1" y="1"/>
                    </a:moveTo>
                    <a:lnTo>
                      <a:pt x="718" y="579"/>
                    </a:lnTo>
                    <a:lnTo>
                      <a:pt x="590" y="1"/>
                    </a:lnTo>
                    <a:close/>
                  </a:path>
                </a:pathLst>
              </a:custGeom>
              <a:solidFill>
                <a:srgbClr val="000000">
                  <a:alpha val="491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9">
                <a:extLst>
                  <a:ext uri="{FF2B5EF4-FFF2-40B4-BE49-F238E27FC236}">
                    <a16:creationId xmlns:a16="http://schemas.microsoft.com/office/drawing/2014/main" id="{C6CE507F-2EF9-50D2-F128-D2B335131BA8}"/>
                  </a:ext>
                </a:extLst>
              </p:cNvPr>
              <p:cNvSpPr/>
              <p:nvPr/>
            </p:nvSpPr>
            <p:spPr>
              <a:xfrm>
                <a:off x="-55172" y="2865649"/>
                <a:ext cx="226546" cy="162960"/>
              </a:xfrm>
              <a:custGeom>
                <a:avLst/>
                <a:gdLst/>
                <a:ahLst/>
                <a:cxnLst/>
                <a:rect l="l" t="t" r="r" b="b"/>
                <a:pathLst>
                  <a:path w="2070" h="1489" extrusionOk="0">
                    <a:moveTo>
                      <a:pt x="1399" y="0"/>
                    </a:moveTo>
                    <a:cubicBezTo>
                      <a:pt x="1134" y="0"/>
                      <a:pt x="815" y="74"/>
                      <a:pt x="543" y="246"/>
                    </a:cubicBezTo>
                    <a:cubicBezTo>
                      <a:pt x="10" y="584"/>
                      <a:pt x="0" y="814"/>
                      <a:pt x="46" y="1070"/>
                    </a:cubicBezTo>
                    <a:cubicBezTo>
                      <a:pt x="92" y="1326"/>
                      <a:pt x="118" y="1382"/>
                      <a:pt x="154" y="1403"/>
                    </a:cubicBezTo>
                    <a:cubicBezTo>
                      <a:pt x="154" y="1403"/>
                      <a:pt x="174" y="1489"/>
                      <a:pt x="238" y="1489"/>
                    </a:cubicBezTo>
                    <a:cubicBezTo>
                      <a:pt x="252" y="1489"/>
                      <a:pt x="268" y="1485"/>
                      <a:pt x="287" y="1475"/>
                    </a:cubicBezTo>
                    <a:cubicBezTo>
                      <a:pt x="394" y="1423"/>
                      <a:pt x="343" y="1019"/>
                      <a:pt x="389" y="922"/>
                    </a:cubicBezTo>
                    <a:cubicBezTo>
                      <a:pt x="396" y="907"/>
                      <a:pt x="427" y="901"/>
                      <a:pt x="475" y="901"/>
                    </a:cubicBezTo>
                    <a:cubicBezTo>
                      <a:pt x="702" y="901"/>
                      <a:pt x="1313" y="1038"/>
                      <a:pt x="1606" y="1038"/>
                    </a:cubicBezTo>
                    <a:cubicBezTo>
                      <a:pt x="1657" y="1038"/>
                      <a:pt x="1698" y="1034"/>
                      <a:pt x="1726" y="1024"/>
                    </a:cubicBezTo>
                    <a:cubicBezTo>
                      <a:pt x="1946" y="947"/>
                      <a:pt x="1813" y="599"/>
                      <a:pt x="1577" y="578"/>
                    </a:cubicBezTo>
                    <a:lnTo>
                      <a:pt x="1342" y="563"/>
                    </a:lnTo>
                    <a:cubicBezTo>
                      <a:pt x="1342" y="563"/>
                      <a:pt x="2069" y="399"/>
                      <a:pt x="1921" y="174"/>
                    </a:cubicBezTo>
                    <a:cubicBezTo>
                      <a:pt x="1849" y="65"/>
                      <a:pt x="1647" y="0"/>
                      <a:pt x="139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39">
                <a:extLst>
                  <a:ext uri="{FF2B5EF4-FFF2-40B4-BE49-F238E27FC236}">
                    <a16:creationId xmlns:a16="http://schemas.microsoft.com/office/drawing/2014/main" id="{885BDFE0-383E-F04E-E85D-4FDF91E32061}"/>
                  </a:ext>
                </a:extLst>
              </p:cNvPr>
              <p:cNvSpPr/>
              <p:nvPr/>
            </p:nvSpPr>
            <p:spPr>
              <a:xfrm>
                <a:off x="12027" y="3049409"/>
                <a:ext cx="72451" cy="41588"/>
              </a:xfrm>
              <a:custGeom>
                <a:avLst/>
                <a:gdLst/>
                <a:ahLst/>
                <a:cxnLst/>
                <a:rect l="l" t="t" r="r" b="b"/>
                <a:pathLst>
                  <a:path w="662" h="380" extrusionOk="0">
                    <a:moveTo>
                      <a:pt x="11" y="0"/>
                    </a:moveTo>
                    <a:cubicBezTo>
                      <a:pt x="1" y="52"/>
                      <a:pt x="72" y="257"/>
                      <a:pt x="303" y="349"/>
                    </a:cubicBezTo>
                    <a:cubicBezTo>
                      <a:pt x="359" y="371"/>
                      <a:pt x="409" y="380"/>
                      <a:pt x="452" y="380"/>
                    </a:cubicBezTo>
                    <a:cubicBezTo>
                      <a:pt x="588" y="380"/>
                      <a:pt x="661" y="298"/>
                      <a:pt x="661" y="298"/>
                    </a:cubicBezTo>
                    <a:lnTo>
                      <a:pt x="661" y="298"/>
                    </a:lnTo>
                    <a:cubicBezTo>
                      <a:pt x="661" y="298"/>
                      <a:pt x="620" y="323"/>
                      <a:pt x="522" y="323"/>
                    </a:cubicBezTo>
                    <a:cubicBezTo>
                      <a:pt x="472" y="323"/>
                      <a:pt x="409" y="316"/>
                      <a:pt x="328" y="298"/>
                    </a:cubicBezTo>
                    <a:cubicBezTo>
                      <a:pt x="180" y="257"/>
                      <a:pt x="62" y="144"/>
                      <a:pt x="1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39">
                <a:extLst>
                  <a:ext uri="{FF2B5EF4-FFF2-40B4-BE49-F238E27FC236}">
                    <a16:creationId xmlns:a16="http://schemas.microsoft.com/office/drawing/2014/main" id="{954A93A8-44BC-9C72-0F52-4ECFA4D0CE29}"/>
                  </a:ext>
                </a:extLst>
              </p:cNvPr>
              <p:cNvSpPr/>
              <p:nvPr/>
            </p:nvSpPr>
            <p:spPr>
              <a:xfrm>
                <a:off x="47925" y="3690108"/>
                <a:ext cx="90290" cy="114367"/>
              </a:xfrm>
              <a:custGeom>
                <a:avLst/>
                <a:gdLst/>
                <a:ahLst/>
                <a:cxnLst/>
                <a:rect l="l" t="t" r="r" b="b"/>
                <a:pathLst>
                  <a:path w="825" h="1045" extrusionOk="0">
                    <a:moveTo>
                      <a:pt x="426" y="0"/>
                    </a:moveTo>
                    <a:lnTo>
                      <a:pt x="0" y="287"/>
                    </a:lnTo>
                    <a:lnTo>
                      <a:pt x="333" y="1045"/>
                    </a:lnTo>
                    <a:lnTo>
                      <a:pt x="825" y="471"/>
                    </a:lnTo>
                    <a:lnTo>
                      <a:pt x="426" y="0"/>
                    </a:lnTo>
                    <a:close/>
                  </a:path>
                </a:pathLst>
              </a:custGeom>
              <a:solidFill>
                <a:srgbClr val="4166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39">
                <a:extLst>
                  <a:ext uri="{FF2B5EF4-FFF2-40B4-BE49-F238E27FC236}">
                    <a16:creationId xmlns:a16="http://schemas.microsoft.com/office/drawing/2014/main" id="{2D1ACBEB-03C3-7CDB-3141-86D46E91A891}"/>
                  </a:ext>
                </a:extLst>
              </p:cNvPr>
              <p:cNvSpPr/>
              <p:nvPr/>
            </p:nvSpPr>
            <p:spPr>
              <a:xfrm>
                <a:off x="131869" y="3366037"/>
                <a:ext cx="488989" cy="619554"/>
              </a:xfrm>
              <a:custGeom>
                <a:avLst/>
                <a:gdLst/>
                <a:ahLst/>
                <a:cxnLst/>
                <a:rect l="l" t="t" r="r" b="b"/>
                <a:pathLst>
                  <a:path w="4468" h="5661" extrusionOk="0">
                    <a:moveTo>
                      <a:pt x="2490" y="0"/>
                    </a:moveTo>
                    <a:cubicBezTo>
                      <a:pt x="1295" y="0"/>
                      <a:pt x="0" y="517"/>
                      <a:pt x="130" y="2470"/>
                    </a:cubicBezTo>
                    <a:lnTo>
                      <a:pt x="923" y="2572"/>
                    </a:lnTo>
                    <a:cubicBezTo>
                      <a:pt x="923" y="2572"/>
                      <a:pt x="719" y="1435"/>
                      <a:pt x="1461" y="1138"/>
                    </a:cubicBezTo>
                    <a:cubicBezTo>
                      <a:pt x="1681" y="1051"/>
                      <a:pt x="1917" y="1002"/>
                      <a:pt x="2142" y="1002"/>
                    </a:cubicBezTo>
                    <a:cubicBezTo>
                      <a:pt x="2682" y="1002"/>
                      <a:pt x="3155" y="1281"/>
                      <a:pt x="3177" y="1968"/>
                    </a:cubicBezTo>
                    <a:cubicBezTo>
                      <a:pt x="3208" y="2946"/>
                      <a:pt x="2475" y="3494"/>
                      <a:pt x="2127" y="3678"/>
                    </a:cubicBezTo>
                    <a:cubicBezTo>
                      <a:pt x="1784" y="3857"/>
                      <a:pt x="1599" y="4160"/>
                      <a:pt x="1564" y="4733"/>
                    </a:cubicBezTo>
                    <a:cubicBezTo>
                      <a:pt x="1533" y="5307"/>
                      <a:pt x="1507" y="5660"/>
                      <a:pt x="1507" y="5660"/>
                    </a:cubicBezTo>
                    <a:lnTo>
                      <a:pt x="2393" y="5660"/>
                    </a:lnTo>
                    <a:cubicBezTo>
                      <a:pt x="2393" y="5660"/>
                      <a:pt x="2332" y="4518"/>
                      <a:pt x="2783" y="4262"/>
                    </a:cubicBezTo>
                    <a:cubicBezTo>
                      <a:pt x="3233" y="4001"/>
                      <a:pt x="3966" y="3653"/>
                      <a:pt x="4216" y="2828"/>
                    </a:cubicBezTo>
                    <a:cubicBezTo>
                      <a:pt x="4467" y="1998"/>
                      <a:pt x="4309" y="185"/>
                      <a:pt x="3013" y="32"/>
                    </a:cubicBezTo>
                    <a:cubicBezTo>
                      <a:pt x="2844" y="12"/>
                      <a:pt x="2668" y="0"/>
                      <a:pt x="249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9">
                <a:extLst>
                  <a:ext uri="{FF2B5EF4-FFF2-40B4-BE49-F238E27FC236}">
                    <a16:creationId xmlns:a16="http://schemas.microsoft.com/office/drawing/2014/main" id="{B0E972A6-1984-A016-DDA1-8ECB2D60C995}"/>
                  </a:ext>
                </a:extLst>
              </p:cNvPr>
              <p:cNvSpPr/>
              <p:nvPr/>
            </p:nvSpPr>
            <p:spPr>
              <a:xfrm>
                <a:off x="98926" y="3622579"/>
                <a:ext cx="156503" cy="114696"/>
              </a:xfrm>
              <a:custGeom>
                <a:avLst/>
                <a:gdLst/>
                <a:ahLst/>
                <a:cxnLst/>
                <a:rect l="l" t="t" r="r" b="b"/>
                <a:pathLst>
                  <a:path w="1430" h="1048" extrusionOk="0">
                    <a:moveTo>
                      <a:pt x="989" y="0"/>
                    </a:moveTo>
                    <a:cubicBezTo>
                      <a:pt x="940" y="0"/>
                      <a:pt x="719" y="55"/>
                      <a:pt x="605" y="110"/>
                    </a:cubicBezTo>
                    <a:cubicBezTo>
                      <a:pt x="472" y="172"/>
                      <a:pt x="0" y="668"/>
                      <a:pt x="0" y="668"/>
                    </a:cubicBezTo>
                    <a:lnTo>
                      <a:pt x="323" y="1047"/>
                    </a:lnTo>
                    <a:lnTo>
                      <a:pt x="907" y="458"/>
                    </a:lnTo>
                    <a:cubicBezTo>
                      <a:pt x="907" y="458"/>
                      <a:pt x="1260" y="392"/>
                      <a:pt x="1353" y="356"/>
                    </a:cubicBezTo>
                    <a:cubicBezTo>
                      <a:pt x="1399" y="346"/>
                      <a:pt x="1429" y="295"/>
                      <a:pt x="1424" y="248"/>
                    </a:cubicBezTo>
                    <a:lnTo>
                      <a:pt x="815" y="177"/>
                    </a:lnTo>
                    <a:cubicBezTo>
                      <a:pt x="876" y="126"/>
                      <a:pt x="943" y="64"/>
                      <a:pt x="999" y="3"/>
                    </a:cubicBezTo>
                    <a:cubicBezTo>
                      <a:pt x="999" y="1"/>
                      <a:pt x="995" y="0"/>
                      <a:pt x="989" y="0"/>
                    </a:cubicBez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9">
                <a:extLst>
                  <a:ext uri="{FF2B5EF4-FFF2-40B4-BE49-F238E27FC236}">
                    <a16:creationId xmlns:a16="http://schemas.microsoft.com/office/drawing/2014/main" id="{BF8EAE9D-80FD-1DDE-4638-88931A67D7FA}"/>
                  </a:ext>
                </a:extLst>
              </p:cNvPr>
              <p:cNvSpPr/>
              <p:nvPr/>
            </p:nvSpPr>
            <p:spPr>
              <a:xfrm>
                <a:off x="548963" y="3574532"/>
                <a:ext cx="81972" cy="68511"/>
              </a:xfrm>
              <a:custGeom>
                <a:avLst/>
                <a:gdLst/>
                <a:ahLst/>
                <a:cxnLst/>
                <a:rect l="l" t="t" r="r" b="b"/>
                <a:pathLst>
                  <a:path w="749" h="626" extrusionOk="0">
                    <a:moveTo>
                      <a:pt x="200" y="0"/>
                    </a:moveTo>
                    <a:cubicBezTo>
                      <a:pt x="119" y="0"/>
                      <a:pt x="64" y="15"/>
                      <a:pt x="42" y="37"/>
                    </a:cubicBezTo>
                    <a:cubicBezTo>
                      <a:pt x="1" y="78"/>
                      <a:pt x="313" y="349"/>
                      <a:pt x="395" y="472"/>
                    </a:cubicBezTo>
                    <a:cubicBezTo>
                      <a:pt x="459" y="565"/>
                      <a:pt x="577" y="625"/>
                      <a:pt x="674" y="625"/>
                    </a:cubicBezTo>
                    <a:cubicBezTo>
                      <a:pt x="701" y="625"/>
                      <a:pt x="726" y="621"/>
                      <a:pt x="749" y="611"/>
                    </a:cubicBezTo>
                    <a:cubicBezTo>
                      <a:pt x="749" y="611"/>
                      <a:pt x="687" y="93"/>
                      <a:pt x="462" y="37"/>
                    </a:cubicBezTo>
                    <a:cubicBezTo>
                      <a:pt x="358" y="11"/>
                      <a:pt x="269" y="0"/>
                      <a:pt x="200" y="0"/>
                    </a:cubicBez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9">
                <a:extLst>
                  <a:ext uri="{FF2B5EF4-FFF2-40B4-BE49-F238E27FC236}">
                    <a16:creationId xmlns:a16="http://schemas.microsoft.com/office/drawing/2014/main" id="{139127F9-37FF-4CA6-5FD6-665B844B6EE7}"/>
                  </a:ext>
                </a:extLst>
              </p:cNvPr>
              <p:cNvSpPr/>
              <p:nvPr/>
            </p:nvSpPr>
            <p:spPr>
              <a:xfrm>
                <a:off x="-65898" y="3883499"/>
                <a:ext cx="369478" cy="151359"/>
              </a:xfrm>
              <a:custGeom>
                <a:avLst/>
                <a:gdLst/>
                <a:ahLst/>
                <a:cxnLst/>
                <a:rect l="l" t="t" r="r" b="b"/>
                <a:pathLst>
                  <a:path w="3376" h="1383" extrusionOk="0">
                    <a:moveTo>
                      <a:pt x="3371" y="0"/>
                    </a:moveTo>
                    <a:lnTo>
                      <a:pt x="1" y="773"/>
                    </a:lnTo>
                    <a:lnTo>
                      <a:pt x="1" y="1383"/>
                    </a:lnTo>
                    <a:lnTo>
                      <a:pt x="3376" y="686"/>
                    </a:lnTo>
                    <a:lnTo>
                      <a:pt x="3371" y="0"/>
                    </a:lnTo>
                    <a:close/>
                  </a:path>
                </a:pathLst>
              </a:custGeom>
              <a:solidFill>
                <a:srgbClr val="4166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9">
                <a:extLst>
                  <a:ext uri="{FF2B5EF4-FFF2-40B4-BE49-F238E27FC236}">
                    <a16:creationId xmlns:a16="http://schemas.microsoft.com/office/drawing/2014/main" id="{A672DA31-57CD-6700-8840-7093A78850A7}"/>
                  </a:ext>
                </a:extLst>
              </p:cNvPr>
              <p:cNvSpPr/>
              <p:nvPr/>
            </p:nvSpPr>
            <p:spPr>
              <a:xfrm>
                <a:off x="303478" y="4010676"/>
                <a:ext cx="103861" cy="80878"/>
              </a:xfrm>
              <a:custGeom>
                <a:avLst/>
                <a:gdLst/>
                <a:ahLst/>
                <a:cxnLst/>
                <a:rect l="l" t="t" r="r" b="b"/>
                <a:pathLst>
                  <a:path w="949" h="739" extrusionOk="0">
                    <a:moveTo>
                      <a:pt x="103" y="1"/>
                    </a:moveTo>
                    <a:lnTo>
                      <a:pt x="1" y="738"/>
                    </a:lnTo>
                    <a:lnTo>
                      <a:pt x="841" y="738"/>
                    </a:lnTo>
                    <a:cubicBezTo>
                      <a:pt x="841" y="738"/>
                      <a:pt x="948" y="170"/>
                      <a:pt x="948" y="98"/>
                    </a:cubicBezTo>
                    <a:cubicBezTo>
                      <a:pt x="948" y="31"/>
                      <a:pt x="103" y="1"/>
                      <a:pt x="1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39">
                <a:extLst>
                  <a:ext uri="{FF2B5EF4-FFF2-40B4-BE49-F238E27FC236}">
                    <a16:creationId xmlns:a16="http://schemas.microsoft.com/office/drawing/2014/main" id="{CFE780D9-1EC8-37D8-2068-0BCE4EE2F8BF}"/>
                  </a:ext>
                </a:extLst>
              </p:cNvPr>
              <p:cNvSpPr/>
              <p:nvPr/>
            </p:nvSpPr>
            <p:spPr>
              <a:xfrm>
                <a:off x="219972" y="2761346"/>
                <a:ext cx="414349" cy="458017"/>
              </a:xfrm>
              <a:custGeom>
                <a:avLst/>
                <a:gdLst/>
                <a:ahLst/>
                <a:cxnLst/>
                <a:rect l="l" t="t" r="r" b="b"/>
                <a:pathLst>
                  <a:path w="3786" h="4185" extrusionOk="0">
                    <a:moveTo>
                      <a:pt x="1835" y="0"/>
                    </a:moveTo>
                    <a:cubicBezTo>
                      <a:pt x="1604" y="0"/>
                      <a:pt x="1360" y="69"/>
                      <a:pt x="1112" y="231"/>
                    </a:cubicBezTo>
                    <a:cubicBezTo>
                      <a:pt x="1" y="958"/>
                      <a:pt x="190" y="2259"/>
                      <a:pt x="738" y="2822"/>
                    </a:cubicBezTo>
                    <a:lnTo>
                      <a:pt x="1414" y="2576"/>
                    </a:lnTo>
                    <a:cubicBezTo>
                      <a:pt x="1414" y="2576"/>
                      <a:pt x="682" y="1598"/>
                      <a:pt x="1245" y="1101"/>
                    </a:cubicBezTo>
                    <a:cubicBezTo>
                      <a:pt x="1376" y="987"/>
                      <a:pt x="1537" y="936"/>
                      <a:pt x="1704" y="936"/>
                    </a:cubicBezTo>
                    <a:cubicBezTo>
                      <a:pt x="2257" y="936"/>
                      <a:pt x="2879" y="1496"/>
                      <a:pt x="2695" y="2177"/>
                    </a:cubicBezTo>
                    <a:cubicBezTo>
                      <a:pt x="2454" y="3063"/>
                      <a:pt x="2075" y="3211"/>
                      <a:pt x="2198" y="3647"/>
                    </a:cubicBezTo>
                    <a:cubicBezTo>
                      <a:pt x="2316" y="4077"/>
                      <a:pt x="2454" y="4184"/>
                      <a:pt x="2454" y="4184"/>
                    </a:cubicBezTo>
                    <a:lnTo>
                      <a:pt x="3043" y="3933"/>
                    </a:lnTo>
                    <a:cubicBezTo>
                      <a:pt x="3043" y="3933"/>
                      <a:pt x="2869" y="3478"/>
                      <a:pt x="2976" y="3303"/>
                    </a:cubicBezTo>
                    <a:cubicBezTo>
                      <a:pt x="3084" y="3129"/>
                      <a:pt x="3785" y="2438"/>
                      <a:pt x="3514" y="1537"/>
                    </a:cubicBezTo>
                    <a:cubicBezTo>
                      <a:pt x="3303" y="836"/>
                      <a:pt x="2641" y="0"/>
                      <a:pt x="1835" y="0"/>
                    </a:cubicBezTo>
                    <a:close/>
                  </a:path>
                </a:pathLst>
              </a:custGeom>
              <a:solidFill>
                <a:srgbClr val="FF363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9">
                <a:extLst>
                  <a:ext uri="{FF2B5EF4-FFF2-40B4-BE49-F238E27FC236}">
                    <a16:creationId xmlns:a16="http://schemas.microsoft.com/office/drawing/2014/main" id="{C8514592-B695-1D70-614D-23722136DB07}"/>
                  </a:ext>
                </a:extLst>
              </p:cNvPr>
              <p:cNvSpPr/>
              <p:nvPr/>
            </p:nvSpPr>
            <p:spPr>
              <a:xfrm>
                <a:off x="509235" y="3219270"/>
                <a:ext cx="102110" cy="99812"/>
              </a:xfrm>
              <a:custGeom>
                <a:avLst/>
                <a:gdLst/>
                <a:ahLst/>
                <a:cxnLst/>
                <a:rect l="l" t="t" r="r" b="b"/>
                <a:pathLst>
                  <a:path w="933" h="912" extrusionOk="0">
                    <a:moveTo>
                      <a:pt x="605" y="0"/>
                    </a:moveTo>
                    <a:lnTo>
                      <a:pt x="0" y="256"/>
                    </a:lnTo>
                    <a:lnTo>
                      <a:pt x="308" y="912"/>
                    </a:lnTo>
                    <a:lnTo>
                      <a:pt x="932" y="681"/>
                    </a:lnTo>
                    <a:lnTo>
                      <a:pt x="605" y="0"/>
                    </a:lnTo>
                    <a:close/>
                  </a:path>
                </a:pathLst>
              </a:custGeom>
              <a:solidFill>
                <a:srgbClr val="FF363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9">
                <a:extLst>
                  <a:ext uri="{FF2B5EF4-FFF2-40B4-BE49-F238E27FC236}">
                    <a16:creationId xmlns:a16="http://schemas.microsoft.com/office/drawing/2014/main" id="{93B84C95-ED68-35D5-0470-958AE5DC6798}"/>
                  </a:ext>
                </a:extLst>
              </p:cNvPr>
              <p:cNvSpPr/>
              <p:nvPr/>
            </p:nvSpPr>
            <p:spPr>
              <a:xfrm>
                <a:off x="219972" y="2761346"/>
                <a:ext cx="414349" cy="458017"/>
              </a:xfrm>
              <a:custGeom>
                <a:avLst/>
                <a:gdLst/>
                <a:ahLst/>
                <a:cxnLst/>
                <a:rect l="l" t="t" r="r" b="b"/>
                <a:pathLst>
                  <a:path w="3786" h="4185" extrusionOk="0">
                    <a:moveTo>
                      <a:pt x="1836" y="0"/>
                    </a:moveTo>
                    <a:cubicBezTo>
                      <a:pt x="1604" y="0"/>
                      <a:pt x="1360" y="69"/>
                      <a:pt x="1112" y="231"/>
                    </a:cubicBezTo>
                    <a:cubicBezTo>
                      <a:pt x="1" y="953"/>
                      <a:pt x="185" y="2259"/>
                      <a:pt x="738" y="2817"/>
                    </a:cubicBezTo>
                    <a:lnTo>
                      <a:pt x="1414" y="2576"/>
                    </a:lnTo>
                    <a:cubicBezTo>
                      <a:pt x="1414" y="2576"/>
                      <a:pt x="682" y="1598"/>
                      <a:pt x="1245" y="1101"/>
                    </a:cubicBezTo>
                    <a:cubicBezTo>
                      <a:pt x="1376" y="987"/>
                      <a:pt x="1537" y="936"/>
                      <a:pt x="1704" y="936"/>
                    </a:cubicBezTo>
                    <a:cubicBezTo>
                      <a:pt x="2257" y="936"/>
                      <a:pt x="2879" y="1496"/>
                      <a:pt x="2695" y="2177"/>
                    </a:cubicBezTo>
                    <a:cubicBezTo>
                      <a:pt x="2454" y="3063"/>
                      <a:pt x="2075" y="3211"/>
                      <a:pt x="2198" y="3647"/>
                    </a:cubicBezTo>
                    <a:cubicBezTo>
                      <a:pt x="2316" y="4077"/>
                      <a:pt x="2454" y="4184"/>
                      <a:pt x="2454" y="4184"/>
                    </a:cubicBezTo>
                    <a:lnTo>
                      <a:pt x="3043" y="3933"/>
                    </a:lnTo>
                    <a:cubicBezTo>
                      <a:pt x="3043" y="3933"/>
                      <a:pt x="2869" y="3472"/>
                      <a:pt x="2976" y="3298"/>
                    </a:cubicBezTo>
                    <a:cubicBezTo>
                      <a:pt x="3084" y="3124"/>
                      <a:pt x="3785" y="2433"/>
                      <a:pt x="3514" y="1531"/>
                    </a:cubicBezTo>
                    <a:cubicBezTo>
                      <a:pt x="3303" y="835"/>
                      <a:pt x="2641" y="0"/>
                      <a:pt x="183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9">
                <a:extLst>
                  <a:ext uri="{FF2B5EF4-FFF2-40B4-BE49-F238E27FC236}">
                    <a16:creationId xmlns:a16="http://schemas.microsoft.com/office/drawing/2014/main" id="{3B7076AF-5B34-AA65-788A-5FDD26FF9FC4}"/>
                  </a:ext>
                </a:extLst>
              </p:cNvPr>
              <p:cNvSpPr/>
              <p:nvPr/>
            </p:nvSpPr>
            <p:spPr>
              <a:xfrm>
                <a:off x="509235" y="3219270"/>
                <a:ext cx="102110" cy="99812"/>
              </a:xfrm>
              <a:custGeom>
                <a:avLst/>
                <a:gdLst/>
                <a:ahLst/>
                <a:cxnLst/>
                <a:rect l="l" t="t" r="r" b="b"/>
                <a:pathLst>
                  <a:path w="933" h="912" extrusionOk="0">
                    <a:moveTo>
                      <a:pt x="605" y="0"/>
                    </a:moveTo>
                    <a:lnTo>
                      <a:pt x="0" y="256"/>
                    </a:lnTo>
                    <a:lnTo>
                      <a:pt x="308" y="912"/>
                    </a:lnTo>
                    <a:lnTo>
                      <a:pt x="932" y="681"/>
                    </a:lnTo>
                    <a:lnTo>
                      <a:pt x="605"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9">
                <a:extLst>
                  <a:ext uri="{FF2B5EF4-FFF2-40B4-BE49-F238E27FC236}">
                    <a16:creationId xmlns:a16="http://schemas.microsoft.com/office/drawing/2014/main" id="{6ED0BE84-C2F0-D057-E204-41C932D7D60C}"/>
                  </a:ext>
                </a:extLst>
              </p:cNvPr>
              <p:cNvSpPr/>
              <p:nvPr/>
            </p:nvSpPr>
            <p:spPr>
              <a:xfrm>
                <a:off x="-132002" y="3644906"/>
                <a:ext cx="389287" cy="317493"/>
              </a:xfrm>
              <a:custGeom>
                <a:avLst/>
                <a:gdLst/>
                <a:ahLst/>
                <a:cxnLst/>
                <a:rect l="l" t="t" r="r" b="b"/>
                <a:pathLst>
                  <a:path w="3557" h="2901" extrusionOk="0">
                    <a:moveTo>
                      <a:pt x="3467" y="0"/>
                    </a:moveTo>
                    <a:cubicBezTo>
                      <a:pt x="3321" y="0"/>
                      <a:pt x="2997" y="79"/>
                      <a:pt x="2822" y="162"/>
                    </a:cubicBezTo>
                    <a:cubicBezTo>
                      <a:pt x="2577" y="280"/>
                      <a:pt x="1337" y="2032"/>
                      <a:pt x="866" y="2288"/>
                    </a:cubicBezTo>
                    <a:cubicBezTo>
                      <a:pt x="730" y="2364"/>
                      <a:pt x="580" y="2403"/>
                      <a:pt x="431" y="2403"/>
                    </a:cubicBezTo>
                    <a:cubicBezTo>
                      <a:pt x="282" y="2403"/>
                      <a:pt x="134" y="2364"/>
                      <a:pt x="0" y="2288"/>
                    </a:cubicBezTo>
                    <a:lnTo>
                      <a:pt x="0" y="2288"/>
                    </a:lnTo>
                    <a:cubicBezTo>
                      <a:pt x="166" y="2749"/>
                      <a:pt x="448" y="2900"/>
                      <a:pt x="740" y="2900"/>
                    </a:cubicBezTo>
                    <a:cubicBezTo>
                      <a:pt x="818" y="2900"/>
                      <a:pt x="896" y="2890"/>
                      <a:pt x="974" y="2871"/>
                    </a:cubicBezTo>
                    <a:cubicBezTo>
                      <a:pt x="1342" y="2784"/>
                      <a:pt x="2751" y="654"/>
                      <a:pt x="2925" y="413"/>
                    </a:cubicBezTo>
                    <a:cubicBezTo>
                      <a:pt x="3094" y="178"/>
                      <a:pt x="3457" y="152"/>
                      <a:pt x="3534" y="44"/>
                    </a:cubicBezTo>
                    <a:cubicBezTo>
                      <a:pt x="3556" y="13"/>
                      <a:pt x="3527" y="0"/>
                      <a:pt x="3467" y="0"/>
                    </a:cubicBezTo>
                    <a:close/>
                  </a:path>
                </a:pathLst>
              </a:custGeom>
              <a:solidFill>
                <a:srgbClr val="000000">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9">
                <a:extLst>
                  <a:ext uri="{FF2B5EF4-FFF2-40B4-BE49-F238E27FC236}">
                    <a16:creationId xmlns:a16="http://schemas.microsoft.com/office/drawing/2014/main" id="{734E1275-5FCD-D490-E209-33164D427FB1}"/>
                  </a:ext>
                </a:extLst>
              </p:cNvPr>
              <p:cNvSpPr/>
              <p:nvPr/>
            </p:nvSpPr>
            <p:spPr>
              <a:xfrm>
                <a:off x="219425" y="3459833"/>
                <a:ext cx="268572" cy="287505"/>
              </a:xfrm>
              <a:custGeom>
                <a:avLst/>
                <a:gdLst/>
                <a:ahLst/>
                <a:cxnLst/>
                <a:rect l="l" t="t" r="r" b="b"/>
                <a:pathLst>
                  <a:path w="2454" h="2627" extrusionOk="0">
                    <a:moveTo>
                      <a:pt x="1647" y="1"/>
                    </a:moveTo>
                    <a:cubicBezTo>
                      <a:pt x="1592" y="1"/>
                      <a:pt x="1533" y="4"/>
                      <a:pt x="1470" y="10"/>
                    </a:cubicBezTo>
                    <a:cubicBezTo>
                      <a:pt x="492" y="97"/>
                      <a:pt x="129" y="460"/>
                      <a:pt x="62" y="1049"/>
                    </a:cubicBezTo>
                    <a:cubicBezTo>
                      <a:pt x="1" y="1638"/>
                      <a:pt x="62" y="1715"/>
                      <a:pt x="62" y="1715"/>
                    </a:cubicBezTo>
                    <a:lnTo>
                      <a:pt x="323" y="1735"/>
                    </a:lnTo>
                    <a:cubicBezTo>
                      <a:pt x="323" y="1735"/>
                      <a:pt x="246" y="926"/>
                      <a:pt x="451" y="655"/>
                    </a:cubicBezTo>
                    <a:cubicBezTo>
                      <a:pt x="586" y="476"/>
                      <a:pt x="1065" y="375"/>
                      <a:pt x="1442" y="375"/>
                    </a:cubicBezTo>
                    <a:cubicBezTo>
                      <a:pt x="1638" y="375"/>
                      <a:pt x="1806" y="402"/>
                      <a:pt x="1885" y="460"/>
                    </a:cubicBezTo>
                    <a:cubicBezTo>
                      <a:pt x="2121" y="634"/>
                      <a:pt x="2310" y="921"/>
                      <a:pt x="2208" y="1362"/>
                    </a:cubicBezTo>
                    <a:lnTo>
                      <a:pt x="1563" y="2417"/>
                    </a:lnTo>
                    <a:lnTo>
                      <a:pt x="1660" y="2627"/>
                    </a:lnTo>
                    <a:cubicBezTo>
                      <a:pt x="1660" y="2627"/>
                      <a:pt x="2428" y="2417"/>
                      <a:pt x="2443" y="1490"/>
                    </a:cubicBezTo>
                    <a:cubicBezTo>
                      <a:pt x="2453" y="622"/>
                      <a:pt x="2454" y="1"/>
                      <a:pt x="1647" y="1"/>
                    </a:cubicBezTo>
                    <a:close/>
                  </a:path>
                </a:pathLst>
              </a:custGeom>
              <a:solidFill>
                <a:srgbClr val="000000">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39">
                <a:extLst>
                  <a:ext uri="{FF2B5EF4-FFF2-40B4-BE49-F238E27FC236}">
                    <a16:creationId xmlns:a16="http://schemas.microsoft.com/office/drawing/2014/main" id="{5CE01390-B973-FDE0-A406-FA9FD327C5F7}"/>
                  </a:ext>
                </a:extLst>
              </p:cNvPr>
              <p:cNvSpPr/>
              <p:nvPr/>
            </p:nvSpPr>
            <p:spPr>
              <a:xfrm>
                <a:off x="-125326" y="3246193"/>
                <a:ext cx="319682" cy="134724"/>
              </a:xfrm>
              <a:custGeom>
                <a:avLst/>
                <a:gdLst/>
                <a:ahLst/>
                <a:cxnLst/>
                <a:rect l="l" t="t" r="r" b="b"/>
                <a:pathLst>
                  <a:path w="2921" h="1231" extrusionOk="0">
                    <a:moveTo>
                      <a:pt x="2920" y="0"/>
                    </a:moveTo>
                    <a:lnTo>
                      <a:pt x="2766" y="31"/>
                    </a:lnTo>
                    <a:cubicBezTo>
                      <a:pt x="2766" y="31"/>
                      <a:pt x="2116" y="876"/>
                      <a:pt x="1486" y="1009"/>
                    </a:cubicBezTo>
                    <a:cubicBezTo>
                      <a:pt x="1427" y="1021"/>
                      <a:pt x="1368" y="1027"/>
                      <a:pt x="1309" y="1027"/>
                    </a:cubicBezTo>
                    <a:cubicBezTo>
                      <a:pt x="735" y="1027"/>
                      <a:pt x="196" y="492"/>
                      <a:pt x="196" y="492"/>
                    </a:cubicBezTo>
                    <a:lnTo>
                      <a:pt x="1" y="579"/>
                    </a:lnTo>
                    <a:cubicBezTo>
                      <a:pt x="1" y="579"/>
                      <a:pt x="779" y="1231"/>
                      <a:pt x="1501" y="1231"/>
                    </a:cubicBezTo>
                    <a:cubicBezTo>
                      <a:pt x="1520" y="1231"/>
                      <a:pt x="1539" y="1230"/>
                      <a:pt x="1558" y="1229"/>
                    </a:cubicBezTo>
                    <a:cubicBezTo>
                      <a:pt x="2295" y="1193"/>
                      <a:pt x="2920" y="0"/>
                      <a:pt x="2920" y="0"/>
                    </a:cubicBezTo>
                    <a:close/>
                  </a:path>
                </a:pathLst>
              </a:custGeom>
              <a:solidFill>
                <a:srgbClr val="4166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39" name="Google Shape;639;p39">
              <a:extLst>
                <a:ext uri="{FF2B5EF4-FFF2-40B4-BE49-F238E27FC236}">
                  <a16:creationId xmlns:a16="http://schemas.microsoft.com/office/drawing/2014/main" id="{AF8DFBA6-18D1-6901-DCB0-6E3840B4F4BE}"/>
                </a:ext>
              </a:extLst>
            </p:cNvPr>
            <p:cNvSpPr/>
            <p:nvPr/>
          </p:nvSpPr>
          <p:spPr>
            <a:xfrm>
              <a:off x="6440775" y="2225388"/>
              <a:ext cx="444555" cy="2382125"/>
            </a:xfrm>
            <a:custGeom>
              <a:avLst/>
              <a:gdLst/>
              <a:ahLst/>
              <a:cxnLst/>
              <a:rect l="l" t="t" r="r" b="b"/>
              <a:pathLst>
                <a:path w="4062" h="21766" extrusionOk="0">
                  <a:moveTo>
                    <a:pt x="2961" y="0"/>
                  </a:moveTo>
                  <a:cubicBezTo>
                    <a:pt x="2802" y="41"/>
                    <a:pt x="2648" y="102"/>
                    <a:pt x="2505" y="190"/>
                  </a:cubicBezTo>
                  <a:cubicBezTo>
                    <a:pt x="1977" y="522"/>
                    <a:pt x="1967" y="753"/>
                    <a:pt x="2013" y="1009"/>
                  </a:cubicBezTo>
                  <a:cubicBezTo>
                    <a:pt x="2023" y="1106"/>
                    <a:pt x="2044" y="1198"/>
                    <a:pt x="2075" y="1285"/>
                  </a:cubicBezTo>
                  <a:cubicBezTo>
                    <a:pt x="2044" y="1249"/>
                    <a:pt x="2000" y="1230"/>
                    <a:pt x="1956" y="1230"/>
                  </a:cubicBezTo>
                  <a:cubicBezTo>
                    <a:pt x="1926" y="1230"/>
                    <a:pt x="1896" y="1238"/>
                    <a:pt x="1870" y="1255"/>
                  </a:cubicBezTo>
                  <a:cubicBezTo>
                    <a:pt x="1711" y="1342"/>
                    <a:pt x="1706" y="1752"/>
                    <a:pt x="1870" y="1798"/>
                  </a:cubicBezTo>
                  <a:cubicBezTo>
                    <a:pt x="1924" y="1811"/>
                    <a:pt x="1967" y="1816"/>
                    <a:pt x="1998" y="1816"/>
                  </a:cubicBezTo>
                  <a:cubicBezTo>
                    <a:pt x="2062" y="1816"/>
                    <a:pt x="2085" y="1798"/>
                    <a:pt x="2085" y="1798"/>
                  </a:cubicBezTo>
                  <a:lnTo>
                    <a:pt x="2121" y="3667"/>
                  </a:lnTo>
                  <a:lnTo>
                    <a:pt x="1429" y="3949"/>
                  </a:lnTo>
                  <a:cubicBezTo>
                    <a:pt x="1429" y="3949"/>
                    <a:pt x="205" y="4481"/>
                    <a:pt x="103" y="4973"/>
                  </a:cubicBezTo>
                  <a:cubicBezTo>
                    <a:pt x="1" y="5459"/>
                    <a:pt x="1148" y="9346"/>
                    <a:pt x="1429" y="9695"/>
                  </a:cubicBezTo>
                  <a:cubicBezTo>
                    <a:pt x="1564" y="9861"/>
                    <a:pt x="1669" y="9905"/>
                    <a:pt x="1743" y="9905"/>
                  </a:cubicBezTo>
                  <a:cubicBezTo>
                    <a:pt x="1827" y="9905"/>
                    <a:pt x="1870" y="9848"/>
                    <a:pt x="1870" y="9848"/>
                  </a:cubicBezTo>
                  <a:lnTo>
                    <a:pt x="1870" y="10627"/>
                  </a:lnTo>
                  <a:lnTo>
                    <a:pt x="2909" y="21766"/>
                  </a:lnTo>
                  <a:lnTo>
                    <a:pt x="3995" y="21766"/>
                  </a:lnTo>
                  <a:cubicBezTo>
                    <a:pt x="3836" y="21663"/>
                    <a:pt x="3698" y="21535"/>
                    <a:pt x="3585" y="21376"/>
                  </a:cubicBezTo>
                  <a:lnTo>
                    <a:pt x="3560" y="21361"/>
                  </a:lnTo>
                  <a:lnTo>
                    <a:pt x="3560" y="21335"/>
                  </a:lnTo>
                  <a:cubicBezTo>
                    <a:pt x="3406" y="21095"/>
                    <a:pt x="3360" y="20808"/>
                    <a:pt x="3422" y="20531"/>
                  </a:cubicBezTo>
                  <a:cubicBezTo>
                    <a:pt x="4062" y="17904"/>
                    <a:pt x="3099" y="15410"/>
                    <a:pt x="2781" y="12849"/>
                  </a:cubicBezTo>
                  <a:cubicBezTo>
                    <a:pt x="2653" y="11887"/>
                    <a:pt x="2653" y="10929"/>
                    <a:pt x="2525" y="9905"/>
                  </a:cubicBezTo>
                  <a:cubicBezTo>
                    <a:pt x="2459" y="9393"/>
                    <a:pt x="2459" y="8880"/>
                    <a:pt x="2203" y="8430"/>
                  </a:cubicBezTo>
                  <a:cubicBezTo>
                    <a:pt x="1947" y="7790"/>
                    <a:pt x="2459" y="7277"/>
                    <a:pt x="2587" y="6637"/>
                  </a:cubicBezTo>
                  <a:cubicBezTo>
                    <a:pt x="3048" y="4512"/>
                    <a:pt x="1603" y="1670"/>
                    <a:pt x="2961" y="0"/>
                  </a:cubicBezTo>
                  <a:close/>
                </a:path>
              </a:pathLst>
            </a:custGeom>
            <a:solidFill>
              <a:srgbClr val="000000">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640" name="Google Shape;640;p39">
            <a:extLst>
              <a:ext uri="{FF2B5EF4-FFF2-40B4-BE49-F238E27FC236}">
                <a16:creationId xmlns:a16="http://schemas.microsoft.com/office/drawing/2014/main" id="{BED6D9C9-4CE1-0092-A36F-E0FE8D4288D2}"/>
              </a:ext>
            </a:extLst>
          </p:cNvPr>
          <p:cNvGrpSpPr/>
          <p:nvPr/>
        </p:nvGrpSpPr>
        <p:grpSpPr>
          <a:xfrm>
            <a:off x="7494604" y="2183711"/>
            <a:ext cx="929393" cy="2427188"/>
            <a:chOff x="7494604" y="2183711"/>
            <a:chExt cx="929393" cy="2427188"/>
          </a:xfrm>
        </p:grpSpPr>
        <p:grpSp>
          <p:nvGrpSpPr>
            <p:cNvPr id="641" name="Google Shape;641;p39">
              <a:extLst>
                <a:ext uri="{FF2B5EF4-FFF2-40B4-BE49-F238E27FC236}">
                  <a16:creationId xmlns:a16="http://schemas.microsoft.com/office/drawing/2014/main" id="{19580491-043A-4873-157D-D35620280841}"/>
                </a:ext>
              </a:extLst>
            </p:cNvPr>
            <p:cNvGrpSpPr/>
            <p:nvPr/>
          </p:nvGrpSpPr>
          <p:grpSpPr>
            <a:xfrm>
              <a:off x="7494604" y="2187045"/>
              <a:ext cx="929393" cy="2423854"/>
              <a:chOff x="8942404" y="2224916"/>
              <a:chExt cx="929393" cy="2423854"/>
            </a:xfrm>
          </p:grpSpPr>
          <p:sp>
            <p:nvSpPr>
              <p:cNvPr id="642" name="Google Shape;642;p39">
                <a:extLst>
                  <a:ext uri="{FF2B5EF4-FFF2-40B4-BE49-F238E27FC236}">
                    <a16:creationId xmlns:a16="http://schemas.microsoft.com/office/drawing/2014/main" id="{2759CA12-4B62-3367-174C-FBDAEF976798}"/>
                  </a:ext>
                </a:extLst>
              </p:cNvPr>
              <p:cNvSpPr/>
              <p:nvPr/>
            </p:nvSpPr>
            <p:spPr>
              <a:xfrm>
                <a:off x="9388610" y="2532898"/>
                <a:ext cx="143041" cy="140305"/>
              </a:xfrm>
              <a:custGeom>
                <a:avLst/>
                <a:gdLst/>
                <a:ahLst/>
                <a:cxnLst/>
                <a:rect l="l" t="t" r="r" b="b"/>
                <a:pathLst>
                  <a:path w="1307" h="1282" extrusionOk="0">
                    <a:moveTo>
                      <a:pt x="1194" y="1"/>
                    </a:moveTo>
                    <a:lnTo>
                      <a:pt x="840" y="170"/>
                    </a:lnTo>
                    <a:cubicBezTo>
                      <a:pt x="840" y="170"/>
                      <a:pt x="481" y="585"/>
                      <a:pt x="240" y="585"/>
                    </a:cubicBezTo>
                    <a:cubicBezTo>
                      <a:pt x="239" y="585"/>
                      <a:pt x="237" y="585"/>
                      <a:pt x="236" y="585"/>
                    </a:cubicBezTo>
                    <a:lnTo>
                      <a:pt x="0" y="579"/>
                    </a:lnTo>
                    <a:lnTo>
                      <a:pt x="0" y="579"/>
                    </a:lnTo>
                    <a:cubicBezTo>
                      <a:pt x="0" y="579"/>
                      <a:pt x="272" y="984"/>
                      <a:pt x="477" y="1071"/>
                    </a:cubicBezTo>
                    <a:lnTo>
                      <a:pt x="681" y="1153"/>
                    </a:lnTo>
                    <a:lnTo>
                      <a:pt x="722" y="882"/>
                    </a:lnTo>
                    <a:lnTo>
                      <a:pt x="815" y="1199"/>
                    </a:lnTo>
                    <a:lnTo>
                      <a:pt x="1173" y="1281"/>
                    </a:lnTo>
                    <a:lnTo>
                      <a:pt x="1306" y="282"/>
                    </a:lnTo>
                    <a:lnTo>
                      <a:pt x="119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9">
                <a:extLst>
                  <a:ext uri="{FF2B5EF4-FFF2-40B4-BE49-F238E27FC236}">
                    <a16:creationId xmlns:a16="http://schemas.microsoft.com/office/drawing/2014/main" id="{2660C5B2-AB4C-3670-60FD-247639C2C04B}"/>
                  </a:ext>
                </a:extLst>
              </p:cNvPr>
              <p:cNvSpPr/>
              <p:nvPr/>
            </p:nvSpPr>
            <p:spPr>
              <a:xfrm>
                <a:off x="9453073" y="2487259"/>
                <a:ext cx="254235" cy="383158"/>
              </a:xfrm>
              <a:custGeom>
                <a:avLst/>
                <a:gdLst/>
                <a:ahLst/>
                <a:cxnLst/>
                <a:rect l="l" t="t" r="r" b="b"/>
                <a:pathLst>
                  <a:path w="2323" h="3501" extrusionOk="0">
                    <a:moveTo>
                      <a:pt x="1282" y="0"/>
                    </a:moveTo>
                    <a:cubicBezTo>
                      <a:pt x="1091" y="0"/>
                      <a:pt x="891" y="46"/>
                      <a:pt x="722" y="182"/>
                    </a:cubicBezTo>
                    <a:cubicBezTo>
                      <a:pt x="215" y="592"/>
                      <a:pt x="231" y="1319"/>
                      <a:pt x="681" y="1631"/>
                    </a:cubicBezTo>
                    <a:lnTo>
                      <a:pt x="876" y="1744"/>
                    </a:lnTo>
                    <a:lnTo>
                      <a:pt x="502" y="2256"/>
                    </a:lnTo>
                    <a:lnTo>
                      <a:pt x="0" y="2118"/>
                    </a:lnTo>
                    <a:lnTo>
                      <a:pt x="287" y="3501"/>
                    </a:lnTo>
                    <a:lnTo>
                      <a:pt x="1803" y="3142"/>
                    </a:lnTo>
                    <a:lnTo>
                      <a:pt x="1009" y="2502"/>
                    </a:lnTo>
                    <a:lnTo>
                      <a:pt x="1542" y="1857"/>
                    </a:lnTo>
                    <a:cubicBezTo>
                      <a:pt x="1542" y="1857"/>
                      <a:pt x="1905" y="1719"/>
                      <a:pt x="2069" y="1437"/>
                    </a:cubicBezTo>
                    <a:cubicBezTo>
                      <a:pt x="2069" y="1437"/>
                      <a:pt x="2074" y="1437"/>
                      <a:pt x="2083" y="1437"/>
                    </a:cubicBezTo>
                    <a:cubicBezTo>
                      <a:pt x="2134" y="1437"/>
                      <a:pt x="2311" y="1419"/>
                      <a:pt x="2315" y="1160"/>
                    </a:cubicBezTo>
                    <a:cubicBezTo>
                      <a:pt x="2323" y="936"/>
                      <a:pt x="2265" y="841"/>
                      <a:pt x="2170" y="841"/>
                    </a:cubicBezTo>
                    <a:cubicBezTo>
                      <a:pt x="2137" y="841"/>
                      <a:pt x="2100" y="852"/>
                      <a:pt x="2059" y="873"/>
                    </a:cubicBezTo>
                    <a:cubicBezTo>
                      <a:pt x="1907" y="952"/>
                      <a:pt x="1784" y="1053"/>
                      <a:pt x="1755" y="1053"/>
                    </a:cubicBezTo>
                    <a:cubicBezTo>
                      <a:pt x="1754" y="1053"/>
                      <a:pt x="1753" y="1053"/>
                      <a:pt x="1752" y="1053"/>
                    </a:cubicBezTo>
                    <a:cubicBezTo>
                      <a:pt x="1726" y="1048"/>
                      <a:pt x="1470" y="653"/>
                      <a:pt x="1562" y="407"/>
                    </a:cubicBezTo>
                    <a:cubicBezTo>
                      <a:pt x="1641" y="197"/>
                      <a:pt x="1916" y="182"/>
                      <a:pt x="1993" y="182"/>
                    </a:cubicBezTo>
                    <a:cubicBezTo>
                      <a:pt x="2006" y="182"/>
                      <a:pt x="2013" y="182"/>
                      <a:pt x="2013" y="182"/>
                    </a:cubicBezTo>
                    <a:cubicBezTo>
                      <a:pt x="2013" y="182"/>
                      <a:pt x="1665" y="0"/>
                      <a:pt x="1282" y="0"/>
                    </a:cubicBez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9">
                <a:extLst>
                  <a:ext uri="{FF2B5EF4-FFF2-40B4-BE49-F238E27FC236}">
                    <a16:creationId xmlns:a16="http://schemas.microsoft.com/office/drawing/2014/main" id="{08D004D4-9BEB-53CF-4397-72267E09CBBA}"/>
                  </a:ext>
                </a:extLst>
              </p:cNvPr>
              <p:cNvSpPr/>
              <p:nvPr/>
            </p:nvSpPr>
            <p:spPr>
              <a:xfrm>
                <a:off x="9521476" y="2556976"/>
                <a:ext cx="40931" cy="39947"/>
              </a:xfrm>
              <a:custGeom>
                <a:avLst/>
                <a:gdLst/>
                <a:ahLst/>
                <a:cxnLst/>
                <a:rect l="l" t="t" r="r" b="b"/>
                <a:pathLst>
                  <a:path w="374" h="365" extrusionOk="0">
                    <a:moveTo>
                      <a:pt x="374" y="1"/>
                    </a:moveTo>
                    <a:lnTo>
                      <a:pt x="0" y="247"/>
                    </a:lnTo>
                    <a:lnTo>
                      <a:pt x="241" y="365"/>
                    </a:lnTo>
                    <a:lnTo>
                      <a:pt x="37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9">
                <a:extLst>
                  <a:ext uri="{FF2B5EF4-FFF2-40B4-BE49-F238E27FC236}">
                    <a16:creationId xmlns:a16="http://schemas.microsoft.com/office/drawing/2014/main" id="{2E0C7845-C259-3601-D47D-A097E6B0B480}"/>
                  </a:ext>
                </a:extLst>
              </p:cNvPr>
              <p:cNvSpPr/>
              <p:nvPr/>
            </p:nvSpPr>
            <p:spPr>
              <a:xfrm>
                <a:off x="9521476" y="2678133"/>
                <a:ext cx="79127" cy="35350"/>
              </a:xfrm>
              <a:custGeom>
                <a:avLst/>
                <a:gdLst/>
                <a:ahLst/>
                <a:cxnLst/>
                <a:rect l="l" t="t" r="r" b="b"/>
                <a:pathLst>
                  <a:path w="723" h="323" extrusionOk="0">
                    <a:moveTo>
                      <a:pt x="251" y="0"/>
                    </a:moveTo>
                    <a:lnTo>
                      <a:pt x="0" y="323"/>
                    </a:lnTo>
                    <a:lnTo>
                      <a:pt x="722" y="190"/>
                    </a:lnTo>
                    <a:lnTo>
                      <a:pt x="251" y="0"/>
                    </a:lnTo>
                    <a:close/>
                  </a:path>
                </a:pathLst>
              </a:custGeom>
              <a:solidFill>
                <a:srgbClr val="000000">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9">
                <a:extLst>
                  <a:ext uri="{FF2B5EF4-FFF2-40B4-BE49-F238E27FC236}">
                    <a16:creationId xmlns:a16="http://schemas.microsoft.com/office/drawing/2014/main" id="{94D84FF7-B94F-F344-3B54-D60E43CA596E}"/>
                  </a:ext>
                </a:extLst>
              </p:cNvPr>
              <p:cNvSpPr/>
              <p:nvPr/>
            </p:nvSpPr>
            <p:spPr>
              <a:xfrm>
                <a:off x="9554529" y="2502363"/>
                <a:ext cx="211333" cy="272840"/>
              </a:xfrm>
              <a:custGeom>
                <a:avLst/>
                <a:gdLst/>
                <a:ahLst/>
                <a:cxnLst/>
                <a:rect l="l" t="t" r="r" b="b"/>
                <a:pathLst>
                  <a:path w="1931" h="2493" extrusionOk="0">
                    <a:moveTo>
                      <a:pt x="909" y="0"/>
                    </a:moveTo>
                    <a:cubicBezTo>
                      <a:pt x="821" y="0"/>
                      <a:pt x="710" y="29"/>
                      <a:pt x="635" y="147"/>
                    </a:cubicBezTo>
                    <a:cubicBezTo>
                      <a:pt x="492" y="372"/>
                      <a:pt x="512" y="833"/>
                      <a:pt x="830" y="915"/>
                    </a:cubicBezTo>
                    <a:cubicBezTo>
                      <a:pt x="830" y="915"/>
                      <a:pt x="1128" y="764"/>
                      <a:pt x="1247" y="764"/>
                    </a:cubicBezTo>
                    <a:cubicBezTo>
                      <a:pt x="1256" y="764"/>
                      <a:pt x="1264" y="764"/>
                      <a:pt x="1270" y="766"/>
                    </a:cubicBezTo>
                    <a:cubicBezTo>
                      <a:pt x="1363" y="792"/>
                      <a:pt x="1429" y="1166"/>
                      <a:pt x="1270" y="1222"/>
                    </a:cubicBezTo>
                    <a:cubicBezTo>
                      <a:pt x="1216" y="1241"/>
                      <a:pt x="1179" y="1247"/>
                      <a:pt x="1154" y="1247"/>
                    </a:cubicBezTo>
                    <a:cubicBezTo>
                      <a:pt x="1104" y="1247"/>
                      <a:pt x="1101" y="1222"/>
                      <a:pt x="1101" y="1222"/>
                    </a:cubicBezTo>
                    <a:lnTo>
                      <a:pt x="0" y="2338"/>
                    </a:lnTo>
                    <a:cubicBezTo>
                      <a:pt x="205" y="2415"/>
                      <a:pt x="420" y="2461"/>
                      <a:pt x="646" y="2477"/>
                    </a:cubicBezTo>
                    <a:cubicBezTo>
                      <a:pt x="772" y="2489"/>
                      <a:pt x="861" y="2493"/>
                      <a:pt x="924" y="2493"/>
                    </a:cubicBezTo>
                    <a:cubicBezTo>
                      <a:pt x="1050" y="2493"/>
                      <a:pt x="1071" y="2477"/>
                      <a:pt x="1071" y="2477"/>
                    </a:cubicBezTo>
                    <a:lnTo>
                      <a:pt x="1270" y="1924"/>
                    </a:lnTo>
                    <a:lnTo>
                      <a:pt x="1188" y="2492"/>
                    </a:lnTo>
                    <a:lnTo>
                      <a:pt x="1562" y="2492"/>
                    </a:lnTo>
                    <a:cubicBezTo>
                      <a:pt x="1782" y="2159"/>
                      <a:pt x="1900" y="1770"/>
                      <a:pt x="1911" y="1371"/>
                    </a:cubicBezTo>
                    <a:cubicBezTo>
                      <a:pt x="1931" y="695"/>
                      <a:pt x="1398" y="80"/>
                      <a:pt x="1050" y="24"/>
                    </a:cubicBezTo>
                    <a:cubicBezTo>
                      <a:pt x="1050" y="24"/>
                      <a:pt x="989" y="0"/>
                      <a:pt x="90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7" name="Google Shape;647;p39">
                <a:extLst>
                  <a:ext uri="{FF2B5EF4-FFF2-40B4-BE49-F238E27FC236}">
                    <a16:creationId xmlns:a16="http://schemas.microsoft.com/office/drawing/2014/main" id="{A78C6E91-A9FB-1903-7C1A-CDABBE75D205}"/>
                  </a:ext>
                </a:extLst>
              </p:cNvPr>
              <p:cNvSpPr/>
              <p:nvPr/>
            </p:nvSpPr>
            <p:spPr>
              <a:xfrm>
                <a:off x="9478246" y="2481020"/>
                <a:ext cx="191305" cy="76063"/>
              </a:xfrm>
              <a:custGeom>
                <a:avLst/>
                <a:gdLst/>
                <a:ahLst/>
                <a:cxnLst/>
                <a:rect l="l" t="t" r="r" b="b"/>
                <a:pathLst>
                  <a:path w="1748" h="695" extrusionOk="0">
                    <a:moveTo>
                      <a:pt x="1014" y="1"/>
                    </a:moveTo>
                    <a:cubicBezTo>
                      <a:pt x="910" y="1"/>
                      <a:pt x="800" y="16"/>
                      <a:pt x="692" y="55"/>
                    </a:cubicBezTo>
                    <a:cubicBezTo>
                      <a:pt x="385" y="167"/>
                      <a:pt x="134" y="398"/>
                      <a:pt x="1" y="695"/>
                    </a:cubicBezTo>
                    <a:cubicBezTo>
                      <a:pt x="1" y="695"/>
                      <a:pt x="677" y="254"/>
                      <a:pt x="1051" y="198"/>
                    </a:cubicBezTo>
                    <a:cubicBezTo>
                      <a:pt x="1149" y="183"/>
                      <a:pt x="1248" y="175"/>
                      <a:pt x="1347" y="175"/>
                    </a:cubicBezTo>
                    <a:cubicBezTo>
                      <a:pt x="1481" y="175"/>
                      <a:pt x="1615" y="189"/>
                      <a:pt x="1747" y="219"/>
                    </a:cubicBezTo>
                    <a:cubicBezTo>
                      <a:pt x="1747" y="219"/>
                      <a:pt x="1411" y="1"/>
                      <a:pt x="10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8" name="Google Shape;648;p39">
                <a:extLst>
                  <a:ext uri="{FF2B5EF4-FFF2-40B4-BE49-F238E27FC236}">
                    <a16:creationId xmlns:a16="http://schemas.microsoft.com/office/drawing/2014/main" id="{7C3BB73E-DE6E-B908-8B39-BE54FBB56A82}"/>
                  </a:ext>
                </a:extLst>
              </p:cNvPr>
              <p:cNvSpPr/>
              <p:nvPr/>
            </p:nvSpPr>
            <p:spPr>
              <a:xfrm>
                <a:off x="9518084" y="2607431"/>
                <a:ext cx="62273" cy="29878"/>
              </a:xfrm>
              <a:custGeom>
                <a:avLst/>
                <a:gdLst/>
                <a:ahLst/>
                <a:cxnLst/>
                <a:rect l="l" t="t" r="r" b="b"/>
                <a:pathLst>
                  <a:path w="569" h="273" extrusionOk="0">
                    <a:moveTo>
                      <a:pt x="11" y="1"/>
                    </a:moveTo>
                    <a:lnTo>
                      <a:pt x="11" y="1"/>
                    </a:lnTo>
                    <a:cubicBezTo>
                      <a:pt x="11" y="1"/>
                      <a:pt x="0" y="180"/>
                      <a:pt x="221" y="257"/>
                    </a:cubicBezTo>
                    <a:cubicBezTo>
                      <a:pt x="254" y="267"/>
                      <a:pt x="287" y="273"/>
                      <a:pt x="321" y="273"/>
                    </a:cubicBezTo>
                    <a:cubicBezTo>
                      <a:pt x="416" y="273"/>
                      <a:pt x="508" y="230"/>
                      <a:pt x="569" y="154"/>
                    </a:cubicBezTo>
                    <a:lnTo>
                      <a:pt x="569" y="154"/>
                    </a:lnTo>
                    <a:cubicBezTo>
                      <a:pt x="569" y="155"/>
                      <a:pt x="528" y="190"/>
                      <a:pt x="333" y="190"/>
                    </a:cubicBezTo>
                    <a:cubicBezTo>
                      <a:pt x="139" y="190"/>
                      <a:pt x="11" y="1"/>
                      <a:pt x="1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9" name="Google Shape;649;p39">
                <a:extLst>
                  <a:ext uri="{FF2B5EF4-FFF2-40B4-BE49-F238E27FC236}">
                    <a16:creationId xmlns:a16="http://schemas.microsoft.com/office/drawing/2014/main" id="{A94FAD90-66F4-B56F-3395-7890BB1052B9}"/>
                  </a:ext>
                </a:extLst>
              </p:cNvPr>
              <p:cNvSpPr/>
              <p:nvPr/>
            </p:nvSpPr>
            <p:spPr>
              <a:xfrm>
                <a:off x="9272599" y="2678024"/>
                <a:ext cx="486034" cy="532657"/>
              </a:xfrm>
              <a:custGeom>
                <a:avLst/>
                <a:gdLst/>
                <a:ahLst/>
                <a:cxnLst/>
                <a:rect l="l" t="t" r="r" b="b"/>
                <a:pathLst>
                  <a:path w="4441" h="4867" extrusionOk="0">
                    <a:moveTo>
                      <a:pt x="749" y="0"/>
                    </a:moveTo>
                    <a:cubicBezTo>
                      <a:pt x="740" y="0"/>
                      <a:pt x="731" y="1"/>
                      <a:pt x="722" y="1"/>
                    </a:cubicBezTo>
                    <a:cubicBezTo>
                      <a:pt x="364" y="22"/>
                      <a:pt x="0" y="252"/>
                      <a:pt x="0" y="252"/>
                    </a:cubicBezTo>
                    <a:lnTo>
                      <a:pt x="226" y="1358"/>
                    </a:lnTo>
                    <a:cubicBezTo>
                      <a:pt x="226" y="1358"/>
                      <a:pt x="21" y="2224"/>
                      <a:pt x="82" y="2511"/>
                    </a:cubicBezTo>
                    <a:cubicBezTo>
                      <a:pt x="144" y="2802"/>
                      <a:pt x="2033" y="4866"/>
                      <a:pt x="2033" y="4866"/>
                    </a:cubicBezTo>
                    <a:lnTo>
                      <a:pt x="3616" y="4139"/>
                    </a:lnTo>
                    <a:lnTo>
                      <a:pt x="3201" y="3340"/>
                    </a:lnTo>
                    <a:lnTo>
                      <a:pt x="4440" y="2772"/>
                    </a:lnTo>
                    <a:cubicBezTo>
                      <a:pt x="4440" y="2772"/>
                      <a:pt x="4338" y="2265"/>
                      <a:pt x="4102" y="1937"/>
                    </a:cubicBezTo>
                    <a:cubicBezTo>
                      <a:pt x="3862" y="1604"/>
                      <a:pt x="3452" y="1404"/>
                      <a:pt x="3452" y="1404"/>
                    </a:cubicBezTo>
                    <a:lnTo>
                      <a:pt x="1936" y="1758"/>
                    </a:lnTo>
                    <a:lnTo>
                      <a:pt x="1711" y="395"/>
                    </a:lnTo>
                    <a:cubicBezTo>
                      <a:pt x="1711" y="395"/>
                      <a:pt x="1111" y="0"/>
                      <a:pt x="74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0" name="Google Shape;650;p39">
                <a:extLst>
                  <a:ext uri="{FF2B5EF4-FFF2-40B4-BE49-F238E27FC236}">
                    <a16:creationId xmlns:a16="http://schemas.microsoft.com/office/drawing/2014/main" id="{2715874D-84FF-C2D0-3287-CBECB3CDDDF2}"/>
                  </a:ext>
                </a:extLst>
              </p:cNvPr>
              <p:cNvSpPr/>
              <p:nvPr/>
            </p:nvSpPr>
            <p:spPr>
              <a:xfrm>
                <a:off x="9343738" y="3131022"/>
                <a:ext cx="461410" cy="1517749"/>
              </a:xfrm>
              <a:custGeom>
                <a:avLst/>
                <a:gdLst/>
                <a:ahLst/>
                <a:cxnLst/>
                <a:rect l="l" t="t" r="r" b="b"/>
                <a:pathLst>
                  <a:path w="4216" h="13868" extrusionOk="0">
                    <a:moveTo>
                      <a:pt x="2966" y="0"/>
                    </a:moveTo>
                    <a:lnTo>
                      <a:pt x="1383" y="727"/>
                    </a:lnTo>
                    <a:lnTo>
                      <a:pt x="774" y="13157"/>
                    </a:lnTo>
                    <a:lnTo>
                      <a:pt x="1076" y="13449"/>
                    </a:lnTo>
                    <a:cubicBezTo>
                      <a:pt x="1076" y="13449"/>
                      <a:pt x="1" y="13833"/>
                      <a:pt x="72" y="13858"/>
                    </a:cubicBezTo>
                    <a:cubicBezTo>
                      <a:pt x="95" y="13865"/>
                      <a:pt x="258" y="13868"/>
                      <a:pt x="466" y="13868"/>
                    </a:cubicBezTo>
                    <a:cubicBezTo>
                      <a:pt x="882" y="13868"/>
                      <a:pt x="1476" y="13858"/>
                      <a:pt x="1476" y="13858"/>
                    </a:cubicBezTo>
                    <a:cubicBezTo>
                      <a:pt x="1476" y="13858"/>
                      <a:pt x="3760" y="4507"/>
                      <a:pt x="3990" y="3237"/>
                    </a:cubicBezTo>
                    <a:cubicBezTo>
                      <a:pt x="4215" y="1967"/>
                      <a:pt x="3166" y="384"/>
                      <a:pt x="296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1" name="Google Shape;651;p39">
                <a:extLst>
                  <a:ext uri="{FF2B5EF4-FFF2-40B4-BE49-F238E27FC236}">
                    <a16:creationId xmlns:a16="http://schemas.microsoft.com/office/drawing/2014/main" id="{602378E5-8204-5BE5-E1C3-B8148AB2524B}"/>
                  </a:ext>
                </a:extLst>
              </p:cNvPr>
              <p:cNvSpPr/>
              <p:nvPr/>
            </p:nvSpPr>
            <p:spPr>
              <a:xfrm>
                <a:off x="9311780" y="3191546"/>
                <a:ext cx="560017" cy="817317"/>
              </a:xfrm>
              <a:custGeom>
                <a:avLst/>
                <a:gdLst/>
                <a:ahLst/>
                <a:cxnLst/>
                <a:rect l="l" t="t" r="r" b="b"/>
                <a:pathLst>
                  <a:path w="5117" h="7468" extrusionOk="0">
                    <a:moveTo>
                      <a:pt x="2044" y="0"/>
                    </a:moveTo>
                    <a:lnTo>
                      <a:pt x="1675" y="174"/>
                    </a:lnTo>
                    <a:cubicBezTo>
                      <a:pt x="1675" y="174"/>
                      <a:pt x="1" y="4364"/>
                      <a:pt x="139" y="4645"/>
                    </a:cubicBezTo>
                    <a:cubicBezTo>
                      <a:pt x="272" y="4927"/>
                      <a:pt x="4251" y="6760"/>
                      <a:pt x="4313" y="6781"/>
                    </a:cubicBezTo>
                    <a:cubicBezTo>
                      <a:pt x="4369" y="6806"/>
                      <a:pt x="5117" y="7467"/>
                      <a:pt x="5117" y="7467"/>
                    </a:cubicBezTo>
                    <a:lnTo>
                      <a:pt x="4912" y="6489"/>
                    </a:lnTo>
                    <a:lnTo>
                      <a:pt x="3724" y="5168"/>
                    </a:lnTo>
                    <a:lnTo>
                      <a:pt x="2044"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2" name="Google Shape;652;p39">
                <a:extLst>
                  <a:ext uri="{FF2B5EF4-FFF2-40B4-BE49-F238E27FC236}">
                    <a16:creationId xmlns:a16="http://schemas.microsoft.com/office/drawing/2014/main" id="{F196702C-8B91-1473-7442-508D404D4504}"/>
                  </a:ext>
                </a:extLst>
              </p:cNvPr>
              <p:cNvSpPr/>
              <p:nvPr/>
            </p:nvSpPr>
            <p:spPr>
              <a:xfrm>
                <a:off x="9531983" y="2985240"/>
                <a:ext cx="330297" cy="640239"/>
              </a:xfrm>
              <a:custGeom>
                <a:avLst/>
                <a:gdLst/>
                <a:ahLst/>
                <a:cxnLst/>
                <a:rect l="l" t="t" r="r" b="b"/>
                <a:pathLst>
                  <a:path w="3018" h="5850" extrusionOk="0">
                    <a:moveTo>
                      <a:pt x="1994" y="1"/>
                    </a:moveTo>
                    <a:lnTo>
                      <a:pt x="831" y="528"/>
                    </a:lnTo>
                    <a:lnTo>
                      <a:pt x="1758" y="2269"/>
                    </a:lnTo>
                    <a:lnTo>
                      <a:pt x="611" y="4958"/>
                    </a:lnTo>
                    <a:cubicBezTo>
                      <a:pt x="611" y="4958"/>
                      <a:pt x="237" y="5009"/>
                      <a:pt x="124" y="5025"/>
                    </a:cubicBezTo>
                    <a:cubicBezTo>
                      <a:pt x="7" y="5040"/>
                      <a:pt x="437" y="5178"/>
                      <a:pt x="437" y="5178"/>
                    </a:cubicBezTo>
                    <a:cubicBezTo>
                      <a:pt x="437" y="5178"/>
                      <a:pt x="1" y="5849"/>
                      <a:pt x="155" y="5849"/>
                    </a:cubicBezTo>
                    <a:cubicBezTo>
                      <a:pt x="157" y="5849"/>
                      <a:pt x="158" y="5849"/>
                      <a:pt x="160" y="5849"/>
                    </a:cubicBezTo>
                    <a:cubicBezTo>
                      <a:pt x="329" y="5834"/>
                      <a:pt x="744" y="5378"/>
                      <a:pt x="744" y="5378"/>
                    </a:cubicBezTo>
                    <a:lnTo>
                      <a:pt x="3018" y="2817"/>
                    </a:lnTo>
                    <a:lnTo>
                      <a:pt x="1994" y="1"/>
                    </a:ln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3" name="Google Shape;653;p39">
                <a:extLst>
                  <a:ext uri="{FF2B5EF4-FFF2-40B4-BE49-F238E27FC236}">
                    <a16:creationId xmlns:a16="http://schemas.microsoft.com/office/drawing/2014/main" id="{D0DF95DF-DF6D-79FB-B43A-841B2019EFA8}"/>
                  </a:ext>
                </a:extLst>
              </p:cNvPr>
              <p:cNvSpPr/>
              <p:nvPr/>
            </p:nvSpPr>
            <p:spPr>
              <a:xfrm>
                <a:off x="9001504" y="2425860"/>
                <a:ext cx="292978" cy="453092"/>
              </a:xfrm>
              <a:custGeom>
                <a:avLst/>
                <a:gdLst/>
                <a:ahLst/>
                <a:cxnLst/>
                <a:rect l="l" t="t" r="r" b="b"/>
                <a:pathLst>
                  <a:path w="2677" h="4140" extrusionOk="0">
                    <a:moveTo>
                      <a:pt x="124" y="0"/>
                    </a:moveTo>
                    <a:cubicBezTo>
                      <a:pt x="0" y="0"/>
                      <a:pt x="568" y="4113"/>
                      <a:pt x="705" y="4139"/>
                    </a:cubicBezTo>
                    <a:cubicBezTo>
                      <a:pt x="708" y="4139"/>
                      <a:pt x="712" y="4140"/>
                      <a:pt x="717" y="4140"/>
                    </a:cubicBezTo>
                    <a:cubicBezTo>
                      <a:pt x="923" y="4140"/>
                      <a:pt x="2677" y="3524"/>
                      <a:pt x="2677" y="3524"/>
                    </a:cubicBezTo>
                    <a:lnTo>
                      <a:pt x="2477" y="2679"/>
                    </a:lnTo>
                    <a:lnTo>
                      <a:pt x="2477" y="2628"/>
                    </a:lnTo>
                    <a:lnTo>
                      <a:pt x="1345" y="2976"/>
                    </a:lnTo>
                    <a:lnTo>
                      <a:pt x="587" y="1025"/>
                    </a:lnTo>
                    <a:cubicBezTo>
                      <a:pt x="587" y="1025"/>
                      <a:pt x="792" y="467"/>
                      <a:pt x="762" y="385"/>
                    </a:cubicBezTo>
                    <a:cubicBezTo>
                      <a:pt x="759" y="377"/>
                      <a:pt x="754" y="374"/>
                      <a:pt x="746" y="374"/>
                    </a:cubicBezTo>
                    <a:cubicBezTo>
                      <a:pt x="675" y="374"/>
                      <a:pt x="413" y="707"/>
                      <a:pt x="413" y="707"/>
                    </a:cubicBezTo>
                    <a:cubicBezTo>
                      <a:pt x="413" y="707"/>
                      <a:pt x="260" y="52"/>
                      <a:pt x="127" y="1"/>
                    </a:cubicBezTo>
                    <a:cubicBezTo>
                      <a:pt x="126" y="0"/>
                      <a:pt x="125" y="0"/>
                      <a:pt x="124" y="0"/>
                    </a:cubicBezTo>
                    <a:close/>
                  </a:path>
                </a:pathLst>
              </a:custGeom>
              <a:solidFill>
                <a:srgbClr val="F9CB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4" name="Google Shape;654;p39">
                <a:extLst>
                  <a:ext uri="{FF2B5EF4-FFF2-40B4-BE49-F238E27FC236}">
                    <a16:creationId xmlns:a16="http://schemas.microsoft.com/office/drawing/2014/main" id="{1513BB8E-702E-091D-FE9F-8C55FB3C4C8E}"/>
                  </a:ext>
                </a:extLst>
              </p:cNvPr>
              <p:cNvSpPr/>
              <p:nvPr/>
            </p:nvSpPr>
            <p:spPr>
              <a:xfrm>
                <a:off x="8942404" y="2224916"/>
                <a:ext cx="487566" cy="589457"/>
              </a:xfrm>
              <a:custGeom>
                <a:avLst/>
                <a:gdLst/>
                <a:ahLst/>
                <a:cxnLst/>
                <a:rect l="l" t="t" r="r" b="b"/>
                <a:pathLst>
                  <a:path w="4455" h="5386" extrusionOk="0">
                    <a:moveTo>
                      <a:pt x="2342" y="0"/>
                    </a:moveTo>
                    <a:cubicBezTo>
                      <a:pt x="2159" y="0"/>
                      <a:pt x="1971" y="28"/>
                      <a:pt x="1783" y="90"/>
                    </a:cubicBezTo>
                    <a:cubicBezTo>
                      <a:pt x="431" y="536"/>
                      <a:pt x="1" y="1857"/>
                      <a:pt x="103" y="2364"/>
                    </a:cubicBezTo>
                    <a:lnTo>
                      <a:pt x="1286" y="2554"/>
                    </a:lnTo>
                    <a:cubicBezTo>
                      <a:pt x="1286" y="2554"/>
                      <a:pt x="964" y="1770"/>
                      <a:pt x="1399" y="1191"/>
                    </a:cubicBezTo>
                    <a:cubicBezTo>
                      <a:pt x="1582" y="943"/>
                      <a:pt x="1913" y="806"/>
                      <a:pt x="2239" y="806"/>
                    </a:cubicBezTo>
                    <a:cubicBezTo>
                      <a:pt x="2679" y="806"/>
                      <a:pt x="3109" y="1056"/>
                      <a:pt x="3150" y="1621"/>
                    </a:cubicBezTo>
                    <a:cubicBezTo>
                      <a:pt x="3227" y="2605"/>
                      <a:pt x="2695" y="3091"/>
                      <a:pt x="2418" y="3122"/>
                    </a:cubicBezTo>
                    <a:lnTo>
                      <a:pt x="2141" y="3153"/>
                    </a:lnTo>
                    <a:lnTo>
                      <a:pt x="2853" y="5386"/>
                    </a:lnTo>
                    <a:lnTo>
                      <a:pt x="3668" y="4827"/>
                    </a:lnTo>
                    <a:lnTo>
                      <a:pt x="3212" y="3434"/>
                    </a:lnTo>
                    <a:cubicBezTo>
                      <a:pt x="3212" y="3434"/>
                      <a:pt x="4149" y="3286"/>
                      <a:pt x="4313" y="2113"/>
                    </a:cubicBezTo>
                    <a:cubicBezTo>
                      <a:pt x="4454" y="1098"/>
                      <a:pt x="3482" y="0"/>
                      <a:pt x="234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5" name="Google Shape;655;p39">
                <a:extLst>
                  <a:ext uri="{FF2B5EF4-FFF2-40B4-BE49-F238E27FC236}">
                    <a16:creationId xmlns:a16="http://schemas.microsoft.com/office/drawing/2014/main" id="{C642EEB6-ED15-8263-280A-0163951B149C}"/>
                  </a:ext>
                </a:extLst>
              </p:cNvPr>
              <p:cNvSpPr/>
              <p:nvPr/>
            </p:nvSpPr>
            <p:spPr>
              <a:xfrm>
                <a:off x="9275882" y="2783421"/>
                <a:ext cx="109443" cy="145340"/>
              </a:xfrm>
              <a:custGeom>
                <a:avLst/>
                <a:gdLst/>
                <a:ahLst/>
                <a:cxnLst/>
                <a:rect l="l" t="t" r="r" b="b"/>
                <a:pathLst>
                  <a:path w="1000" h="1328" extrusionOk="0">
                    <a:moveTo>
                      <a:pt x="718" y="1"/>
                    </a:moveTo>
                    <a:lnTo>
                      <a:pt x="1" y="534"/>
                    </a:lnTo>
                    <a:lnTo>
                      <a:pt x="359" y="1327"/>
                    </a:lnTo>
                    <a:lnTo>
                      <a:pt x="1000" y="1010"/>
                    </a:lnTo>
                    <a:lnTo>
                      <a:pt x="71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6" name="Google Shape;656;p39">
                <a:extLst>
                  <a:ext uri="{FF2B5EF4-FFF2-40B4-BE49-F238E27FC236}">
                    <a16:creationId xmlns:a16="http://schemas.microsoft.com/office/drawing/2014/main" id="{A78AA587-FF33-8883-6574-648035749858}"/>
                  </a:ext>
                </a:extLst>
              </p:cNvPr>
              <p:cNvSpPr/>
              <p:nvPr/>
            </p:nvSpPr>
            <p:spPr>
              <a:xfrm>
                <a:off x="9474306" y="2483866"/>
                <a:ext cx="160443" cy="182003"/>
              </a:xfrm>
              <a:custGeom>
                <a:avLst/>
                <a:gdLst/>
                <a:ahLst/>
                <a:cxnLst/>
                <a:rect l="l" t="t" r="r" b="b"/>
                <a:pathLst>
                  <a:path w="1466" h="1663" extrusionOk="0">
                    <a:moveTo>
                      <a:pt x="1195" y="1"/>
                    </a:moveTo>
                    <a:cubicBezTo>
                      <a:pt x="918" y="1"/>
                      <a:pt x="771" y="116"/>
                      <a:pt x="431" y="300"/>
                    </a:cubicBezTo>
                    <a:cubicBezTo>
                      <a:pt x="1" y="536"/>
                      <a:pt x="16" y="894"/>
                      <a:pt x="93" y="1212"/>
                    </a:cubicBezTo>
                    <a:cubicBezTo>
                      <a:pt x="170" y="1529"/>
                      <a:pt x="487" y="1662"/>
                      <a:pt x="487" y="1662"/>
                    </a:cubicBezTo>
                    <a:cubicBezTo>
                      <a:pt x="344" y="1365"/>
                      <a:pt x="308" y="1027"/>
                      <a:pt x="380" y="710"/>
                    </a:cubicBezTo>
                    <a:cubicBezTo>
                      <a:pt x="498" y="188"/>
                      <a:pt x="1466" y="29"/>
                      <a:pt x="1466" y="29"/>
                    </a:cubicBezTo>
                    <a:cubicBezTo>
                      <a:pt x="1360" y="10"/>
                      <a:pt x="1273" y="1"/>
                      <a:pt x="1195" y="1"/>
                    </a:cubicBezTo>
                    <a:close/>
                  </a:path>
                </a:pathLst>
              </a:custGeom>
              <a:solidFill>
                <a:srgbClr val="000000">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7" name="Google Shape;657;p39">
                <a:extLst>
                  <a:ext uri="{FF2B5EF4-FFF2-40B4-BE49-F238E27FC236}">
                    <a16:creationId xmlns:a16="http://schemas.microsoft.com/office/drawing/2014/main" id="{B5FE1B8B-0387-A2BE-3F38-41C4EC24C599}"/>
                  </a:ext>
                </a:extLst>
              </p:cNvPr>
              <p:cNvSpPr/>
              <p:nvPr/>
            </p:nvSpPr>
            <p:spPr>
              <a:xfrm>
                <a:off x="9453073" y="2718957"/>
                <a:ext cx="216477" cy="167775"/>
              </a:xfrm>
              <a:custGeom>
                <a:avLst/>
                <a:gdLst/>
                <a:ahLst/>
                <a:cxnLst/>
                <a:rect l="l" t="t" r="r" b="b"/>
                <a:pathLst>
                  <a:path w="1978" h="1533" extrusionOk="0">
                    <a:moveTo>
                      <a:pt x="0" y="1"/>
                    </a:moveTo>
                    <a:lnTo>
                      <a:pt x="174" y="1532"/>
                    </a:lnTo>
                    <a:lnTo>
                      <a:pt x="1977" y="1128"/>
                    </a:lnTo>
                    <a:lnTo>
                      <a:pt x="1803" y="1025"/>
                    </a:lnTo>
                    <a:lnTo>
                      <a:pt x="374" y="1307"/>
                    </a:lnTo>
                    <a:lnTo>
                      <a:pt x="174" y="52"/>
                    </a:lnTo>
                    <a:lnTo>
                      <a:pt x="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8" name="Google Shape;658;p39">
                <a:extLst>
                  <a:ext uri="{FF2B5EF4-FFF2-40B4-BE49-F238E27FC236}">
                    <a16:creationId xmlns:a16="http://schemas.microsoft.com/office/drawing/2014/main" id="{28F77B7E-5D4D-D5B7-19D9-2E9404F07002}"/>
                  </a:ext>
                </a:extLst>
              </p:cNvPr>
              <p:cNvSpPr/>
              <p:nvPr/>
            </p:nvSpPr>
            <p:spPr>
              <a:xfrm>
                <a:off x="9520820" y="2980752"/>
                <a:ext cx="245042" cy="635204"/>
              </a:xfrm>
              <a:custGeom>
                <a:avLst/>
                <a:gdLst/>
                <a:ahLst/>
                <a:cxnLst/>
                <a:rect l="l" t="t" r="r" b="b"/>
                <a:pathLst>
                  <a:path w="2239" h="5804" extrusionOk="0">
                    <a:moveTo>
                      <a:pt x="2172" y="1"/>
                    </a:moveTo>
                    <a:lnTo>
                      <a:pt x="2090" y="47"/>
                    </a:lnTo>
                    <a:lnTo>
                      <a:pt x="933" y="574"/>
                    </a:lnTo>
                    <a:lnTo>
                      <a:pt x="1860" y="2321"/>
                    </a:lnTo>
                    <a:lnTo>
                      <a:pt x="713" y="5009"/>
                    </a:lnTo>
                    <a:lnTo>
                      <a:pt x="226" y="5071"/>
                    </a:lnTo>
                    <a:cubicBezTo>
                      <a:pt x="1" y="5101"/>
                      <a:pt x="539" y="5224"/>
                      <a:pt x="539" y="5224"/>
                    </a:cubicBezTo>
                    <a:lnTo>
                      <a:pt x="237" y="5803"/>
                    </a:lnTo>
                    <a:cubicBezTo>
                      <a:pt x="237" y="5803"/>
                      <a:pt x="708" y="5378"/>
                      <a:pt x="826" y="5224"/>
                    </a:cubicBezTo>
                    <a:cubicBezTo>
                      <a:pt x="948" y="5071"/>
                      <a:pt x="2203" y="2746"/>
                      <a:pt x="2219" y="2438"/>
                    </a:cubicBezTo>
                    <a:cubicBezTo>
                      <a:pt x="2239" y="2131"/>
                      <a:pt x="1358" y="769"/>
                      <a:pt x="1358" y="769"/>
                    </a:cubicBezTo>
                    <a:lnTo>
                      <a:pt x="2172" y="1"/>
                    </a:lnTo>
                    <a:close/>
                  </a:path>
                </a:pathLst>
              </a:custGeom>
              <a:solidFill>
                <a:srgbClr val="000000">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59" name="Google Shape;659;p39">
              <a:extLst>
                <a:ext uri="{FF2B5EF4-FFF2-40B4-BE49-F238E27FC236}">
                  <a16:creationId xmlns:a16="http://schemas.microsoft.com/office/drawing/2014/main" id="{88C306F0-E9AE-13CB-C3B2-7DC35B1F6335}"/>
                </a:ext>
              </a:extLst>
            </p:cNvPr>
            <p:cNvSpPr/>
            <p:nvPr/>
          </p:nvSpPr>
          <p:spPr>
            <a:xfrm>
              <a:off x="7496939" y="2183711"/>
              <a:ext cx="724838" cy="2423823"/>
            </a:xfrm>
            <a:custGeom>
              <a:avLst/>
              <a:gdLst/>
              <a:ahLst/>
              <a:cxnLst/>
              <a:rect l="l" t="t" r="r" b="b"/>
              <a:pathLst>
                <a:path w="6623" h="22147" extrusionOk="0">
                  <a:moveTo>
                    <a:pt x="3176" y="5166"/>
                  </a:moveTo>
                  <a:lnTo>
                    <a:pt x="3217" y="5361"/>
                  </a:lnTo>
                  <a:lnTo>
                    <a:pt x="3171" y="5172"/>
                  </a:lnTo>
                  <a:lnTo>
                    <a:pt x="3176" y="5166"/>
                  </a:lnTo>
                  <a:close/>
                  <a:moveTo>
                    <a:pt x="2346" y="0"/>
                  </a:moveTo>
                  <a:cubicBezTo>
                    <a:pt x="2154" y="0"/>
                    <a:pt x="1964" y="32"/>
                    <a:pt x="1783" y="91"/>
                  </a:cubicBezTo>
                  <a:cubicBezTo>
                    <a:pt x="431" y="537"/>
                    <a:pt x="1" y="1858"/>
                    <a:pt x="103" y="2365"/>
                  </a:cubicBezTo>
                  <a:lnTo>
                    <a:pt x="682" y="2457"/>
                  </a:lnTo>
                  <a:cubicBezTo>
                    <a:pt x="789" y="3610"/>
                    <a:pt x="1143" y="5950"/>
                    <a:pt x="1240" y="5970"/>
                  </a:cubicBezTo>
                  <a:cubicBezTo>
                    <a:pt x="1243" y="5971"/>
                    <a:pt x="1247" y="5972"/>
                    <a:pt x="1252" y="5972"/>
                  </a:cubicBezTo>
                  <a:cubicBezTo>
                    <a:pt x="1458" y="5972"/>
                    <a:pt x="3212" y="5361"/>
                    <a:pt x="3212" y="5361"/>
                  </a:cubicBezTo>
                  <a:lnTo>
                    <a:pt x="3243" y="5494"/>
                  </a:lnTo>
                  <a:lnTo>
                    <a:pt x="3048" y="5638"/>
                  </a:lnTo>
                  <a:lnTo>
                    <a:pt x="3161" y="5888"/>
                  </a:lnTo>
                  <a:cubicBezTo>
                    <a:pt x="3109" y="6160"/>
                    <a:pt x="3063" y="6493"/>
                    <a:pt x="3094" y="6652"/>
                  </a:cubicBezTo>
                  <a:cubicBezTo>
                    <a:pt x="3161" y="6938"/>
                    <a:pt x="5045" y="9007"/>
                    <a:pt x="5045" y="9007"/>
                  </a:cubicBezTo>
                  <a:cubicBezTo>
                    <a:pt x="5045" y="9007"/>
                    <a:pt x="3371" y="13197"/>
                    <a:pt x="3509" y="13478"/>
                  </a:cubicBezTo>
                  <a:cubicBezTo>
                    <a:pt x="3555" y="13581"/>
                    <a:pt x="4108" y="13883"/>
                    <a:pt x="4789" y="14231"/>
                  </a:cubicBezTo>
                  <a:lnTo>
                    <a:pt x="4436" y="21437"/>
                  </a:lnTo>
                  <a:lnTo>
                    <a:pt x="4738" y="21729"/>
                  </a:lnTo>
                  <a:cubicBezTo>
                    <a:pt x="4738" y="21729"/>
                    <a:pt x="3663" y="22113"/>
                    <a:pt x="3729" y="22138"/>
                  </a:cubicBezTo>
                  <a:cubicBezTo>
                    <a:pt x="3756" y="22144"/>
                    <a:pt x="3943" y="22147"/>
                    <a:pt x="4172" y="22147"/>
                  </a:cubicBezTo>
                  <a:cubicBezTo>
                    <a:pt x="4335" y="22147"/>
                    <a:pt x="4518" y="22146"/>
                    <a:pt x="4682" y="22144"/>
                  </a:cubicBezTo>
                  <a:cubicBezTo>
                    <a:pt x="5388" y="19071"/>
                    <a:pt x="6259" y="15860"/>
                    <a:pt x="4830" y="13058"/>
                  </a:cubicBezTo>
                  <a:cubicBezTo>
                    <a:pt x="4702" y="12864"/>
                    <a:pt x="4764" y="12608"/>
                    <a:pt x="4830" y="12418"/>
                  </a:cubicBezTo>
                  <a:cubicBezTo>
                    <a:pt x="5214" y="11138"/>
                    <a:pt x="6623" y="9986"/>
                    <a:pt x="5916" y="8705"/>
                  </a:cubicBezTo>
                  <a:cubicBezTo>
                    <a:pt x="5148" y="7358"/>
                    <a:pt x="4636" y="6206"/>
                    <a:pt x="3867" y="4992"/>
                  </a:cubicBezTo>
                  <a:cubicBezTo>
                    <a:pt x="3818" y="4919"/>
                    <a:pt x="3727" y="4892"/>
                    <a:pt x="3609" y="4892"/>
                  </a:cubicBezTo>
                  <a:cubicBezTo>
                    <a:pt x="3294" y="4892"/>
                    <a:pt x="2785" y="5079"/>
                    <a:pt x="2346" y="5079"/>
                  </a:cubicBezTo>
                  <a:cubicBezTo>
                    <a:pt x="2083" y="5079"/>
                    <a:pt x="1846" y="5012"/>
                    <a:pt x="1691" y="4798"/>
                  </a:cubicBezTo>
                  <a:cubicBezTo>
                    <a:pt x="923" y="3840"/>
                    <a:pt x="539" y="2365"/>
                    <a:pt x="1117" y="1279"/>
                  </a:cubicBezTo>
                  <a:cubicBezTo>
                    <a:pt x="1455" y="731"/>
                    <a:pt x="1942" y="291"/>
                    <a:pt x="2520" y="9"/>
                  </a:cubicBezTo>
                  <a:cubicBezTo>
                    <a:pt x="2462" y="3"/>
                    <a:pt x="2404" y="0"/>
                    <a:pt x="2346" y="0"/>
                  </a:cubicBezTo>
                  <a:close/>
                </a:path>
              </a:pathLst>
            </a:custGeom>
            <a:solidFill>
              <a:srgbClr val="000000">
                <a:alpha val="2500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660" name="Google Shape;660;p39">
            <a:extLst>
              <a:ext uri="{FF2B5EF4-FFF2-40B4-BE49-F238E27FC236}">
                <a16:creationId xmlns:a16="http://schemas.microsoft.com/office/drawing/2014/main" id="{E5B49050-392C-B023-9557-EB769561BA97}"/>
              </a:ext>
            </a:extLst>
          </p:cNvPr>
          <p:cNvPicPr preferRelativeResize="0"/>
          <p:nvPr/>
        </p:nvPicPr>
        <p:blipFill>
          <a:blip r:embed="rId3">
            <a:alphaModFix/>
          </a:blip>
          <a:stretch>
            <a:fillRect/>
          </a:stretch>
        </p:blipFill>
        <p:spPr>
          <a:xfrm>
            <a:off x="1664921" y="4617450"/>
            <a:ext cx="1547500" cy="391700"/>
          </a:xfrm>
          <a:prstGeom prst="rect">
            <a:avLst/>
          </a:prstGeom>
          <a:noFill/>
          <a:ln>
            <a:noFill/>
          </a:ln>
        </p:spPr>
      </p:pic>
      <p:pic>
        <p:nvPicPr>
          <p:cNvPr id="661" name="Google Shape;661;p39">
            <a:extLst>
              <a:ext uri="{FF2B5EF4-FFF2-40B4-BE49-F238E27FC236}">
                <a16:creationId xmlns:a16="http://schemas.microsoft.com/office/drawing/2014/main" id="{ECE60F23-6332-DBD7-0684-F24EEA1BC6F8}"/>
              </a:ext>
            </a:extLst>
          </p:cNvPr>
          <p:cNvPicPr preferRelativeResize="0"/>
          <p:nvPr/>
        </p:nvPicPr>
        <p:blipFill>
          <a:blip r:embed="rId4">
            <a:alphaModFix/>
          </a:blip>
          <a:stretch>
            <a:fillRect/>
          </a:stretch>
        </p:blipFill>
        <p:spPr>
          <a:xfrm>
            <a:off x="7992750" y="1275050"/>
            <a:ext cx="487680" cy="487680"/>
          </a:xfrm>
          <a:prstGeom prst="rect">
            <a:avLst/>
          </a:prstGeom>
          <a:noFill/>
          <a:ln>
            <a:noFill/>
          </a:ln>
        </p:spPr>
      </p:pic>
      <p:pic>
        <p:nvPicPr>
          <p:cNvPr id="662" name="Google Shape;662;p39">
            <a:extLst>
              <a:ext uri="{FF2B5EF4-FFF2-40B4-BE49-F238E27FC236}">
                <a16:creationId xmlns:a16="http://schemas.microsoft.com/office/drawing/2014/main" id="{5E7F3A69-D62D-CCC1-A476-52403CC545F9}"/>
              </a:ext>
            </a:extLst>
          </p:cNvPr>
          <p:cNvPicPr preferRelativeResize="0"/>
          <p:nvPr/>
        </p:nvPicPr>
        <p:blipFill>
          <a:blip r:embed="rId5">
            <a:alphaModFix/>
          </a:blip>
          <a:stretch>
            <a:fillRect/>
          </a:stretch>
        </p:blipFill>
        <p:spPr>
          <a:xfrm>
            <a:off x="6461162" y="1074413"/>
            <a:ext cx="487680" cy="487680"/>
          </a:xfrm>
          <a:prstGeom prst="rect">
            <a:avLst/>
          </a:prstGeom>
          <a:noFill/>
          <a:ln>
            <a:noFill/>
          </a:ln>
        </p:spPr>
      </p:pic>
      <p:pic>
        <p:nvPicPr>
          <p:cNvPr id="663" name="Google Shape;663;p39">
            <a:extLst>
              <a:ext uri="{FF2B5EF4-FFF2-40B4-BE49-F238E27FC236}">
                <a16:creationId xmlns:a16="http://schemas.microsoft.com/office/drawing/2014/main" id="{EA522321-D1B0-319E-E05B-0D7D294FC414}"/>
              </a:ext>
            </a:extLst>
          </p:cNvPr>
          <p:cNvPicPr preferRelativeResize="0"/>
          <p:nvPr/>
        </p:nvPicPr>
        <p:blipFill>
          <a:blip r:embed="rId6">
            <a:alphaModFix/>
          </a:blip>
          <a:stretch>
            <a:fillRect/>
          </a:stretch>
        </p:blipFill>
        <p:spPr>
          <a:xfrm>
            <a:off x="5024940" y="1268289"/>
            <a:ext cx="598725" cy="598725"/>
          </a:xfrm>
          <a:prstGeom prst="rect">
            <a:avLst/>
          </a:prstGeom>
          <a:noFill/>
          <a:ln>
            <a:noFill/>
          </a:ln>
        </p:spPr>
      </p:pic>
    </p:spTree>
    <p:extLst>
      <p:ext uri="{BB962C8B-B14F-4D97-AF65-F5344CB8AC3E}">
        <p14:creationId xmlns:p14="http://schemas.microsoft.com/office/powerpoint/2010/main" val="28034380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sp>
        <p:nvSpPr>
          <p:cNvPr id="668" name="Google Shape;668;p40"/>
          <p:cNvSpPr txBox="1">
            <a:spLocks noGrp="1"/>
          </p:cNvSpPr>
          <p:nvPr>
            <p:ph type="title"/>
          </p:nvPr>
        </p:nvSpPr>
        <p:spPr>
          <a:xfrm>
            <a:off x="720000" y="36740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QUELQUES RÈGLES DE CLASSE</a:t>
            </a:r>
            <a:endParaRPr/>
          </a:p>
        </p:txBody>
      </p:sp>
      <p:pic>
        <p:nvPicPr>
          <p:cNvPr id="669" name="Google Shape;669;p40" descr="Bitmoji Image"/>
          <p:cNvPicPr preferRelativeResize="0"/>
          <p:nvPr/>
        </p:nvPicPr>
        <p:blipFill rotWithShape="1">
          <a:blip r:embed="rId3">
            <a:alphaModFix/>
          </a:blip>
          <a:srcRect t="12953"/>
          <a:stretch/>
        </p:blipFill>
        <p:spPr>
          <a:xfrm>
            <a:off x="693287" y="1140975"/>
            <a:ext cx="1981180" cy="1613842"/>
          </a:xfrm>
          <a:prstGeom prst="rect">
            <a:avLst/>
          </a:prstGeom>
          <a:noFill/>
          <a:ln>
            <a:noFill/>
          </a:ln>
        </p:spPr>
      </p:pic>
      <p:pic>
        <p:nvPicPr>
          <p:cNvPr id="670" name="Google Shape;670;p40" descr="Bitmoji Image"/>
          <p:cNvPicPr preferRelativeResize="0"/>
          <p:nvPr/>
        </p:nvPicPr>
        <p:blipFill>
          <a:blip r:embed="rId4">
            <a:alphaModFix/>
          </a:blip>
          <a:stretch>
            <a:fillRect/>
          </a:stretch>
        </p:blipFill>
        <p:spPr>
          <a:xfrm>
            <a:off x="821606" y="3175829"/>
            <a:ext cx="1724531" cy="1613842"/>
          </a:xfrm>
          <a:prstGeom prst="rect">
            <a:avLst/>
          </a:prstGeom>
          <a:noFill/>
          <a:ln>
            <a:noFill/>
          </a:ln>
        </p:spPr>
      </p:pic>
      <p:pic>
        <p:nvPicPr>
          <p:cNvPr id="671" name="Google Shape;671;p40" descr="check box"/>
          <p:cNvPicPr preferRelativeResize="0"/>
          <p:nvPr/>
        </p:nvPicPr>
        <p:blipFill>
          <a:blip r:embed="rId5">
            <a:alphaModFix/>
          </a:blip>
          <a:stretch>
            <a:fillRect/>
          </a:stretch>
        </p:blipFill>
        <p:spPr>
          <a:xfrm>
            <a:off x="4626056" y="3175836"/>
            <a:ext cx="1724531" cy="1613842"/>
          </a:xfrm>
          <a:prstGeom prst="rect">
            <a:avLst/>
          </a:prstGeom>
          <a:noFill/>
          <a:ln>
            <a:noFill/>
          </a:ln>
        </p:spPr>
      </p:pic>
      <p:pic>
        <p:nvPicPr>
          <p:cNvPr id="672" name="Google Shape;672;p40" descr="sure!"/>
          <p:cNvPicPr preferRelativeResize="0"/>
          <p:nvPr/>
        </p:nvPicPr>
        <p:blipFill rotWithShape="1">
          <a:blip r:embed="rId6">
            <a:alphaModFix/>
          </a:blip>
          <a:srcRect t="7029"/>
          <a:stretch/>
        </p:blipFill>
        <p:spPr>
          <a:xfrm>
            <a:off x="4560896" y="1140983"/>
            <a:ext cx="1854878" cy="1613842"/>
          </a:xfrm>
          <a:prstGeom prst="rect">
            <a:avLst/>
          </a:prstGeom>
          <a:noFill/>
          <a:ln>
            <a:noFill/>
          </a:ln>
        </p:spPr>
      </p:pic>
      <p:sp>
        <p:nvSpPr>
          <p:cNvPr id="673" name="Google Shape;673;p40"/>
          <p:cNvSpPr/>
          <p:nvPr/>
        </p:nvSpPr>
        <p:spPr>
          <a:xfrm>
            <a:off x="2158888" y="1140900"/>
            <a:ext cx="1981200" cy="16140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1000"/>
              </a:spcAft>
              <a:buNone/>
            </a:pPr>
            <a:r>
              <a:rPr lang="en" sz="1800">
                <a:solidFill>
                  <a:schemeClr val="accent1"/>
                </a:solidFill>
                <a:latin typeface="Open Sans SemiBold"/>
                <a:ea typeface="Open Sans SemiBold"/>
                <a:cs typeface="Open Sans SemiBold"/>
                <a:sym typeface="Open Sans SemiBold"/>
              </a:rPr>
              <a:t>On lève la main avant de parler</a:t>
            </a:r>
            <a:endParaRPr sz="1800">
              <a:solidFill>
                <a:schemeClr val="accent1"/>
              </a:solidFill>
              <a:latin typeface="Open Sans SemiBold"/>
              <a:ea typeface="Open Sans SemiBold"/>
              <a:cs typeface="Open Sans SemiBold"/>
              <a:sym typeface="Open Sans SemiBold"/>
            </a:endParaRPr>
          </a:p>
        </p:txBody>
      </p:sp>
      <p:sp>
        <p:nvSpPr>
          <p:cNvPr id="674" name="Google Shape;674;p40"/>
          <p:cNvSpPr/>
          <p:nvPr/>
        </p:nvSpPr>
        <p:spPr>
          <a:xfrm>
            <a:off x="2546138" y="3798750"/>
            <a:ext cx="1981200" cy="990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a:solidFill>
                  <a:schemeClr val="accent1"/>
                </a:solidFill>
                <a:latin typeface="Open Sans SemiBold"/>
                <a:ea typeface="Open Sans SemiBold"/>
                <a:cs typeface="Open Sans SemiBold"/>
                <a:sym typeface="Open Sans SemiBold"/>
              </a:rPr>
              <a:t>On reste discret et discrète</a:t>
            </a:r>
            <a:endParaRPr sz="1800">
              <a:solidFill>
                <a:schemeClr val="accent1"/>
              </a:solidFill>
              <a:latin typeface="Open Sans SemiBold"/>
              <a:ea typeface="Open Sans SemiBold"/>
              <a:cs typeface="Open Sans SemiBold"/>
              <a:sym typeface="Open Sans SemiBold"/>
            </a:endParaRPr>
          </a:p>
        </p:txBody>
      </p:sp>
      <p:sp>
        <p:nvSpPr>
          <p:cNvPr id="675" name="Google Shape;675;p40"/>
          <p:cNvSpPr/>
          <p:nvPr/>
        </p:nvSpPr>
        <p:spPr>
          <a:xfrm>
            <a:off x="6350588" y="1615548"/>
            <a:ext cx="1981200" cy="1139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a:solidFill>
                  <a:schemeClr val="accent1"/>
                </a:solidFill>
                <a:latin typeface="Open Sans SemiBold"/>
                <a:ea typeface="Open Sans SemiBold"/>
                <a:cs typeface="Open Sans SemiBold"/>
                <a:sym typeface="Open Sans SemiBold"/>
              </a:rPr>
              <a:t>On respecte les autres </a:t>
            </a:r>
            <a:endParaRPr sz="1800">
              <a:solidFill>
                <a:schemeClr val="accent1"/>
              </a:solidFill>
              <a:latin typeface="Open Sans SemiBold"/>
              <a:ea typeface="Open Sans SemiBold"/>
              <a:cs typeface="Open Sans SemiBold"/>
              <a:sym typeface="Open Sans SemiBold"/>
            </a:endParaRPr>
          </a:p>
          <a:p>
            <a:pPr marL="0" lvl="0" indent="0" algn="ctr" rtl="0">
              <a:spcBef>
                <a:spcPts val="0"/>
              </a:spcBef>
              <a:spcAft>
                <a:spcPts val="0"/>
              </a:spcAft>
              <a:buNone/>
            </a:pPr>
            <a:r>
              <a:rPr lang="en" sz="1100">
                <a:solidFill>
                  <a:schemeClr val="accent1"/>
                </a:solidFill>
                <a:latin typeface="Open Sans Light"/>
                <a:ea typeface="Open Sans Light"/>
                <a:cs typeface="Open Sans Light"/>
                <a:sym typeface="Open Sans Light"/>
              </a:rPr>
              <a:t>(opinions, sentiments, idées)</a:t>
            </a:r>
            <a:endParaRPr sz="1100">
              <a:solidFill>
                <a:schemeClr val="accent1"/>
              </a:solidFill>
              <a:latin typeface="Open Sans Light"/>
              <a:ea typeface="Open Sans Light"/>
              <a:cs typeface="Open Sans Light"/>
              <a:sym typeface="Open Sans Light"/>
            </a:endParaRPr>
          </a:p>
        </p:txBody>
      </p:sp>
      <p:sp>
        <p:nvSpPr>
          <p:cNvPr id="676" name="Google Shape;676;p40"/>
          <p:cNvSpPr/>
          <p:nvPr/>
        </p:nvSpPr>
        <p:spPr>
          <a:xfrm>
            <a:off x="5916013" y="3438325"/>
            <a:ext cx="2534700" cy="9909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a:solidFill>
                  <a:schemeClr val="accent1"/>
                </a:solidFill>
                <a:latin typeface="Open Sans SemiBold"/>
                <a:ea typeface="Open Sans SemiBold"/>
                <a:cs typeface="Open Sans SemiBold"/>
                <a:sym typeface="Open Sans SemiBold"/>
              </a:rPr>
              <a:t>On utilise les bons mots au moment de prendre la parole</a:t>
            </a:r>
            <a:endParaRPr sz="1800">
              <a:solidFill>
                <a:schemeClr val="accent1"/>
              </a:solidFill>
              <a:latin typeface="Open Sans SemiBold"/>
              <a:ea typeface="Open Sans SemiBold"/>
              <a:cs typeface="Open Sans SemiBold"/>
              <a:sym typeface="Open Sans Semi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80"/>
        <p:cNvGrpSpPr/>
        <p:nvPr/>
      </p:nvGrpSpPr>
      <p:grpSpPr>
        <a:xfrm>
          <a:off x="0" y="0"/>
          <a:ext cx="0" cy="0"/>
          <a:chOff x="0" y="0"/>
          <a:chExt cx="0" cy="0"/>
        </a:xfrm>
      </p:grpSpPr>
      <p:sp>
        <p:nvSpPr>
          <p:cNvPr id="681" name="Google Shape;681;p41"/>
          <p:cNvSpPr txBox="1">
            <a:spLocks noGrp="1"/>
          </p:cNvSpPr>
          <p:nvPr>
            <p:ph type="title"/>
          </p:nvPr>
        </p:nvSpPr>
        <p:spPr>
          <a:xfrm>
            <a:off x="669750" y="367404"/>
            <a:ext cx="78045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LES RÈGLES DE SÉCURITÉ</a:t>
            </a:r>
            <a:endParaRPr/>
          </a:p>
        </p:txBody>
      </p:sp>
      <p:sp>
        <p:nvSpPr>
          <p:cNvPr id="682" name="Google Shape;682;p41"/>
          <p:cNvSpPr/>
          <p:nvPr/>
        </p:nvSpPr>
        <p:spPr>
          <a:xfrm>
            <a:off x="669750" y="4082350"/>
            <a:ext cx="7804500" cy="6513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300">
                <a:solidFill>
                  <a:schemeClr val="accent1"/>
                </a:solidFill>
                <a:latin typeface="Fredoka One"/>
                <a:ea typeface="Fredoka One"/>
                <a:cs typeface="Fredoka One"/>
                <a:sym typeface="Fredoka One"/>
              </a:rPr>
              <a:t>Peux-tu en nommer pour chacune des situations?</a:t>
            </a:r>
            <a:endParaRPr sz="2300">
              <a:solidFill>
                <a:schemeClr val="accent1"/>
              </a:solidFill>
              <a:latin typeface="Fredoka One"/>
              <a:ea typeface="Fredoka One"/>
              <a:cs typeface="Fredoka One"/>
              <a:sym typeface="Fredoka One"/>
            </a:endParaRPr>
          </a:p>
        </p:txBody>
      </p:sp>
      <p:grpSp>
        <p:nvGrpSpPr>
          <p:cNvPr id="683" name="Google Shape;683;p41"/>
          <p:cNvGrpSpPr/>
          <p:nvPr/>
        </p:nvGrpSpPr>
        <p:grpSpPr>
          <a:xfrm>
            <a:off x="3624250" y="1619186"/>
            <a:ext cx="1895575" cy="2310764"/>
            <a:chOff x="3624250" y="1619186"/>
            <a:chExt cx="1895575" cy="2310764"/>
          </a:xfrm>
        </p:grpSpPr>
        <p:sp>
          <p:nvSpPr>
            <p:cNvPr id="684" name="Google Shape;684;p41"/>
            <p:cNvSpPr txBox="1"/>
            <p:nvPr/>
          </p:nvSpPr>
          <p:spPr>
            <a:xfrm>
              <a:off x="3624263" y="3636850"/>
              <a:ext cx="1895400" cy="293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a:solidFill>
                    <a:schemeClr val="accent3"/>
                  </a:solidFill>
                  <a:latin typeface="Open Sans"/>
                  <a:ea typeface="Open Sans"/>
                  <a:cs typeface="Open Sans"/>
                  <a:sym typeface="Open Sans"/>
                </a:rPr>
                <a:t>Si tu te perds</a:t>
              </a:r>
              <a:endParaRPr sz="1800" b="1">
                <a:solidFill>
                  <a:schemeClr val="accent3"/>
                </a:solidFill>
                <a:latin typeface="Open Sans"/>
                <a:ea typeface="Open Sans"/>
                <a:cs typeface="Open Sans"/>
                <a:sym typeface="Open Sans"/>
              </a:endParaRPr>
            </a:p>
          </p:txBody>
        </p:sp>
        <p:pic>
          <p:nvPicPr>
            <p:cNvPr id="685" name="Google Shape;685;p41" descr="Bitmoji Image"/>
            <p:cNvPicPr preferRelativeResize="0"/>
            <p:nvPr/>
          </p:nvPicPr>
          <p:blipFill>
            <a:blip r:embed="rId3">
              <a:alphaModFix/>
            </a:blip>
            <a:stretch>
              <a:fillRect/>
            </a:stretch>
          </p:blipFill>
          <p:spPr>
            <a:xfrm>
              <a:off x="3624250" y="1619186"/>
              <a:ext cx="1895575" cy="1905138"/>
            </a:xfrm>
            <a:prstGeom prst="rect">
              <a:avLst/>
            </a:prstGeom>
            <a:noFill/>
            <a:ln>
              <a:noFill/>
            </a:ln>
          </p:spPr>
        </p:pic>
      </p:grpSp>
      <p:grpSp>
        <p:nvGrpSpPr>
          <p:cNvPr id="686" name="Google Shape;686;p41"/>
          <p:cNvGrpSpPr/>
          <p:nvPr/>
        </p:nvGrpSpPr>
        <p:grpSpPr>
          <a:xfrm>
            <a:off x="1091613" y="1161175"/>
            <a:ext cx="1895588" cy="2768775"/>
            <a:chOff x="1091613" y="1161175"/>
            <a:chExt cx="1895588" cy="2768775"/>
          </a:xfrm>
        </p:grpSpPr>
        <p:sp>
          <p:nvSpPr>
            <p:cNvPr id="687" name="Google Shape;687;p41"/>
            <p:cNvSpPr txBox="1"/>
            <p:nvPr/>
          </p:nvSpPr>
          <p:spPr>
            <a:xfrm>
              <a:off x="1091613" y="3636850"/>
              <a:ext cx="1895400" cy="293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a:solidFill>
                    <a:schemeClr val="accent3"/>
                  </a:solidFill>
                  <a:latin typeface="Open Sans"/>
                  <a:ea typeface="Open Sans"/>
                  <a:cs typeface="Open Sans"/>
                  <a:sym typeface="Open Sans"/>
                </a:rPr>
                <a:t>À vélo</a:t>
              </a:r>
              <a:endParaRPr sz="1800" b="1">
                <a:solidFill>
                  <a:schemeClr val="accent3"/>
                </a:solidFill>
                <a:latin typeface="Open Sans"/>
                <a:ea typeface="Open Sans"/>
                <a:cs typeface="Open Sans"/>
                <a:sym typeface="Open Sans"/>
              </a:endParaRPr>
            </a:p>
          </p:txBody>
        </p:sp>
        <p:pic>
          <p:nvPicPr>
            <p:cNvPr id="688" name="Google Shape;688;p41" descr="Bitmoji Image"/>
            <p:cNvPicPr preferRelativeResize="0"/>
            <p:nvPr/>
          </p:nvPicPr>
          <p:blipFill rotWithShape="1">
            <a:blip r:embed="rId4">
              <a:alphaModFix/>
            </a:blip>
            <a:srcRect l="17424" t="8054" r="13324"/>
            <a:stretch/>
          </p:blipFill>
          <p:spPr>
            <a:xfrm>
              <a:off x="1091800" y="1161175"/>
              <a:ext cx="1895400" cy="2516329"/>
            </a:xfrm>
            <a:prstGeom prst="rect">
              <a:avLst/>
            </a:prstGeom>
            <a:noFill/>
            <a:ln>
              <a:noFill/>
            </a:ln>
          </p:spPr>
        </p:pic>
      </p:grpSp>
      <p:grpSp>
        <p:nvGrpSpPr>
          <p:cNvPr id="689" name="Google Shape;689;p41"/>
          <p:cNvGrpSpPr/>
          <p:nvPr/>
        </p:nvGrpSpPr>
        <p:grpSpPr>
          <a:xfrm>
            <a:off x="6156862" y="1562913"/>
            <a:ext cx="2017687" cy="2367037"/>
            <a:chOff x="6156863" y="1562913"/>
            <a:chExt cx="2017687" cy="2367037"/>
          </a:xfrm>
        </p:grpSpPr>
        <p:sp>
          <p:nvSpPr>
            <p:cNvPr id="690" name="Google Shape;690;p41"/>
            <p:cNvSpPr txBox="1"/>
            <p:nvPr/>
          </p:nvSpPr>
          <p:spPr>
            <a:xfrm>
              <a:off x="6156863" y="3636850"/>
              <a:ext cx="1895400" cy="2931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800" b="1">
                  <a:solidFill>
                    <a:schemeClr val="accent3"/>
                  </a:solidFill>
                  <a:latin typeface="Open Sans"/>
                  <a:ea typeface="Open Sans"/>
                  <a:cs typeface="Open Sans"/>
                  <a:sym typeface="Open Sans"/>
                </a:rPr>
                <a:t>En voiture</a:t>
              </a:r>
              <a:endParaRPr sz="1800" b="1">
                <a:solidFill>
                  <a:schemeClr val="accent3"/>
                </a:solidFill>
                <a:latin typeface="Open Sans"/>
                <a:ea typeface="Open Sans"/>
                <a:cs typeface="Open Sans"/>
                <a:sym typeface="Open Sans"/>
              </a:endParaRPr>
            </a:p>
          </p:txBody>
        </p:sp>
        <p:pic>
          <p:nvPicPr>
            <p:cNvPr id="691" name="Google Shape;691;p41" descr="Bitmoji Image"/>
            <p:cNvPicPr preferRelativeResize="0"/>
            <p:nvPr/>
          </p:nvPicPr>
          <p:blipFill>
            <a:blip r:embed="rId5">
              <a:alphaModFix/>
            </a:blip>
            <a:stretch>
              <a:fillRect/>
            </a:stretch>
          </p:blipFill>
          <p:spPr>
            <a:xfrm>
              <a:off x="6156875" y="1562913"/>
              <a:ext cx="2017675" cy="2017675"/>
            </a:xfrm>
            <a:prstGeom prst="rect">
              <a:avLst/>
            </a:prstGeom>
            <a:noFill/>
            <a:ln>
              <a:noFill/>
            </a:ln>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86"/>
                                        </p:tgtEl>
                                        <p:attrNameLst>
                                          <p:attrName>style.visibility</p:attrName>
                                        </p:attrNameLst>
                                      </p:cBhvr>
                                      <p:to>
                                        <p:strVal val="visible"/>
                                      </p:to>
                                    </p:set>
                                    <p:anim calcmode="lin" valueType="num">
                                      <p:cBhvr additive="base">
                                        <p:cTn id="7" dur="800"/>
                                        <p:tgtEl>
                                          <p:spTgt spid="686"/>
                                        </p:tgtEl>
                                        <p:attrNameLst>
                                          <p:attrName>ppt_w</p:attrName>
                                        </p:attrNameLst>
                                      </p:cBhvr>
                                      <p:tavLst>
                                        <p:tav tm="0">
                                          <p:val>
                                            <p:strVal val="0"/>
                                          </p:val>
                                        </p:tav>
                                        <p:tav tm="100000">
                                          <p:val>
                                            <p:strVal val="#ppt_w"/>
                                          </p:val>
                                        </p:tav>
                                      </p:tavLst>
                                    </p:anim>
                                    <p:anim calcmode="lin" valueType="num">
                                      <p:cBhvr additive="base">
                                        <p:cTn id="8" dur="800"/>
                                        <p:tgtEl>
                                          <p:spTgt spid="686"/>
                                        </p:tgtEl>
                                        <p:attrNameLst>
                                          <p:attrName>ppt_h</p:attrName>
                                        </p:attrNameLst>
                                      </p:cBhvr>
                                      <p:tavLst>
                                        <p:tav tm="0">
                                          <p:val>
                                            <p:str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683"/>
                                        </p:tgtEl>
                                        <p:attrNameLst>
                                          <p:attrName>style.visibility</p:attrName>
                                        </p:attrNameLst>
                                      </p:cBhvr>
                                      <p:to>
                                        <p:strVal val="visible"/>
                                      </p:to>
                                    </p:set>
                                    <p:anim calcmode="lin" valueType="num">
                                      <p:cBhvr additive="base">
                                        <p:cTn id="13" dur="800"/>
                                        <p:tgtEl>
                                          <p:spTgt spid="683"/>
                                        </p:tgtEl>
                                        <p:attrNameLst>
                                          <p:attrName>ppt_w</p:attrName>
                                        </p:attrNameLst>
                                      </p:cBhvr>
                                      <p:tavLst>
                                        <p:tav tm="0">
                                          <p:val>
                                            <p:strVal val="0"/>
                                          </p:val>
                                        </p:tav>
                                        <p:tav tm="100000">
                                          <p:val>
                                            <p:strVal val="#ppt_w"/>
                                          </p:val>
                                        </p:tav>
                                      </p:tavLst>
                                    </p:anim>
                                    <p:anim calcmode="lin" valueType="num">
                                      <p:cBhvr additive="base">
                                        <p:cTn id="14" dur="800"/>
                                        <p:tgtEl>
                                          <p:spTgt spid="683"/>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pic>
        <p:nvPicPr>
          <p:cNvPr id="696" name="Google Shape;696;p42"/>
          <p:cNvPicPr preferRelativeResize="0"/>
          <p:nvPr/>
        </p:nvPicPr>
        <p:blipFill>
          <a:blip r:embed="rId3">
            <a:alphaModFix/>
          </a:blip>
          <a:stretch>
            <a:fillRect/>
          </a:stretch>
        </p:blipFill>
        <p:spPr>
          <a:xfrm>
            <a:off x="5117826" y="973575"/>
            <a:ext cx="1186962" cy="3857628"/>
          </a:xfrm>
          <a:prstGeom prst="rect">
            <a:avLst/>
          </a:prstGeom>
          <a:noFill/>
          <a:ln>
            <a:noFill/>
          </a:ln>
        </p:spPr>
      </p:pic>
      <p:sp>
        <p:nvSpPr>
          <p:cNvPr id="697" name="Google Shape;697;p42"/>
          <p:cNvSpPr txBox="1">
            <a:spLocks noGrp="1"/>
          </p:cNvSpPr>
          <p:nvPr>
            <p:ph type="title"/>
          </p:nvPr>
        </p:nvSpPr>
        <p:spPr>
          <a:xfrm>
            <a:off x="404525" y="99375"/>
            <a:ext cx="5861700" cy="874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000"/>
              <a:t>Mon système d'alarme</a:t>
            </a:r>
            <a:endParaRPr sz="4000"/>
          </a:p>
        </p:txBody>
      </p:sp>
      <p:sp>
        <p:nvSpPr>
          <p:cNvPr id="698" name="Google Shape;698;p42"/>
          <p:cNvSpPr/>
          <p:nvPr/>
        </p:nvSpPr>
        <p:spPr>
          <a:xfrm>
            <a:off x="5528575" y="2118575"/>
            <a:ext cx="452400" cy="462300"/>
          </a:xfrm>
          <a:prstGeom prst="heart">
            <a:avLst/>
          </a:prstGeom>
          <a:solidFill>
            <a:srgbClr val="EAD1D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42"/>
          <p:cNvSpPr/>
          <p:nvPr/>
        </p:nvSpPr>
        <p:spPr>
          <a:xfrm>
            <a:off x="3545300" y="2124300"/>
            <a:ext cx="753600" cy="2706900"/>
          </a:xfrm>
          <a:prstGeom prst="leftBrace">
            <a:avLst>
              <a:gd name="adj1" fmla="val 50000"/>
              <a:gd name="adj2" fmla="val 50000"/>
            </a:avLst>
          </a:prstGeom>
          <a:noFill/>
          <a:ln w="9525"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3"/>
              </a:solidFill>
            </a:endParaRPr>
          </a:p>
        </p:txBody>
      </p:sp>
      <p:sp>
        <p:nvSpPr>
          <p:cNvPr id="700" name="Google Shape;700;p42"/>
          <p:cNvSpPr/>
          <p:nvPr/>
        </p:nvSpPr>
        <p:spPr>
          <a:xfrm>
            <a:off x="3545300" y="973575"/>
            <a:ext cx="753600" cy="1017900"/>
          </a:xfrm>
          <a:prstGeom prst="leftBrace">
            <a:avLst>
              <a:gd name="adj1" fmla="val 50000"/>
              <a:gd name="adj2" fmla="val 50000"/>
            </a:avLst>
          </a:prstGeom>
          <a:no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latin typeface="Open Sans"/>
              <a:ea typeface="Open Sans"/>
              <a:cs typeface="Open Sans"/>
              <a:sym typeface="Open Sans"/>
            </a:endParaRPr>
          </a:p>
        </p:txBody>
      </p:sp>
      <p:sp>
        <p:nvSpPr>
          <p:cNvPr id="701" name="Google Shape;701;p42"/>
          <p:cNvSpPr txBox="1"/>
          <p:nvPr/>
        </p:nvSpPr>
        <p:spPr>
          <a:xfrm>
            <a:off x="2093300" y="1120875"/>
            <a:ext cx="1452000" cy="7233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 sz="3500" b="1">
                <a:solidFill>
                  <a:schemeClr val="accent2"/>
                </a:solidFill>
                <a:latin typeface="Open Sans"/>
                <a:ea typeface="Open Sans"/>
                <a:cs typeface="Open Sans"/>
                <a:sym typeface="Open Sans"/>
              </a:rPr>
              <a:t>Tête</a:t>
            </a:r>
            <a:endParaRPr sz="3500" b="1">
              <a:solidFill>
                <a:schemeClr val="accent2"/>
              </a:solidFill>
              <a:latin typeface="Open Sans"/>
              <a:ea typeface="Open Sans"/>
              <a:cs typeface="Open Sans"/>
              <a:sym typeface="Open Sans"/>
            </a:endParaRPr>
          </a:p>
        </p:txBody>
      </p:sp>
      <p:sp>
        <p:nvSpPr>
          <p:cNvPr id="702" name="Google Shape;702;p42"/>
          <p:cNvSpPr txBox="1"/>
          <p:nvPr/>
        </p:nvSpPr>
        <p:spPr>
          <a:xfrm>
            <a:off x="2093300" y="3116100"/>
            <a:ext cx="1452000" cy="723300"/>
          </a:xfrm>
          <a:prstGeom prst="rect">
            <a:avLst/>
          </a:prstGeom>
          <a:noFill/>
          <a:ln>
            <a:noFill/>
          </a:ln>
        </p:spPr>
        <p:txBody>
          <a:bodyPr spcFirstLastPara="1" wrap="square" lIns="91425" tIns="91425" rIns="91425" bIns="91425" anchor="t" anchorCtr="0">
            <a:spAutoFit/>
          </a:bodyPr>
          <a:lstStyle/>
          <a:p>
            <a:pPr marL="0" lvl="0" indent="0" algn="r" rtl="0">
              <a:spcBef>
                <a:spcPts val="0"/>
              </a:spcBef>
              <a:spcAft>
                <a:spcPts val="0"/>
              </a:spcAft>
              <a:buNone/>
            </a:pPr>
            <a:r>
              <a:rPr lang="en" sz="3500" b="1">
                <a:solidFill>
                  <a:schemeClr val="accent3"/>
                </a:solidFill>
                <a:latin typeface="Open Sans"/>
                <a:ea typeface="Open Sans"/>
                <a:cs typeface="Open Sans"/>
                <a:sym typeface="Open Sans"/>
              </a:rPr>
              <a:t>Corps</a:t>
            </a:r>
            <a:endParaRPr sz="3500" b="1">
              <a:solidFill>
                <a:schemeClr val="accent3"/>
              </a:solidFill>
              <a:latin typeface="Open Sans"/>
              <a:ea typeface="Open Sans"/>
              <a:cs typeface="Open Sans"/>
              <a:sym typeface="Open Sans"/>
            </a:endParaRPr>
          </a:p>
        </p:txBody>
      </p:sp>
      <p:sp>
        <p:nvSpPr>
          <p:cNvPr id="703" name="Google Shape;703;p42"/>
          <p:cNvSpPr txBox="1"/>
          <p:nvPr/>
        </p:nvSpPr>
        <p:spPr>
          <a:xfrm>
            <a:off x="6542500" y="1990938"/>
            <a:ext cx="1789800" cy="723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3500" b="1">
                <a:solidFill>
                  <a:srgbClr val="FF3636"/>
                </a:solidFill>
                <a:latin typeface="Open Sans"/>
                <a:ea typeface="Open Sans"/>
                <a:cs typeface="Open Sans"/>
                <a:sym typeface="Open Sans"/>
              </a:rPr>
              <a:t>Coeur</a:t>
            </a:r>
            <a:endParaRPr sz="3500" b="1">
              <a:solidFill>
                <a:srgbClr val="FF3636"/>
              </a:solidFill>
              <a:latin typeface="Open Sans"/>
              <a:ea typeface="Open Sans"/>
              <a:cs typeface="Open Sans"/>
              <a:sym typeface="Open Sa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707"/>
        <p:cNvGrpSpPr/>
        <p:nvPr/>
      </p:nvGrpSpPr>
      <p:grpSpPr>
        <a:xfrm>
          <a:off x="0" y="0"/>
          <a:ext cx="0" cy="0"/>
          <a:chOff x="0" y="0"/>
          <a:chExt cx="0" cy="0"/>
        </a:xfrm>
      </p:grpSpPr>
      <p:sp>
        <p:nvSpPr>
          <p:cNvPr id="708" name="Google Shape;708;p43"/>
          <p:cNvSpPr txBox="1">
            <a:spLocks noGrp="1"/>
          </p:cNvSpPr>
          <p:nvPr>
            <p:ph type="title"/>
          </p:nvPr>
        </p:nvSpPr>
        <p:spPr>
          <a:xfrm>
            <a:off x="1065150" y="1699950"/>
            <a:ext cx="7013700" cy="174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5000"/>
              <a:t>Qui sont ces </a:t>
            </a:r>
            <a:endParaRPr sz="5000"/>
          </a:p>
          <a:p>
            <a:pPr marL="0" lvl="0" indent="0" algn="ctr" rtl="0">
              <a:spcBef>
                <a:spcPts val="0"/>
              </a:spcBef>
              <a:spcAft>
                <a:spcPts val="0"/>
              </a:spcAft>
              <a:buNone/>
            </a:pPr>
            <a:r>
              <a:rPr lang="en" sz="5000">
                <a:solidFill>
                  <a:schemeClr val="accent1"/>
                </a:solidFill>
              </a:rPr>
              <a:t>adultes de confiance?</a:t>
            </a:r>
            <a:endParaRPr sz="5000">
              <a:solidFill>
                <a:schemeClr val="accent1"/>
              </a:solidFill>
            </a:endParaRPr>
          </a:p>
        </p:txBody>
      </p:sp>
      <p:pic>
        <p:nvPicPr>
          <p:cNvPr id="709" name="Google Shape;709;p43"/>
          <p:cNvPicPr preferRelativeResize="0"/>
          <p:nvPr/>
        </p:nvPicPr>
        <p:blipFill>
          <a:blip r:embed="rId3">
            <a:alphaModFix/>
          </a:blip>
          <a:stretch>
            <a:fillRect/>
          </a:stretch>
        </p:blipFill>
        <p:spPr>
          <a:xfrm>
            <a:off x="886351" y="76200"/>
            <a:ext cx="1545805" cy="2571741"/>
          </a:xfrm>
          <a:prstGeom prst="rect">
            <a:avLst/>
          </a:prstGeom>
          <a:noFill/>
          <a:ln>
            <a:noFill/>
          </a:ln>
        </p:spPr>
      </p:pic>
      <p:pic>
        <p:nvPicPr>
          <p:cNvPr id="710" name="Google Shape;710;p43"/>
          <p:cNvPicPr preferRelativeResize="0"/>
          <p:nvPr/>
        </p:nvPicPr>
        <p:blipFill>
          <a:blip r:embed="rId4">
            <a:alphaModFix/>
          </a:blip>
          <a:stretch>
            <a:fillRect/>
          </a:stretch>
        </p:blipFill>
        <p:spPr>
          <a:xfrm>
            <a:off x="6513300" y="3302025"/>
            <a:ext cx="2630702" cy="184147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14"/>
        <p:cNvGrpSpPr/>
        <p:nvPr/>
      </p:nvGrpSpPr>
      <p:grpSpPr>
        <a:xfrm>
          <a:off x="0" y="0"/>
          <a:ext cx="0" cy="0"/>
          <a:chOff x="0" y="0"/>
          <a:chExt cx="0" cy="0"/>
        </a:xfrm>
      </p:grpSpPr>
      <p:sp>
        <p:nvSpPr>
          <p:cNvPr id="715" name="Google Shape;715;p44"/>
          <p:cNvSpPr txBox="1">
            <a:spLocks noGrp="1"/>
          </p:cNvSpPr>
          <p:nvPr>
            <p:ph type="title"/>
          </p:nvPr>
        </p:nvSpPr>
        <p:spPr>
          <a:xfrm>
            <a:off x="669750" y="367404"/>
            <a:ext cx="78045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Donc, pour ta sécurité, rappelle-toi de… </a:t>
            </a:r>
            <a:endParaRPr/>
          </a:p>
        </p:txBody>
      </p:sp>
      <p:sp>
        <p:nvSpPr>
          <p:cNvPr id="716" name="Google Shape;716;p44"/>
          <p:cNvSpPr txBox="1">
            <a:spLocks noGrp="1"/>
          </p:cNvSpPr>
          <p:nvPr>
            <p:ph type="body" idx="1"/>
          </p:nvPr>
        </p:nvSpPr>
        <p:spPr>
          <a:xfrm>
            <a:off x="310825" y="971650"/>
            <a:ext cx="8006100" cy="3979500"/>
          </a:xfrm>
          <a:prstGeom prst="rect">
            <a:avLst/>
          </a:prstGeom>
          <a:noFill/>
        </p:spPr>
        <p:txBody>
          <a:bodyPr spcFirstLastPara="1" wrap="square" lIns="91425" tIns="91425" rIns="91425" bIns="91425" anchor="ctr" anchorCtr="0">
            <a:noAutofit/>
          </a:bodyPr>
          <a:lstStyle/>
          <a:p>
            <a:pPr marL="457200" lvl="0" indent="-317500" algn="just" rtl="0">
              <a:lnSpc>
                <a:spcPct val="100000"/>
              </a:lnSpc>
              <a:spcBef>
                <a:spcPts val="0"/>
              </a:spcBef>
              <a:spcAft>
                <a:spcPts val="0"/>
              </a:spcAft>
              <a:buSzPts val="1400"/>
              <a:buChar char="●"/>
            </a:pPr>
            <a:r>
              <a:rPr lang="en" sz="1400">
                <a:solidFill>
                  <a:schemeClr val="dk2"/>
                </a:solidFill>
              </a:rPr>
              <a:t>Dire en tout temps </a:t>
            </a:r>
            <a:r>
              <a:rPr lang="en" sz="1400" b="1">
                <a:solidFill>
                  <a:schemeClr val="dk2"/>
                </a:solidFill>
              </a:rPr>
              <a:t>à un adulte</a:t>
            </a:r>
            <a:r>
              <a:rPr lang="en" sz="1400">
                <a:solidFill>
                  <a:schemeClr val="dk2"/>
                </a:solidFill>
              </a:rPr>
              <a:t> à </a:t>
            </a:r>
            <a:r>
              <a:rPr lang="en" sz="1400" b="1">
                <a:solidFill>
                  <a:schemeClr val="dk2"/>
                </a:solidFill>
              </a:rPr>
              <a:t>quel endroit</a:t>
            </a:r>
            <a:r>
              <a:rPr lang="en" sz="1400">
                <a:solidFill>
                  <a:schemeClr val="dk2"/>
                </a:solidFill>
              </a:rPr>
              <a:t> tu te trouves et à </a:t>
            </a:r>
            <a:r>
              <a:rPr lang="en" sz="1400" b="1">
                <a:solidFill>
                  <a:schemeClr val="dk2"/>
                </a:solidFill>
              </a:rPr>
              <a:t>quel moment</a:t>
            </a:r>
            <a:r>
              <a:rPr lang="en" sz="1400">
                <a:solidFill>
                  <a:schemeClr val="dk2"/>
                </a:solidFill>
              </a:rPr>
              <a:t> tu reviendras.</a:t>
            </a:r>
            <a:endParaRPr sz="1400">
              <a:solidFill>
                <a:schemeClr val="dk2"/>
              </a:solidFill>
            </a:endParaRPr>
          </a:p>
          <a:p>
            <a:pPr marL="457200" lvl="0" indent="-317500" algn="just" rtl="0">
              <a:lnSpc>
                <a:spcPct val="100000"/>
              </a:lnSpc>
              <a:spcBef>
                <a:spcPts val="1000"/>
              </a:spcBef>
              <a:spcAft>
                <a:spcPts val="0"/>
              </a:spcAft>
              <a:buSzPts val="1400"/>
              <a:buChar char="●"/>
            </a:pPr>
            <a:r>
              <a:rPr lang="en" sz="1400">
                <a:solidFill>
                  <a:schemeClr val="dk2"/>
                </a:solidFill>
              </a:rPr>
              <a:t>Connaitre le ou les </a:t>
            </a:r>
            <a:r>
              <a:rPr lang="en" sz="1400" b="1">
                <a:solidFill>
                  <a:schemeClr val="dk2"/>
                </a:solidFill>
              </a:rPr>
              <a:t>numéros de téléphone</a:t>
            </a:r>
            <a:r>
              <a:rPr lang="en" sz="1400">
                <a:solidFill>
                  <a:schemeClr val="dk2"/>
                </a:solidFill>
              </a:rPr>
              <a:t> pour appeler ta famille.</a:t>
            </a:r>
            <a:endParaRPr sz="1400">
              <a:solidFill>
                <a:schemeClr val="dk2"/>
              </a:solidFill>
            </a:endParaRPr>
          </a:p>
          <a:p>
            <a:pPr marL="457200" lvl="0" indent="-317500" algn="just" rtl="0">
              <a:lnSpc>
                <a:spcPct val="100000"/>
              </a:lnSpc>
              <a:spcBef>
                <a:spcPts val="1000"/>
              </a:spcBef>
              <a:spcAft>
                <a:spcPts val="0"/>
              </a:spcAft>
              <a:buSzPts val="1400"/>
              <a:buChar char="●"/>
            </a:pPr>
            <a:r>
              <a:rPr lang="en" sz="1400">
                <a:solidFill>
                  <a:schemeClr val="dk2"/>
                </a:solidFill>
              </a:rPr>
              <a:t>Te </a:t>
            </a:r>
            <a:r>
              <a:rPr lang="en" sz="1400" b="1">
                <a:solidFill>
                  <a:schemeClr val="dk2"/>
                </a:solidFill>
              </a:rPr>
              <a:t>déplacer en groupe</a:t>
            </a:r>
            <a:r>
              <a:rPr lang="en" sz="1400">
                <a:solidFill>
                  <a:schemeClr val="dk2"/>
                </a:solidFill>
              </a:rPr>
              <a:t>.</a:t>
            </a:r>
            <a:endParaRPr sz="1400">
              <a:solidFill>
                <a:schemeClr val="dk2"/>
              </a:solidFill>
            </a:endParaRPr>
          </a:p>
          <a:p>
            <a:pPr marL="457200" lvl="0" indent="-317500" algn="just" rtl="0">
              <a:lnSpc>
                <a:spcPct val="100000"/>
              </a:lnSpc>
              <a:spcBef>
                <a:spcPts val="1000"/>
              </a:spcBef>
              <a:spcAft>
                <a:spcPts val="0"/>
              </a:spcAft>
              <a:buSzPts val="1400"/>
              <a:buChar char="●"/>
            </a:pPr>
            <a:r>
              <a:rPr lang="en" sz="1400">
                <a:solidFill>
                  <a:schemeClr val="dk2"/>
                </a:solidFill>
              </a:rPr>
              <a:t>Repérer les endroits où tu pourrais </a:t>
            </a:r>
            <a:r>
              <a:rPr lang="en" sz="1400" b="1">
                <a:solidFill>
                  <a:schemeClr val="dk2"/>
                </a:solidFill>
              </a:rPr>
              <a:t>demander de l’aide au besoin</a:t>
            </a:r>
            <a:r>
              <a:rPr lang="en" sz="1400">
                <a:solidFill>
                  <a:schemeClr val="dk2"/>
                </a:solidFill>
              </a:rPr>
              <a:t> sur ton parcours.</a:t>
            </a:r>
            <a:endParaRPr sz="1400">
              <a:solidFill>
                <a:schemeClr val="dk2"/>
              </a:solidFill>
            </a:endParaRPr>
          </a:p>
          <a:p>
            <a:pPr marL="457200" lvl="0" indent="-317500" algn="just" rtl="0">
              <a:lnSpc>
                <a:spcPct val="100000"/>
              </a:lnSpc>
              <a:spcBef>
                <a:spcPts val="1000"/>
              </a:spcBef>
              <a:spcAft>
                <a:spcPts val="0"/>
              </a:spcAft>
              <a:buSzPts val="1400"/>
              <a:buChar char="●"/>
            </a:pPr>
            <a:r>
              <a:rPr lang="en" sz="1400">
                <a:solidFill>
                  <a:schemeClr val="dk2"/>
                </a:solidFill>
              </a:rPr>
              <a:t>Tenter de </a:t>
            </a:r>
            <a:r>
              <a:rPr lang="en" sz="1400" b="1">
                <a:solidFill>
                  <a:schemeClr val="dk2"/>
                </a:solidFill>
              </a:rPr>
              <a:t>quitter une situation ou un lieu</a:t>
            </a:r>
            <a:r>
              <a:rPr lang="en" sz="1400">
                <a:solidFill>
                  <a:schemeClr val="dk2"/>
                </a:solidFill>
              </a:rPr>
              <a:t> dans lequel tu te sens inconfortable ou mal à l’aise, si c’est possible (te fier à ton système d’alarme interne).</a:t>
            </a:r>
            <a:endParaRPr sz="1400">
              <a:solidFill>
                <a:schemeClr val="dk2"/>
              </a:solidFill>
            </a:endParaRPr>
          </a:p>
          <a:p>
            <a:pPr marL="457200" marR="1118332" lvl="0" indent="-317500" algn="just" rtl="0">
              <a:lnSpc>
                <a:spcPct val="100000"/>
              </a:lnSpc>
              <a:spcBef>
                <a:spcPts val="1000"/>
              </a:spcBef>
              <a:spcAft>
                <a:spcPts val="0"/>
              </a:spcAft>
              <a:buSzPts val="1400"/>
              <a:buChar char="●"/>
            </a:pPr>
            <a:r>
              <a:rPr lang="en" sz="1400" b="1">
                <a:solidFill>
                  <a:schemeClr val="dk2"/>
                </a:solidFill>
              </a:rPr>
              <a:t>Ne pas accepter l’invitation</a:t>
            </a:r>
            <a:r>
              <a:rPr lang="en" sz="1400">
                <a:solidFill>
                  <a:schemeClr val="dk2"/>
                </a:solidFill>
              </a:rPr>
              <a:t> à suivre une personne que tu ne connais pas ou très peu.</a:t>
            </a:r>
            <a:endParaRPr sz="1400">
              <a:solidFill>
                <a:schemeClr val="dk2"/>
              </a:solidFill>
            </a:endParaRPr>
          </a:p>
          <a:p>
            <a:pPr marL="457200" marR="1118332" lvl="0" indent="-317500" algn="just" rtl="0">
              <a:lnSpc>
                <a:spcPct val="100000"/>
              </a:lnSpc>
              <a:spcBef>
                <a:spcPts val="1000"/>
              </a:spcBef>
              <a:spcAft>
                <a:spcPts val="0"/>
              </a:spcAft>
              <a:buSzPts val="1400"/>
              <a:buChar char="●"/>
            </a:pPr>
            <a:r>
              <a:rPr lang="en" sz="1400">
                <a:solidFill>
                  <a:schemeClr val="dk2"/>
                </a:solidFill>
              </a:rPr>
              <a:t>Savoir où </a:t>
            </a:r>
            <a:r>
              <a:rPr lang="en" sz="1400" b="1">
                <a:solidFill>
                  <a:schemeClr val="dk2"/>
                </a:solidFill>
              </a:rPr>
              <a:t>trouver une personne pouvant assurer ta sécurité</a:t>
            </a:r>
            <a:r>
              <a:rPr lang="en" sz="1400">
                <a:solidFill>
                  <a:schemeClr val="dk2"/>
                </a:solidFill>
              </a:rPr>
              <a:t> (par ex. : brigadier, chauffeur d’autobus, gardien de sécurité) dans un lieu public.</a:t>
            </a:r>
            <a:endParaRPr sz="1400">
              <a:solidFill>
                <a:schemeClr val="dk2"/>
              </a:solidFill>
            </a:endParaRPr>
          </a:p>
          <a:p>
            <a:pPr marL="457200" marR="1118332" lvl="0" indent="-317500" algn="just" rtl="0">
              <a:lnSpc>
                <a:spcPct val="100000"/>
              </a:lnSpc>
              <a:spcBef>
                <a:spcPts val="1000"/>
              </a:spcBef>
              <a:spcAft>
                <a:spcPts val="0"/>
              </a:spcAft>
              <a:buSzPts val="1400"/>
              <a:buChar char="●"/>
            </a:pPr>
            <a:r>
              <a:rPr lang="en" sz="1400">
                <a:solidFill>
                  <a:schemeClr val="dk2"/>
                </a:solidFill>
              </a:rPr>
              <a:t>Identifier des adultes de ton entourage </a:t>
            </a:r>
            <a:r>
              <a:rPr lang="en" sz="1400" b="1">
                <a:solidFill>
                  <a:schemeClr val="dk2"/>
                </a:solidFill>
              </a:rPr>
              <a:t>en qui tu as confiance </a:t>
            </a:r>
            <a:r>
              <a:rPr lang="en" sz="1400">
                <a:solidFill>
                  <a:schemeClr val="dk2"/>
                </a:solidFill>
              </a:rPr>
              <a:t>et qui pourraient te venir en aide si tu en avais besoin.</a:t>
            </a:r>
            <a:endParaRPr sz="1400">
              <a:solidFill>
                <a:schemeClr val="dk2"/>
              </a:solidFill>
            </a:endParaRPr>
          </a:p>
        </p:txBody>
      </p:sp>
      <p:pic>
        <p:nvPicPr>
          <p:cNvPr id="717" name="Google Shape;717;p44" descr="Bitmoji Image"/>
          <p:cNvPicPr preferRelativeResize="0"/>
          <p:nvPr/>
        </p:nvPicPr>
        <p:blipFill>
          <a:blip r:embed="rId3">
            <a:alphaModFix/>
          </a:blip>
          <a:stretch>
            <a:fillRect/>
          </a:stretch>
        </p:blipFill>
        <p:spPr>
          <a:xfrm>
            <a:off x="6975575" y="2975075"/>
            <a:ext cx="2168425" cy="21684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21"/>
        <p:cNvGrpSpPr/>
        <p:nvPr/>
      </p:nvGrpSpPr>
      <p:grpSpPr>
        <a:xfrm>
          <a:off x="0" y="0"/>
          <a:ext cx="0" cy="0"/>
          <a:chOff x="0" y="0"/>
          <a:chExt cx="0" cy="0"/>
        </a:xfrm>
      </p:grpSpPr>
      <p:sp>
        <p:nvSpPr>
          <p:cNvPr id="722" name="Google Shape;722;p45"/>
          <p:cNvSpPr/>
          <p:nvPr/>
        </p:nvSpPr>
        <p:spPr>
          <a:xfrm>
            <a:off x="-13225" y="2725500"/>
            <a:ext cx="2431200" cy="24180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3" name="Google Shape;723;p45"/>
          <p:cNvSpPr txBox="1">
            <a:spLocks noGrp="1"/>
          </p:cNvSpPr>
          <p:nvPr>
            <p:ph type="title"/>
          </p:nvPr>
        </p:nvSpPr>
        <p:spPr>
          <a:xfrm>
            <a:off x="1906350" y="1400850"/>
            <a:ext cx="5331300" cy="23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5000"/>
              <a:t>Des situations </a:t>
            </a:r>
            <a:r>
              <a:rPr lang="en" sz="5000">
                <a:solidFill>
                  <a:schemeClr val="accent1"/>
                </a:solidFill>
              </a:rPr>
              <a:t>inacceptables</a:t>
            </a:r>
            <a:endParaRPr sz="5000">
              <a:solidFill>
                <a:schemeClr val="accent1"/>
              </a:solidFill>
            </a:endParaRPr>
          </a:p>
        </p:txBody>
      </p:sp>
      <p:pic>
        <p:nvPicPr>
          <p:cNvPr id="724" name="Google Shape;724;p45" descr="Bitmoji Image"/>
          <p:cNvPicPr preferRelativeResize="0"/>
          <p:nvPr/>
        </p:nvPicPr>
        <p:blipFill>
          <a:blip r:embed="rId3">
            <a:alphaModFix/>
          </a:blip>
          <a:stretch>
            <a:fillRect/>
          </a:stretch>
        </p:blipFill>
        <p:spPr>
          <a:xfrm>
            <a:off x="76200" y="2725500"/>
            <a:ext cx="2341800" cy="23418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28"/>
        <p:cNvGrpSpPr/>
        <p:nvPr/>
      </p:nvGrpSpPr>
      <p:grpSpPr>
        <a:xfrm>
          <a:off x="0" y="0"/>
          <a:ext cx="0" cy="0"/>
          <a:chOff x="0" y="0"/>
          <a:chExt cx="0" cy="0"/>
        </a:xfrm>
      </p:grpSpPr>
      <p:sp>
        <p:nvSpPr>
          <p:cNvPr id="729" name="Google Shape;729;p46"/>
          <p:cNvSpPr txBox="1">
            <a:spLocks noGrp="1"/>
          </p:cNvSpPr>
          <p:nvPr>
            <p:ph type="title"/>
          </p:nvPr>
        </p:nvSpPr>
        <p:spPr>
          <a:xfrm>
            <a:off x="720000" y="367700"/>
            <a:ext cx="7704000" cy="900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4000"/>
              <a:t>Qu'est-ce qu'une agression?</a:t>
            </a:r>
            <a:endParaRPr sz="4000"/>
          </a:p>
        </p:txBody>
      </p:sp>
      <p:sp>
        <p:nvSpPr>
          <p:cNvPr id="730" name="Google Shape;730;p46"/>
          <p:cNvSpPr/>
          <p:nvPr/>
        </p:nvSpPr>
        <p:spPr>
          <a:xfrm>
            <a:off x="2829000" y="1550625"/>
            <a:ext cx="3486000" cy="522600"/>
          </a:xfrm>
          <a:prstGeom prst="roundRect">
            <a:avLst>
              <a:gd name="adj" fmla="val 16667"/>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3000">
                <a:solidFill>
                  <a:schemeClr val="dk2"/>
                </a:solidFill>
                <a:latin typeface="Fredoka One"/>
                <a:ea typeface="Fredoka One"/>
                <a:cs typeface="Fredoka One"/>
                <a:sym typeface="Fredoka One"/>
              </a:rPr>
              <a:t>VERBALE</a:t>
            </a:r>
            <a:endParaRPr sz="3000">
              <a:solidFill>
                <a:schemeClr val="dk2"/>
              </a:solidFill>
              <a:latin typeface="Fredoka One"/>
              <a:ea typeface="Fredoka One"/>
              <a:cs typeface="Fredoka One"/>
              <a:sym typeface="Fredoka One"/>
            </a:endParaRPr>
          </a:p>
        </p:txBody>
      </p:sp>
      <p:sp>
        <p:nvSpPr>
          <p:cNvPr id="731" name="Google Shape;731;p46"/>
          <p:cNvSpPr/>
          <p:nvPr/>
        </p:nvSpPr>
        <p:spPr>
          <a:xfrm>
            <a:off x="2829000" y="2704351"/>
            <a:ext cx="3486000" cy="522600"/>
          </a:xfrm>
          <a:prstGeom prst="roundRect">
            <a:avLst>
              <a:gd name="adj" fmla="val 16667"/>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3000">
                <a:solidFill>
                  <a:schemeClr val="dk2"/>
                </a:solidFill>
                <a:latin typeface="Fredoka One"/>
                <a:ea typeface="Fredoka One"/>
                <a:cs typeface="Fredoka One"/>
                <a:sym typeface="Fredoka One"/>
              </a:rPr>
              <a:t>PHYSIQUE</a:t>
            </a:r>
            <a:endParaRPr sz="3000">
              <a:solidFill>
                <a:schemeClr val="dk2"/>
              </a:solidFill>
              <a:latin typeface="Fredoka One"/>
              <a:ea typeface="Fredoka One"/>
              <a:cs typeface="Fredoka One"/>
              <a:sym typeface="Fredoka One"/>
            </a:endParaRPr>
          </a:p>
        </p:txBody>
      </p:sp>
      <p:sp>
        <p:nvSpPr>
          <p:cNvPr id="732" name="Google Shape;732;p46"/>
          <p:cNvSpPr/>
          <p:nvPr/>
        </p:nvSpPr>
        <p:spPr>
          <a:xfrm>
            <a:off x="2829000" y="3858076"/>
            <a:ext cx="3486000" cy="522600"/>
          </a:xfrm>
          <a:prstGeom prst="roundRect">
            <a:avLst>
              <a:gd name="adj" fmla="val 16667"/>
            </a:avLst>
          </a:pr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3000">
                <a:solidFill>
                  <a:schemeClr val="dk2"/>
                </a:solidFill>
                <a:latin typeface="Fredoka One"/>
                <a:ea typeface="Fredoka One"/>
                <a:cs typeface="Fredoka One"/>
                <a:sym typeface="Fredoka One"/>
              </a:rPr>
              <a:t>SEXUELLE</a:t>
            </a:r>
            <a:endParaRPr sz="3000">
              <a:solidFill>
                <a:schemeClr val="dk2"/>
              </a:solidFill>
              <a:latin typeface="Fredoka One"/>
              <a:ea typeface="Fredoka One"/>
              <a:cs typeface="Fredoka One"/>
              <a:sym typeface="Fredoka One"/>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0"/>
                                        </p:tgtEl>
                                        <p:attrNameLst>
                                          <p:attrName>style.visibility</p:attrName>
                                        </p:attrNameLst>
                                      </p:cBhvr>
                                      <p:to>
                                        <p:strVal val="visible"/>
                                      </p:to>
                                    </p:set>
                                  </p:childTnLst>
                                </p:cTn>
                              </p:par>
                            </p:childTnLst>
                          </p:cTn>
                        </p:par>
                        <p:par>
                          <p:cTn id="7" fill="hold">
                            <p:stCondLst>
                              <p:cond delay="700"/>
                            </p:stCondLst>
                            <p:childTnLst>
                              <p:par>
                                <p:cTn id="8" presetID="1" presetClass="entr" presetSubtype="0" fill="hold" nodeType="afterEffect">
                                  <p:stCondLst>
                                    <p:cond delay="0"/>
                                  </p:stCondLst>
                                  <p:childTnLst>
                                    <p:set>
                                      <p:cBhvr>
                                        <p:cTn id="9" dur="1" fill="hold">
                                          <p:stCondLst>
                                            <p:cond delay="0"/>
                                          </p:stCondLst>
                                        </p:cTn>
                                        <p:tgtEl>
                                          <p:spTgt spid="731"/>
                                        </p:tgtEl>
                                        <p:attrNameLst>
                                          <p:attrName>style.visibility</p:attrName>
                                        </p:attrNameLst>
                                      </p:cBhvr>
                                      <p:to>
                                        <p:strVal val="visible"/>
                                      </p:to>
                                    </p:set>
                                  </p:childTnLst>
                                </p:cTn>
                              </p:par>
                            </p:childTnLst>
                          </p:cTn>
                        </p:par>
                        <p:par>
                          <p:cTn id="10" fill="hold">
                            <p:stCondLst>
                              <p:cond delay="1400"/>
                            </p:stCondLst>
                            <p:childTnLst>
                              <p:par>
                                <p:cTn id="11" presetID="1" presetClass="entr" presetSubtype="0" fill="hold" nodeType="afterEffect">
                                  <p:stCondLst>
                                    <p:cond delay="0"/>
                                  </p:stCondLst>
                                  <p:childTnLst>
                                    <p:set>
                                      <p:cBhvr>
                                        <p:cTn id="12" dur="1" fill="hold">
                                          <p:stCondLst>
                                            <p:cond delay="0"/>
                                          </p:stCondLst>
                                        </p:cTn>
                                        <p:tgtEl>
                                          <p:spTgt spid="7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7" name="Google Shape;737;p47"/>
          <p:cNvSpPr/>
          <p:nvPr/>
        </p:nvSpPr>
        <p:spPr>
          <a:xfrm>
            <a:off x="275850" y="1465350"/>
            <a:ext cx="8592300" cy="3596700"/>
          </a:xfrm>
          <a:prstGeom prst="rect">
            <a:avLst/>
          </a:prstGeom>
          <a:solidFill>
            <a:srgbClr val="E1E7EC"/>
          </a:solidFill>
          <a:ln w="9525" cap="flat" cmpd="sng">
            <a:solidFill>
              <a:srgbClr val="E1E7EC"/>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8" name="Google Shape;738;p47"/>
          <p:cNvSpPr txBox="1">
            <a:spLocks noGrp="1"/>
          </p:cNvSpPr>
          <p:nvPr>
            <p:ph type="title"/>
          </p:nvPr>
        </p:nvSpPr>
        <p:spPr>
          <a:xfrm>
            <a:off x="669750" y="199825"/>
            <a:ext cx="7804500" cy="99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000"/>
              <a:t>Pourquoi les règles de sécurité sont</a:t>
            </a:r>
            <a:r>
              <a:rPr lang="en" sz="3000">
                <a:solidFill>
                  <a:schemeClr val="accent1"/>
                </a:solidFill>
              </a:rPr>
              <a:t> parfois difficiles</a:t>
            </a:r>
            <a:r>
              <a:rPr lang="en" sz="3000"/>
              <a:t> à appliquer?</a:t>
            </a:r>
            <a:endParaRPr sz="3000"/>
          </a:p>
        </p:txBody>
      </p:sp>
      <p:sp>
        <p:nvSpPr>
          <p:cNvPr id="739" name="Google Shape;739;p47"/>
          <p:cNvSpPr/>
          <p:nvPr/>
        </p:nvSpPr>
        <p:spPr>
          <a:xfrm>
            <a:off x="549438" y="2770813"/>
            <a:ext cx="2519100" cy="10173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chemeClr val="dk2"/>
                </a:solidFill>
                <a:latin typeface="Open Sans"/>
                <a:ea typeface="Open Sans"/>
                <a:cs typeface="Open Sans"/>
                <a:sym typeface="Open Sans"/>
              </a:rPr>
              <a:t>Je connais et j'aime la personne, elle semble vouloir jouer avec moi</a:t>
            </a:r>
            <a:endParaRPr sz="1500">
              <a:solidFill>
                <a:schemeClr val="dk2"/>
              </a:solidFill>
              <a:latin typeface="Open Sans"/>
              <a:ea typeface="Open Sans"/>
              <a:cs typeface="Open Sans"/>
              <a:sym typeface="Open Sans"/>
            </a:endParaRPr>
          </a:p>
        </p:txBody>
      </p:sp>
      <p:sp>
        <p:nvSpPr>
          <p:cNvPr id="740" name="Google Shape;740;p47"/>
          <p:cNvSpPr/>
          <p:nvPr/>
        </p:nvSpPr>
        <p:spPr>
          <a:xfrm>
            <a:off x="549438" y="3970854"/>
            <a:ext cx="2519100" cy="10173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chemeClr val="dk2"/>
                </a:solidFill>
                <a:latin typeface="Open Sans"/>
                <a:ea typeface="Open Sans"/>
                <a:cs typeface="Open Sans"/>
                <a:sym typeface="Open Sans"/>
              </a:rPr>
              <a:t>La personne me fait peur</a:t>
            </a:r>
            <a:endParaRPr sz="1500">
              <a:solidFill>
                <a:schemeClr val="dk2"/>
              </a:solidFill>
              <a:latin typeface="Open Sans"/>
              <a:ea typeface="Open Sans"/>
              <a:cs typeface="Open Sans"/>
              <a:sym typeface="Open Sans"/>
            </a:endParaRPr>
          </a:p>
        </p:txBody>
      </p:sp>
      <p:sp>
        <p:nvSpPr>
          <p:cNvPr id="741" name="Google Shape;741;p47"/>
          <p:cNvSpPr/>
          <p:nvPr/>
        </p:nvSpPr>
        <p:spPr>
          <a:xfrm>
            <a:off x="3312452" y="1570773"/>
            <a:ext cx="2519100" cy="10173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chemeClr val="dk2"/>
                </a:solidFill>
                <a:latin typeface="Open Sans"/>
                <a:ea typeface="Open Sans"/>
                <a:cs typeface="Open Sans"/>
                <a:sym typeface="Open Sans"/>
              </a:rPr>
              <a:t>L'utilisation de la manipulation, le chantage ou les menaces</a:t>
            </a:r>
            <a:endParaRPr sz="1500">
              <a:solidFill>
                <a:schemeClr val="dk2"/>
              </a:solidFill>
              <a:latin typeface="Open Sans"/>
              <a:ea typeface="Open Sans"/>
              <a:cs typeface="Open Sans"/>
              <a:sym typeface="Open Sans"/>
            </a:endParaRPr>
          </a:p>
        </p:txBody>
      </p:sp>
      <p:sp>
        <p:nvSpPr>
          <p:cNvPr id="742" name="Google Shape;742;p47"/>
          <p:cNvSpPr/>
          <p:nvPr/>
        </p:nvSpPr>
        <p:spPr>
          <a:xfrm>
            <a:off x="6075442" y="1570775"/>
            <a:ext cx="2519100" cy="10173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chemeClr val="dk2"/>
                </a:solidFill>
                <a:latin typeface="Open Sans"/>
                <a:ea typeface="Open Sans"/>
                <a:cs typeface="Open Sans"/>
                <a:sym typeface="Open Sans"/>
              </a:rPr>
              <a:t>Je ne veux pas désobéir à un adulte</a:t>
            </a:r>
            <a:endParaRPr sz="1500">
              <a:solidFill>
                <a:schemeClr val="dk2"/>
              </a:solidFill>
              <a:latin typeface="Open Sans"/>
              <a:ea typeface="Open Sans"/>
              <a:cs typeface="Open Sans"/>
              <a:sym typeface="Open Sans"/>
            </a:endParaRPr>
          </a:p>
        </p:txBody>
      </p:sp>
      <p:sp>
        <p:nvSpPr>
          <p:cNvPr id="743" name="Google Shape;743;p47"/>
          <p:cNvSpPr/>
          <p:nvPr/>
        </p:nvSpPr>
        <p:spPr>
          <a:xfrm>
            <a:off x="3312452" y="2770802"/>
            <a:ext cx="2519100" cy="10173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chemeClr val="dk2"/>
                </a:solidFill>
                <a:latin typeface="Open Sans"/>
                <a:ea typeface="Open Sans"/>
                <a:cs typeface="Open Sans"/>
                <a:sym typeface="Open Sans"/>
              </a:rPr>
              <a:t>Je crains de vivre des conséquences si je lui dis non à sa demande</a:t>
            </a:r>
            <a:endParaRPr sz="1500">
              <a:solidFill>
                <a:schemeClr val="dk2"/>
              </a:solidFill>
              <a:latin typeface="Open Sans"/>
              <a:ea typeface="Open Sans"/>
              <a:cs typeface="Open Sans"/>
              <a:sym typeface="Open Sans"/>
            </a:endParaRPr>
          </a:p>
        </p:txBody>
      </p:sp>
      <p:sp>
        <p:nvSpPr>
          <p:cNvPr id="744" name="Google Shape;744;p47"/>
          <p:cNvSpPr/>
          <p:nvPr/>
        </p:nvSpPr>
        <p:spPr>
          <a:xfrm>
            <a:off x="549438" y="1570773"/>
            <a:ext cx="2519100" cy="10173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chemeClr val="dk2"/>
                </a:solidFill>
                <a:latin typeface="Open Sans"/>
                <a:ea typeface="Open Sans"/>
                <a:cs typeface="Open Sans"/>
                <a:sym typeface="Open Sans"/>
              </a:rPr>
              <a:t>J'ai de la difficulté à quitter la situation (endroit, contexte)</a:t>
            </a:r>
            <a:endParaRPr sz="1500">
              <a:solidFill>
                <a:schemeClr val="dk2"/>
              </a:solidFill>
              <a:latin typeface="Open Sans"/>
              <a:ea typeface="Open Sans"/>
              <a:cs typeface="Open Sans"/>
              <a:sym typeface="Open Sans"/>
            </a:endParaRPr>
          </a:p>
        </p:txBody>
      </p:sp>
      <p:sp>
        <p:nvSpPr>
          <p:cNvPr id="745" name="Google Shape;745;p47"/>
          <p:cNvSpPr/>
          <p:nvPr/>
        </p:nvSpPr>
        <p:spPr>
          <a:xfrm>
            <a:off x="3312452" y="3970854"/>
            <a:ext cx="2519100" cy="1017300"/>
          </a:xfrm>
          <a:prstGeom prst="roundRect">
            <a:avLst>
              <a:gd name="adj" fmla="val 16667"/>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1500">
                <a:solidFill>
                  <a:schemeClr val="dk2"/>
                </a:solidFill>
                <a:latin typeface="Open Sans"/>
                <a:ea typeface="Open Sans"/>
                <a:cs typeface="Open Sans"/>
                <a:sym typeface="Open Sans"/>
              </a:rPr>
              <a:t>Je ressens des émotions négatives comme la culpabilité</a:t>
            </a:r>
            <a:endParaRPr sz="1500">
              <a:solidFill>
                <a:schemeClr val="dk2"/>
              </a:solidFill>
              <a:latin typeface="Open Sans"/>
              <a:ea typeface="Open Sans"/>
              <a:cs typeface="Open Sans"/>
              <a:sym typeface="Open Sans"/>
            </a:endParaRPr>
          </a:p>
        </p:txBody>
      </p:sp>
      <p:pic>
        <p:nvPicPr>
          <p:cNvPr id="746" name="Google Shape;746;p47" descr="Bitmoji Image"/>
          <p:cNvPicPr preferRelativeResize="0"/>
          <p:nvPr/>
        </p:nvPicPr>
        <p:blipFill rotWithShape="1">
          <a:blip r:embed="rId3">
            <a:alphaModFix/>
          </a:blip>
          <a:srcRect l="24828" t="17177" r="19340"/>
          <a:stretch/>
        </p:blipFill>
        <p:spPr>
          <a:xfrm>
            <a:off x="6503775" y="2733925"/>
            <a:ext cx="1499050" cy="22236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39"/>
                                        </p:tgtEl>
                                        <p:attrNameLst>
                                          <p:attrName>style.visibility</p:attrName>
                                        </p:attrNameLst>
                                      </p:cBhvr>
                                      <p:to>
                                        <p:strVal val="visible"/>
                                      </p:to>
                                    </p:set>
                                    <p:anim calcmode="lin" valueType="num">
                                      <p:cBhvr additive="base">
                                        <p:cTn id="7" dur="1000"/>
                                        <p:tgtEl>
                                          <p:spTgt spid="739"/>
                                        </p:tgtEl>
                                        <p:attrNameLst>
                                          <p:attrName>ppt_x</p:attrName>
                                        </p:attrNameLst>
                                      </p:cBhvr>
                                      <p:tavLst>
                                        <p:tav tm="0">
                                          <p:val>
                                            <p:strVal val="#ppt_x-1"/>
                                          </p:val>
                                        </p:tav>
                                        <p:tav tm="100000">
                                          <p:val>
                                            <p:strVal val="#ppt_x"/>
                                          </p:val>
                                        </p:tav>
                                      </p:tavLst>
                                    </p:anim>
                                  </p:childTnLst>
                                </p:cTn>
                              </p:par>
                              <p:par>
                                <p:cTn id="8" presetID="2" presetClass="entr" presetSubtype="8" fill="hold" nodeType="withEffect">
                                  <p:stCondLst>
                                    <p:cond delay="0"/>
                                  </p:stCondLst>
                                  <p:childTnLst>
                                    <p:set>
                                      <p:cBhvr>
                                        <p:cTn id="9" dur="1" fill="hold">
                                          <p:stCondLst>
                                            <p:cond delay="0"/>
                                          </p:stCondLst>
                                        </p:cTn>
                                        <p:tgtEl>
                                          <p:spTgt spid="740"/>
                                        </p:tgtEl>
                                        <p:attrNameLst>
                                          <p:attrName>style.visibility</p:attrName>
                                        </p:attrNameLst>
                                      </p:cBhvr>
                                      <p:to>
                                        <p:strVal val="visible"/>
                                      </p:to>
                                    </p:set>
                                    <p:anim calcmode="lin" valueType="num">
                                      <p:cBhvr additive="base">
                                        <p:cTn id="10" dur="1000"/>
                                        <p:tgtEl>
                                          <p:spTgt spid="740"/>
                                        </p:tgtEl>
                                        <p:attrNameLst>
                                          <p:attrName>ppt_x</p:attrName>
                                        </p:attrNameLst>
                                      </p:cBhvr>
                                      <p:tavLst>
                                        <p:tav tm="0">
                                          <p:val>
                                            <p:strVal val="#ppt_x-1"/>
                                          </p:val>
                                        </p:tav>
                                        <p:tav tm="100000">
                                          <p:val>
                                            <p:strVal val="#ppt_x"/>
                                          </p:val>
                                        </p:tav>
                                      </p:tavLst>
                                    </p:anim>
                                  </p:childTnLst>
                                </p:cTn>
                              </p:par>
                              <p:par>
                                <p:cTn id="11" presetID="2" presetClass="entr" presetSubtype="8" fill="hold" nodeType="withEffect">
                                  <p:stCondLst>
                                    <p:cond delay="0"/>
                                  </p:stCondLst>
                                  <p:childTnLst>
                                    <p:set>
                                      <p:cBhvr>
                                        <p:cTn id="12" dur="1" fill="hold">
                                          <p:stCondLst>
                                            <p:cond delay="0"/>
                                          </p:stCondLst>
                                        </p:cTn>
                                        <p:tgtEl>
                                          <p:spTgt spid="741"/>
                                        </p:tgtEl>
                                        <p:attrNameLst>
                                          <p:attrName>style.visibility</p:attrName>
                                        </p:attrNameLst>
                                      </p:cBhvr>
                                      <p:to>
                                        <p:strVal val="visible"/>
                                      </p:to>
                                    </p:set>
                                    <p:anim calcmode="lin" valueType="num">
                                      <p:cBhvr additive="base">
                                        <p:cTn id="13" dur="1000"/>
                                        <p:tgtEl>
                                          <p:spTgt spid="741"/>
                                        </p:tgtEl>
                                        <p:attrNameLst>
                                          <p:attrName>ppt_x</p:attrName>
                                        </p:attrNameLst>
                                      </p:cBhvr>
                                      <p:tavLst>
                                        <p:tav tm="0">
                                          <p:val>
                                            <p:strVal val="#ppt_x-1"/>
                                          </p:val>
                                        </p:tav>
                                        <p:tav tm="100000">
                                          <p:val>
                                            <p:strVal val="#ppt_x"/>
                                          </p:val>
                                        </p:tav>
                                      </p:tavLst>
                                    </p:anim>
                                  </p:childTnLst>
                                </p:cTn>
                              </p:par>
                              <p:par>
                                <p:cTn id="14" presetID="2" presetClass="entr" presetSubtype="8" fill="hold" nodeType="withEffect">
                                  <p:stCondLst>
                                    <p:cond delay="0"/>
                                  </p:stCondLst>
                                  <p:childTnLst>
                                    <p:set>
                                      <p:cBhvr>
                                        <p:cTn id="15" dur="1" fill="hold">
                                          <p:stCondLst>
                                            <p:cond delay="0"/>
                                          </p:stCondLst>
                                        </p:cTn>
                                        <p:tgtEl>
                                          <p:spTgt spid="743"/>
                                        </p:tgtEl>
                                        <p:attrNameLst>
                                          <p:attrName>style.visibility</p:attrName>
                                        </p:attrNameLst>
                                      </p:cBhvr>
                                      <p:to>
                                        <p:strVal val="visible"/>
                                      </p:to>
                                    </p:set>
                                    <p:anim calcmode="lin" valueType="num">
                                      <p:cBhvr additive="base">
                                        <p:cTn id="16" dur="1000"/>
                                        <p:tgtEl>
                                          <p:spTgt spid="743"/>
                                        </p:tgtEl>
                                        <p:attrNameLst>
                                          <p:attrName>ppt_x</p:attrName>
                                        </p:attrNameLst>
                                      </p:cBhvr>
                                      <p:tavLst>
                                        <p:tav tm="0">
                                          <p:val>
                                            <p:strVal val="#ppt_x-1"/>
                                          </p:val>
                                        </p:tav>
                                        <p:tav tm="100000">
                                          <p:val>
                                            <p:strVal val="#ppt_x"/>
                                          </p:val>
                                        </p:tav>
                                      </p:tavLst>
                                    </p:anim>
                                  </p:childTnLst>
                                </p:cTn>
                              </p:par>
                              <p:par>
                                <p:cTn id="17" presetID="2" presetClass="entr" presetSubtype="8" fill="hold" nodeType="withEffect">
                                  <p:stCondLst>
                                    <p:cond delay="0"/>
                                  </p:stCondLst>
                                  <p:childTnLst>
                                    <p:set>
                                      <p:cBhvr>
                                        <p:cTn id="18" dur="1" fill="hold">
                                          <p:stCondLst>
                                            <p:cond delay="0"/>
                                          </p:stCondLst>
                                        </p:cTn>
                                        <p:tgtEl>
                                          <p:spTgt spid="744"/>
                                        </p:tgtEl>
                                        <p:attrNameLst>
                                          <p:attrName>style.visibility</p:attrName>
                                        </p:attrNameLst>
                                      </p:cBhvr>
                                      <p:to>
                                        <p:strVal val="visible"/>
                                      </p:to>
                                    </p:set>
                                    <p:anim calcmode="lin" valueType="num">
                                      <p:cBhvr additive="base">
                                        <p:cTn id="19" dur="1000"/>
                                        <p:tgtEl>
                                          <p:spTgt spid="744"/>
                                        </p:tgtEl>
                                        <p:attrNameLst>
                                          <p:attrName>ppt_x</p:attrName>
                                        </p:attrNameLst>
                                      </p:cBhvr>
                                      <p:tavLst>
                                        <p:tav tm="0">
                                          <p:val>
                                            <p:strVal val="#ppt_x-1"/>
                                          </p:val>
                                        </p:tav>
                                        <p:tav tm="100000">
                                          <p:val>
                                            <p:strVal val="#ppt_x"/>
                                          </p:val>
                                        </p:tav>
                                      </p:tavLst>
                                    </p:anim>
                                  </p:childTnLst>
                                </p:cTn>
                              </p:par>
                              <p:par>
                                <p:cTn id="20" presetID="2" presetClass="entr" presetSubtype="8" fill="hold" nodeType="withEffect">
                                  <p:stCondLst>
                                    <p:cond delay="0"/>
                                  </p:stCondLst>
                                  <p:childTnLst>
                                    <p:set>
                                      <p:cBhvr>
                                        <p:cTn id="21" dur="1" fill="hold">
                                          <p:stCondLst>
                                            <p:cond delay="0"/>
                                          </p:stCondLst>
                                        </p:cTn>
                                        <p:tgtEl>
                                          <p:spTgt spid="745"/>
                                        </p:tgtEl>
                                        <p:attrNameLst>
                                          <p:attrName>style.visibility</p:attrName>
                                        </p:attrNameLst>
                                      </p:cBhvr>
                                      <p:to>
                                        <p:strVal val="visible"/>
                                      </p:to>
                                    </p:set>
                                    <p:anim calcmode="lin" valueType="num">
                                      <p:cBhvr additive="base">
                                        <p:cTn id="22" dur="1000"/>
                                        <p:tgtEl>
                                          <p:spTgt spid="745"/>
                                        </p:tgtEl>
                                        <p:attrNameLst>
                                          <p:attrName>ppt_x</p:attrName>
                                        </p:attrNameLst>
                                      </p:cBhvr>
                                      <p:tavLst>
                                        <p:tav tm="0">
                                          <p:val>
                                            <p:strVal val="#ppt_x-1"/>
                                          </p:val>
                                        </p:tav>
                                        <p:tav tm="100000">
                                          <p:val>
                                            <p:strVal val="#ppt_x"/>
                                          </p:val>
                                        </p:tav>
                                      </p:tavLst>
                                    </p:anim>
                                  </p:childTnLst>
                                </p:cTn>
                              </p:par>
                              <p:par>
                                <p:cTn id="23" presetID="2" presetClass="entr" presetSubtype="8" fill="hold" nodeType="withEffect">
                                  <p:stCondLst>
                                    <p:cond delay="0"/>
                                  </p:stCondLst>
                                  <p:childTnLst>
                                    <p:set>
                                      <p:cBhvr>
                                        <p:cTn id="24" dur="1" fill="hold">
                                          <p:stCondLst>
                                            <p:cond delay="0"/>
                                          </p:stCondLst>
                                        </p:cTn>
                                        <p:tgtEl>
                                          <p:spTgt spid="742"/>
                                        </p:tgtEl>
                                        <p:attrNameLst>
                                          <p:attrName>style.visibility</p:attrName>
                                        </p:attrNameLst>
                                      </p:cBhvr>
                                      <p:to>
                                        <p:strVal val="visible"/>
                                      </p:to>
                                    </p:set>
                                    <p:anim calcmode="lin" valueType="num">
                                      <p:cBhvr additive="base">
                                        <p:cTn id="25" dur="1000"/>
                                        <p:tgtEl>
                                          <p:spTgt spid="74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48"/>
          <p:cNvSpPr txBox="1">
            <a:spLocks noGrp="1"/>
          </p:cNvSpPr>
          <p:nvPr>
            <p:ph type="subTitle" idx="1"/>
          </p:nvPr>
        </p:nvSpPr>
        <p:spPr>
          <a:xfrm>
            <a:off x="730800" y="1623900"/>
            <a:ext cx="7682400" cy="1895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Le monde virtuel</a:t>
            </a:r>
            <a:endParaRPr/>
          </a:p>
        </p:txBody>
      </p:sp>
      <p:pic>
        <p:nvPicPr>
          <p:cNvPr id="752" name="Google Shape;752;p48"/>
          <p:cNvPicPr preferRelativeResize="0"/>
          <p:nvPr/>
        </p:nvPicPr>
        <p:blipFill rotWithShape="1">
          <a:blip r:embed="rId3">
            <a:alphaModFix amt="25000"/>
          </a:blip>
          <a:srcRect t="17493" b="17932"/>
          <a:stretch/>
        </p:blipFill>
        <p:spPr>
          <a:xfrm>
            <a:off x="4371475" y="4703625"/>
            <a:ext cx="401040" cy="40104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56"/>
        <p:cNvGrpSpPr/>
        <p:nvPr/>
      </p:nvGrpSpPr>
      <p:grpSpPr>
        <a:xfrm>
          <a:off x="0" y="0"/>
          <a:ext cx="0" cy="0"/>
          <a:chOff x="0" y="0"/>
          <a:chExt cx="0" cy="0"/>
        </a:xfrm>
      </p:grpSpPr>
      <p:sp>
        <p:nvSpPr>
          <p:cNvPr id="757" name="Google Shape;757;p49"/>
          <p:cNvSpPr txBox="1">
            <a:spLocks noGrp="1"/>
          </p:cNvSpPr>
          <p:nvPr>
            <p:ph type="title"/>
          </p:nvPr>
        </p:nvSpPr>
        <p:spPr>
          <a:xfrm>
            <a:off x="720000" y="367400"/>
            <a:ext cx="77040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Quels sont les moyens ou les applications pour communiquer avec les autres?</a:t>
            </a:r>
            <a:endParaRPr/>
          </a:p>
        </p:txBody>
      </p:sp>
      <p:sp>
        <p:nvSpPr>
          <p:cNvPr id="758" name="Google Shape;758;p49"/>
          <p:cNvSpPr/>
          <p:nvPr/>
        </p:nvSpPr>
        <p:spPr>
          <a:xfrm>
            <a:off x="1115850" y="4077075"/>
            <a:ext cx="6912300" cy="572700"/>
          </a:xfrm>
          <a:prstGeom prst="rect">
            <a:avLst/>
          </a:pr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chemeClr val="dk2"/>
                </a:solidFill>
                <a:latin typeface="Fredoka One"/>
                <a:ea typeface="Fredoka One"/>
                <a:cs typeface="Fredoka One"/>
                <a:sym typeface="Fredoka One"/>
              </a:rPr>
              <a:t>Avec qui peut-on vouloir communiquer?</a:t>
            </a:r>
            <a:endParaRPr sz="2000">
              <a:solidFill>
                <a:schemeClr val="dk2"/>
              </a:solidFill>
              <a:latin typeface="Fredoka One"/>
              <a:ea typeface="Fredoka One"/>
              <a:cs typeface="Fredoka One"/>
              <a:sym typeface="Fredoka One"/>
            </a:endParaRPr>
          </a:p>
        </p:txBody>
      </p:sp>
      <p:pic>
        <p:nvPicPr>
          <p:cNvPr id="759" name="Google Shape;759;p49"/>
          <p:cNvPicPr preferRelativeResize="0"/>
          <p:nvPr/>
        </p:nvPicPr>
        <p:blipFill>
          <a:blip r:embed="rId3">
            <a:alphaModFix/>
          </a:blip>
          <a:stretch>
            <a:fillRect/>
          </a:stretch>
        </p:blipFill>
        <p:spPr>
          <a:xfrm>
            <a:off x="1675400" y="1813175"/>
            <a:ext cx="2356450" cy="2356450"/>
          </a:xfrm>
          <a:prstGeom prst="rect">
            <a:avLst/>
          </a:prstGeom>
          <a:noFill/>
          <a:ln>
            <a:noFill/>
          </a:ln>
        </p:spPr>
      </p:pic>
      <p:pic>
        <p:nvPicPr>
          <p:cNvPr id="760" name="Google Shape;760;p49"/>
          <p:cNvPicPr preferRelativeResize="0"/>
          <p:nvPr/>
        </p:nvPicPr>
        <p:blipFill rotWithShape="1">
          <a:blip r:embed="rId4">
            <a:alphaModFix/>
          </a:blip>
          <a:srcRect t="22945" b="17750"/>
          <a:stretch/>
        </p:blipFill>
        <p:spPr>
          <a:xfrm>
            <a:off x="4199050" y="2021900"/>
            <a:ext cx="3269550" cy="19390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58"/>
                                        </p:tgtEl>
                                        <p:attrNameLst>
                                          <p:attrName>style.visibility</p:attrName>
                                        </p:attrNameLst>
                                      </p:cBhvr>
                                      <p:to>
                                        <p:strVal val="visible"/>
                                      </p:to>
                                    </p:set>
                                    <p:anim calcmode="lin" valueType="num">
                                      <p:cBhvr additive="base">
                                        <p:cTn id="7" dur="1000"/>
                                        <p:tgtEl>
                                          <p:spTgt spid="758"/>
                                        </p:tgtEl>
                                        <p:attrNameLst>
                                          <p:attrName>ppt_w</p:attrName>
                                        </p:attrNameLst>
                                      </p:cBhvr>
                                      <p:tavLst>
                                        <p:tav tm="0">
                                          <p:val>
                                            <p:strVal val="0"/>
                                          </p:val>
                                        </p:tav>
                                        <p:tav tm="100000">
                                          <p:val>
                                            <p:strVal val="#ppt_w"/>
                                          </p:val>
                                        </p:tav>
                                      </p:tavLst>
                                    </p:anim>
                                    <p:anim calcmode="lin" valueType="num">
                                      <p:cBhvr additive="base">
                                        <p:cTn id="8" dur="1000"/>
                                        <p:tgtEl>
                                          <p:spTgt spid="758"/>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64"/>
        <p:cNvGrpSpPr/>
        <p:nvPr/>
      </p:nvGrpSpPr>
      <p:grpSpPr>
        <a:xfrm>
          <a:off x="0" y="0"/>
          <a:ext cx="0" cy="0"/>
          <a:chOff x="0" y="0"/>
          <a:chExt cx="0" cy="0"/>
        </a:xfrm>
      </p:grpSpPr>
      <p:sp>
        <p:nvSpPr>
          <p:cNvPr id="765" name="Google Shape;765;p50"/>
          <p:cNvSpPr txBox="1">
            <a:spLocks noGrp="1"/>
          </p:cNvSpPr>
          <p:nvPr>
            <p:ph type="title"/>
          </p:nvPr>
        </p:nvSpPr>
        <p:spPr>
          <a:xfrm>
            <a:off x="720000" y="111000"/>
            <a:ext cx="7704000" cy="962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Que pouvons-nous </a:t>
            </a:r>
            <a:r>
              <a:rPr lang="en">
                <a:solidFill>
                  <a:schemeClr val="accent1"/>
                </a:solidFill>
              </a:rPr>
              <a:t>partager</a:t>
            </a:r>
            <a:r>
              <a:rPr lang="en"/>
              <a:t> par ces moyens de communication?</a:t>
            </a:r>
            <a:endParaRPr/>
          </a:p>
        </p:txBody>
      </p:sp>
      <p:pic>
        <p:nvPicPr>
          <p:cNvPr id="766" name="Google Shape;766;p50"/>
          <p:cNvPicPr preferRelativeResize="0"/>
          <p:nvPr/>
        </p:nvPicPr>
        <p:blipFill>
          <a:blip r:embed="rId3">
            <a:alphaModFix/>
          </a:blip>
          <a:stretch>
            <a:fillRect/>
          </a:stretch>
        </p:blipFill>
        <p:spPr>
          <a:xfrm>
            <a:off x="720000" y="1666885"/>
            <a:ext cx="2582350" cy="2571730"/>
          </a:xfrm>
          <a:prstGeom prst="rect">
            <a:avLst/>
          </a:prstGeom>
          <a:noFill/>
          <a:ln>
            <a:noFill/>
          </a:ln>
        </p:spPr>
      </p:pic>
      <p:pic>
        <p:nvPicPr>
          <p:cNvPr id="767" name="Google Shape;767;p50"/>
          <p:cNvPicPr preferRelativeResize="0"/>
          <p:nvPr/>
        </p:nvPicPr>
        <p:blipFill>
          <a:blip r:embed="rId4">
            <a:alphaModFix/>
          </a:blip>
          <a:stretch>
            <a:fillRect/>
          </a:stretch>
        </p:blipFill>
        <p:spPr>
          <a:xfrm>
            <a:off x="3442784" y="1666888"/>
            <a:ext cx="2582350" cy="2571730"/>
          </a:xfrm>
          <a:prstGeom prst="rect">
            <a:avLst/>
          </a:prstGeom>
          <a:noFill/>
          <a:ln>
            <a:noFill/>
          </a:ln>
        </p:spPr>
      </p:pic>
      <p:pic>
        <p:nvPicPr>
          <p:cNvPr id="768" name="Google Shape;768;p50"/>
          <p:cNvPicPr preferRelativeResize="0"/>
          <p:nvPr/>
        </p:nvPicPr>
        <p:blipFill>
          <a:blip r:embed="rId5">
            <a:alphaModFix/>
          </a:blip>
          <a:stretch>
            <a:fillRect/>
          </a:stretch>
        </p:blipFill>
        <p:spPr>
          <a:xfrm>
            <a:off x="6165576" y="1666875"/>
            <a:ext cx="2582350" cy="25717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72"/>
        <p:cNvGrpSpPr/>
        <p:nvPr/>
      </p:nvGrpSpPr>
      <p:grpSpPr>
        <a:xfrm>
          <a:off x="0" y="0"/>
          <a:ext cx="0" cy="0"/>
          <a:chOff x="0" y="0"/>
          <a:chExt cx="0" cy="0"/>
        </a:xfrm>
      </p:grpSpPr>
      <p:sp>
        <p:nvSpPr>
          <p:cNvPr id="773" name="Google Shape;773;p51"/>
          <p:cNvSpPr txBox="1">
            <a:spLocks noGrp="1"/>
          </p:cNvSpPr>
          <p:nvPr>
            <p:ph type="subTitle" idx="1"/>
          </p:nvPr>
        </p:nvSpPr>
        <p:spPr>
          <a:xfrm>
            <a:off x="4623275" y="1263650"/>
            <a:ext cx="3966900" cy="438000"/>
          </a:xfrm>
          <a:prstGeom prst="rect">
            <a:avLst/>
          </a:prstGeom>
          <a:solidFill>
            <a:schemeClr val="accent2"/>
          </a:solidFill>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200">
                <a:solidFill>
                  <a:schemeClr val="dk2"/>
                </a:solidFill>
                <a:latin typeface="Open Sans"/>
                <a:ea typeface="Open Sans"/>
                <a:cs typeface="Open Sans"/>
                <a:sym typeface="Open Sans"/>
              </a:rPr>
              <a:t>RISQUES?</a:t>
            </a:r>
            <a:endParaRPr sz="2200">
              <a:solidFill>
                <a:schemeClr val="dk2"/>
              </a:solidFill>
              <a:latin typeface="Open Sans"/>
              <a:ea typeface="Open Sans"/>
              <a:cs typeface="Open Sans"/>
              <a:sym typeface="Open Sans"/>
            </a:endParaRPr>
          </a:p>
        </p:txBody>
      </p:sp>
      <p:sp>
        <p:nvSpPr>
          <p:cNvPr id="774" name="Google Shape;774;p51"/>
          <p:cNvSpPr txBox="1">
            <a:spLocks noGrp="1"/>
          </p:cNvSpPr>
          <p:nvPr>
            <p:ph type="subTitle" idx="2"/>
          </p:nvPr>
        </p:nvSpPr>
        <p:spPr>
          <a:xfrm>
            <a:off x="562450" y="1263650"/>
            <a:ext cx="3966900" cy="438000"/>
          </a:xfrm>
          <a:prstGeom prst="rect">
            <a:avLst/>
          </a:prstGeom>
          <a:solidFill>
            <a:schemeClr val="accent1"/>
          </a:solidFill>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200">
                <a:solidFill>
                  <a:schemeClr val="dk2"/>
                </a:solidFill>
                <a:latin typeface="Open Sans"/>
                <a:ea typeface="Open Sans"/>
                <a:cs typeface="Open Sans"/>
                <a:sym typeface="Open Sans"/>
              </a:rPr>
              <a:t>AVANTAGES?</a:t>
            </a:r>
            <a:endParaRPr sz="2200">
              <a:solidFill>
                <a:schemeClr val="dk2"/>
              </a:solidFill>
              <a:latin typeface="Open Sans"/>
              <a:ea typeface="Open Sans"/>
              <a:cs typeface="Open Sans"/>
              <a:sym typeface="Open Sans"/>
            </a:endParaRPr>
          </a:p>
        </p:txBody>
      </p:sp>
      <p:sp>
        <p:nvSpPr>
          <p:cNvPr id="775" name="Google Shape;775;p51"/>
          <p:cNvSpPr txBox="1">
            <a:spLocks noGrp="1"/>
          </p:cNvSpPr>
          <p:nvPr>
            <p:ph type="subTitle" idx="3"/>
          </p:nvPr>
        </p:nvSpPr>
        <p:spPr>
          <a:xfrm>
            <a:off x="562450" y="1701660"/>
            <a:ext cx="3966900" cy="2901600"/>
          </a:xfrm>
          <a:prstGeom prst="rect">
            <a:avLst/>
          </a:prstGeom>
          <a:ln w="9525"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457200" lvl="0" indent="-323850" algn="l" rtl="0">
              <a:spcBef>
                <a:spcPts val="0"/>
              </a:spcBef>
              <a:spcAft>
                <a:spcPts val="0"/>
              </a:spcAft>
              <a:buClr>
                <a:schemeClr val="dk2"/>
              </a:buClr>
              <a:buSzPts val="1500"/>
              <a:buChar char="●"/>
            </a:pPr>
            <a:r>
              <a:rPr lang="en">
                <a:solidFill>
                  <a:schemeClr val="dk2"/>
                </a:solidFill>
              </a:rPr>
              <a:t>Garder le contact avec des membres de la famille ou des amis qui vivent dans une autre ville</a:t>
            </a:r>
            <a:endParaRPr>
              <a:solidFill>
                <a:schemeClr val="dk2"/>
              </a:solidFill>
            </a:endParaRPr>
          </a:p>
          <a:p>
            <a:pPr marL="457200" lvl="0" indent="-323850" algn="l" rtl="0">
              <a:spcBef>
                <a:spcPts val="1000"/>
              </a:spcBef>
              <a:spcAft>
                <a:spcPts val="0"/>
              </a:spcAft>
              <a:buClr>
                <a:schemeClr val="dk2"/>
              </a:buClr>
              <a:buSzPts val="1500"/>
              <a:buChar char="●"/>
            </a:pPr>
            <a:r>
              <a:rPr lang="en">
                <a:solidFill>
                  <a:schemeClr val="dk2"/>
                </a:solidFill>
              </a:rPr>
              <a:t>Communiquer rapidement</a:t>
            </a:r>
            <a:endParaRPr>
              <a:solidFill>
                <a:schemeClr val="dk2"/>
              </a:solidFill>
            </a:endParaRPr>
          </a:p>
          <a:p>
            <a:pPr marL="457200" lvl="0" indent="-323850" algn="l" rtl="0">
              <a:spcBef>
                <a:spcPts val="1000"/>
              </a:spcBef>
              <a:spcAft>
                <a:spcPts val="0"/>
              </a:spcAft>
              <a:buClr>
                <a:schemeClr val="dk2"/>
              </a:buClr>
              <a:buSzPts val="1500"/>
              <a:buChar char="●"/>
            </a:pPr>
            <a:r>
              <a:rPr lang="en">
                <a:solidFill>
                  <a:schemeClr val="dk2"/>
                </a:solidFill>
              </a:rPr>
              <a:t>Échanger des trucs pour des jeux</a:t>
            </a:r>
            <a:endParaRPr>
              <a:solidFill>
                <a:schemeClr val="dk2"/>
              </a:solidFill>
            </a:endParaRPr>
          </a:p>
          <a:p>
            <a:pPr marL="457200" lvl="0" indent="-323850" algn="l" rtl="0">
              <a:spcBef>
                <a:spcPts val="1000"/>
              </a:spcBef>
              <a:spcAft>
                <a:spcPts val="0"/>
              </a:spcAft>
              <a:buClr>
                <a:schemeClr val="dk2"/>
              </a:buClr>
              <a:buSzPts val="1500"/>
              <a:buChar char="●"/>
            </a:pPr>
            <a:r>
              <a:rPr lang="en">
                <a:solidFill>
                  <a:schemeClr val="dk2"/>
                </a:solidFill>
              </a:rPr>
              <a:t>Poser des questions et discuter sur des sujets variés</a:t>
            </a:r>
            <a:endParaRPr>
              <a:solidFill>
                <a:schemeClr val="dk2"/>
              </a:solidFill>
            </a:endParaRPr>
          </a:p>
          <a:p>
            <a:pPr marL="457200" lvl="0" indent="-323850" algn="l" rtl="0">
              <a:spcBef>
                <a:spcPts val="1000"/>
              </a:spcBef>
              <a:spcAft>
                <a:spcPts val="0"/>
              </a:spcAft>
              <a:buClr>
                <a:schemeClr val="dk2"/>
              </a:buClr>
              <a:buSzPts val="1500"/>
              <a:buChar char="●"/>
            </a:pPr>
            <a:r>
              <a:rPr lang="en">
                <a:solidFill>
                  <a:schemeClr val="dk2"/>
                </a:solidFill>
              </a:rPr>
              <a:t>Assister à des cours à distance (classe virtuelle)</a:t>
            </a:r>
            <a:endParaRPr>
              <a:solidFill>
                <a:schemeClr val="dk2"/>
              </a:solidFill>
            </a:endParaRPr>
          </a:p>
          <a:p>
            <a:pPr marL="457200" lvl="0" indent="0" algn="l" rtl="0">
              <a:spcBef>
                <a:spcPts val="0"/>
              </a:spcBef>
              <a:spcAft>
                <a:spcPts val="0"/>
              </a:spcAft>
              <a:buNone/>
            </a:pPr>
            <a:endParaRPr>
              <a:solidFill>
                <a:schemeClr val="dk2"/>
              </a:solidFill>
            </a:endParaRPr>
          </a:p>
        </p:txBody>
      </p:sp>
      <p:sp>
        <p:nvSpPr>
          <p:cNvPr id="776" name="Google Shape;776;p51"/>
          <p:cNvSpPr txBox="1">
            <a:spLocks noGrp="1"/>
          </p:cNvSpPr>
          <p:nvPr>
            <p:ph type="subTitle" idx="4"/>
          </p:nvPr>
        </p:nvSpPr>
        <p:spPr>
          <a:xfrm>
            <a:off x="4623275" y="1701650"/>
            <a:ext cx="3966900" cy="2901600"/>
          </a:xfrm>
          <a:prstGeom prst="rect">
            <a:avLst/>
          </a:prstGeom>
          <a:ln w="9525"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457200" lvl="0" indent="-323850" algn="l" rtl="0">
              <a:spcBef>
                <a:spcPts val="0"/>
              </a:spcBef>
              <a:spcAft>
                <a:spcPts val="0"/>
              </a:spcAft>
              <a:buClr>
                <a:schemeClr val="dk2"/>
              </a:buClr>
              <a:buSzPts val="1500"/>
              <a:buChar char="●"/>
            </a:pPr>
            <a:r>
              <a:rPr lang="en">
                <a:solidFill>
                  <a:schemeClr val="dk2"/>
                </a:solidFill>
              </a:rPr>
              <a:t>Présence de fausses informations</a:t>
            </a:r>
            <a:endParaRPr>
              <a:solidFill>
                <a:schemeClr val="dk2"/>
              </a:solidFill>
            </a:endParaRPr>
          </a:p>
          <a:p>
            <a:pPr marL="457200" lvl="0" indent="-323850" algn="l" rtl="0">
              <a:spcBef>
                <a:spcPts val="1000"/>
              </a:spcBef>
              <a:spcAft>
                <a:spcPts val="0"/>
              </a:spcAft>
              <a:buClr>
                <a:schemeClr val="dk2"/>
              </a:buClr>
              <a:buSzPts val="1500"/>
              <a:buChar char="●"/>
            </a:pPr>
            <a:r>
              <a:rPr lang="en">
                <a:solidFill>
                  <a:schemeClr val="dk2"/>
                </a:solidFill>
              </a:rPr>
              <a:t>Difficulté à distinguer ce qui est vrai de ce qui est faux </a:t>
            </a:r>
            <a:endParaRPr>
              <a:solidFill>
                <a:schemeClr val="dk2"/>
              </a:solidFill>
            </a:endParaRPr>
          </a:p>
          <a:p>
            <a:pPr marL="457200" lvl="0" indent="-323850" algn="l" rtl="0">
              <a:spcBef>
                <a:spcPts val="1000"/>
              </a:spcBef>
              <a:spcAft>
                <a:spcPts val="0"/>
              </a:spcAft>
              <a:buClr>
                <a:schemeClr val="dk2"/>
              </a:buClr>
              <a:buSzPts val="1500"/>
              <a:buChar char="●"/>
            </a:pPr>
            <a:r>
              <a:rPr lang="en">
                <a:solidFill>
                  <a:schemeClr val="dk2"/>
                </a:solidFill>
              </a:rPr>
              <a:t>Difficulté à vérifier l’identité de la personne avec qui on échange</a:t>
            </a:r>
            <a:endParaRPr>
              <a:solidFill>
                <a:schemeClr val="dk2"/>
              </a:solidFill>
            </a:endParaRPr>
          </a:p>
          <a:p>
            <a:pPr marL="457200" lvl="0" indent="-323850" algn="l" rtl="0">
              <a:spcBef>
                <a:spcPts val="1000"/>
              </a:spcBef>
              <a:spcAft>
                <a:spcPts val="0"/>
              </a:spcAft>
              <a:buClr>
                <a:schemeClr val="dk2"/>
              </a:buClr>
              <a:buSzPts val="1500"/>
              <a:buChar char="●"/>
            </a:pPr>
            <a:r>
              <a:rPr lang="en">
                <a:solidFill>
                  <a:schemeClr val="dk2"/>
                </a:solidFill>
              </a:rPr>
              <a:t>Perte de contrôle facile des informations, photos ou vidéos partagées</a:t>
            </a:r>
            <a:endParaRPr>
              <a:solidFill>
                <a:schemeClr val="dk2"/>
              </a:solidFill>
            </a:endParaRPr>
          </a:p>
        </p:txBody>
      </p:sp>
      <p:sp>
        <p:nvSpPr>
          <p:cNvPr id="777" name="Google Shape;777;p51"/>
          <p:cNvSpPr txBox="1">
            <a:spLocks noGrp="1"/>
          </p:cNvSpPr>
          <p:nvPr>
            <p:ph type="title"/>
          </p:nvPr>
        </p:nvSpPr>
        <p:spPr>
          <a:xfrm>
            <a:off x="846225" y="96200"/>
            <a:ext cx="7470600" cy="880500"/>
          </a:xfrm>
          <a:prstGeom prst="rect">
            <a:avLst/>
          </a:prstGeom>
          <a:solidFill>
            <a:schemeClr val="lt1"/>
          </a:solidFill>
        </p:spPr>
        <p:txBody>
          <a:bodyPr spcFirstLastPara="1" wrap="square" lIns="91425" tIns="91425" rIns="91425" bIns="91425" anchor="t" anchorCtr="0">
            <a:noAutofit/>
          </a:bodyPr>
          <a:lstStyle/>
          <a:p>
            <a:pPr marL="0" lvl="0" indent="0" algn="ctr" rtl="0">
              <a:spcBef>
                <a:spcPts val="0"/>
              </a:spcBef>
              <a:spcAft>
                <a:spcPts val="0"/>
              </a:spcAft>
              <a:buNone/>
            </a:pPr>
            <a:r>
              <a:rPr lang="en" sz="3000"/>
              <a:t>Pour ces types de communication, </a:t>
            </a:r>
            <a:endParaRPr sz="3000"/>
          </a:p>
          <a:p>
            <a:pPr marL="0" lvl="0" indent="0" algn="ctr" rtl="0">
              <a:spcBef>
                <a:spcPts val="0"/>
              </a:spcBef>
              <a:spcAft>
                <a:spcPts val="0"/>
              </a:spcAft>
              <a:buNone/>
            </a:pPr>
            <a:r>
              <a:rPr lang="en" sz="3000"/>
              <a:t>quels sont les ...</a:t>
            </a:r>
            <a:endParaRPr sz="3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75"/>
                                        </p:tgtEl>
                                        <p:attrNameLst>
                                          <p:attrName>style.visibility</p:attrName>
                                        </p:attrNameLst>
                                      </p:cBhvr>
                                      <p:to>
                                        <p:strVal val="visible"/>
                                      </p:to>
                                    </p:set>
                                    <p:anim calcmode="lin" valueType="num">
                                      <p:cBhvr additive="base">
                                        <p:cTn id="7" dur="1000"/>
                                        <p:tgtEl>
                                          <p:spTgt spid="775"/>
                                        </p:tgtEl>
                                        <p:attrNameLst>
                                          <p:attrName>ppt_w</p:attrName>
                                        </p:attrNameLst>
                                      </p:cBhvr>
                                      <p:tavLst>
                                        <p:tav tm="0">
                                          <p:val>
                                            <p:strVal val="0"/>
                                          </p:val>
                                        </p:tav>
                                        <p:tav tm="100000">
                                          <p:val>
                                            <p:strVal val="#ppt_w"/>
                                          </p:val>
                                        </p:tav>
                                      </p:tavLst>
                                    </p:anim>
                                    <p:anim calcmode="lin" valueType="num">
                                      <p:cBhvr additive="base">
                                        <p:cTn id="8" dur="1000"/>
                                        <p:tgtEl>
                                          <p:spTgt spid="775"/>
                                        </p:tgtEl>
                                        <p:attrNameLst>
                                          <p:attrName>ppt_h</p:attrName>
                                        </p:attrNameLst>
                                      </p:cBhvr>
                                      <p:tavLst>
                                        <p:tav tm="0">
                                          <p:val>
                                            <p:str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776"/>
                                        </p:tgtEl>
                                        <p:attrNameLst>
                                          <p:attrName>style.visibility</p:attrName>
                                        </p:attrNameLst>
                                      </p:cBhvr>
                                      <p:to>
                                        <p:strVal val="visible"/>
                                      </p:to>
                                    </p:set>
                                    <p:anim calcmode="lin" valueType="num">
                                      <p:cBhvr additive="base">
                                        <p:cTn id="13" dur="1000"/>
                                        <p:tgtEl>
                                          <p:spTgt spid="776"/>
                                        </p:tgtEl>
                                        <p:attrNameLst>
                                          <p:attrName>ppt_w</p:attrName>
                                        </p:attrNameLst>
                                      </p:cBhvr>
                                      <p:tavLst>
                                        <p:tav tm="0">
                                          <p:val>
                                            <p:strVal val="0"/>
                                          </p:val>
                                        </p:tav>
                                        <p:tav tm="100000">
                                          <p:val>
                                            <p:strVal val="#ppt_w"/>
                                          </p:val>
                                        </p:tav>
                                      </p:tavLst>
                                    </p:anim>
                                    <p:anim calcmode="lin" valueType="num">
                                      <p:cBhvr additive="base">
                                        <p:cTn id="14" dur="1000"/>
                                        <p:tgtEl>
                                          <p:spTgt spid="776"/>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781"/>
        <p:cNvGrpSpPr/>
        <p:nvPr/>
      </p:nvGrpSpPr>
      <p:grpSpPr>
        <a:xfrm>
          <a:off x="0" y="0"/>
          <a:ext cx="0" cy="0"/>
          <a:chOff x="0" y="0"/>
          <a:chExt cx="0" cy="0"/>
        </a:xfrm>
      </p:grpSpPr>
      <p:sp>
        <p:nvSpPr>
          <p:cNvPr id="782" name="Google Shape;782;p52"/>
          <p:cNvSpPr txBox="1">
            <a:spLocks noGrp="1"/>
          </p:cNvSpPr>
          <p:nvPr>
            <p:ph type="subTitle" idx="2"/>
          </p:nvPr>
        </p:nvSpPr>
        <p:spPr>
          <a:xfrm>
            <a:off x="925100" y="1990649"/>
            <a:ext cx="6734700" cy="552600"/>
          </a:xfrm>
          <a:prstGeom prst="rect">
            <a:avLst/>
          </a:prstGeom>
        </p:spPr>
        <p:txBody>
          <a:bodyPr spcFirstLastPara="1" wrap="square" lIns="91425" tIns="91425" rIns="91425" bIns="91425" anchor="ctr" anchorCtr="0">
            <a:noAutofit/>
          </a:bodyPr>
          <a:lstStyle/>
          <a:p>
            <a:pPr marL="0" lvl="0" indent="0" algn="l" rtl="0">
              <a:lnSpc>
                <a:spcPct val="100000"/>
              </a:lnSpc>
              <a:spcBef>
                <a:spcPts val="0"/>
              </a:spcBef>
              <a:spcAft>
                <a:spcPts val="0"/>
              </a:spcAft>
              <a:buNone/>
            </a:pPr>
            <a:r>
              <a:rPr lang="en" sz="1700">
                <a:solidFill>
                  <a:schemeClr val="dk2"/>
                </a:solidFill>
              </a:rPr>
              <a:t>Des personnes rencontrées en ligne peuvent te donner de </a:t>
            </a:r>
            <a:r>
              <a:rPr lang="en" sz="1700" b="1">
                <a:solidFill>
                  <a:schemeClr val="dk2"/>
                </a:solidFill>
              </a:rPr>
              <a:t>fausses informations </a:t>
            </a:r>
            <a:r>
              <a:rPr lang="en" sz="1700">
                <a:solidFill>
                  <a:schemeClr val="dk2"/>
                </a:solidFill>
              </a:rPr>
              <a:t>sur elles : c'est difficile à savoir!</a:t>
            </a:r>
            <a:endParaRPr sz="1700">
              <a:solidFill>
                <a:schemeClr val="dk2"/>
              </a:solidFill>
            </a:endParaRPr>
          </a:p>
        </p:txBody>
      </p:sp>
      <p:sp>
        <p:nvSpPr>
          <p:cNvPr id="783" name="Google Shape;783;p52"/>
          <p:cNvSpPr txBox="1">
            <a:spLocks noGrp="1"/>
          </p:cNvSpPr>
          <p:nvPr>
            <p:ph type="subTitle" idx="3"/>
          </p:nvPr>
        </p:nvSpPr>
        <p:spPr>
          <a:xfrm>
            <a:off x="925100" y="2753451"/>
            <a:ext cx="6734700" cy="762900"/>
          </a:xfrm>
          <a:prstGeom prst="rect">
            <a:avLst/>
          </a:prstGeom>
        </p:spPr>
        <p:txBody>
          <a:bodyPr spcFirstLastPara="1" wrap="square" lIns="91425" tIns="91425" rIns="91425" bIns="91425" anchor="ctr" anchorCtr="0">
            <a:noAutofit/>
          </a:bodyPr>
          <a:lstStyle/>
          <a:p>
            <a:pPr marL="0" lvl="0" indent="0" algn="l" rtl="0">
              <a:lnSpc>
                <a:spcPct val="100000"/>
              </a:lnSpc>
              <a:spcBef>
                <a:spcPts val="0"/>
              </a:spcBef>
              <a:spcAft>
                <a:spcPts val="0"/>
              </a:spcAft>
              <a:buNone/>
            </a:pPr>
            <a:r>
              <a:rPr lang="en" sz="1700">
                <a:solidFill>
                  <a:schemeClr val="dk2"/>
                </a:solidFill>
              </a:rPr>
              <a:t>Des photos et vidéos partagées peuvent être envoyées et publiées par d'autres sans que tu le saches. Il est donc préférable de </a:t>
            </a:r>
            <a:r>
              <a:rPr lang="en" sz="1700" b="1">
                <a:solidFill>
                  <a:schemeClr val="dk2"/>
                </a:solidFill>
              </a:rPr>
              <a:t>demander la permission</a:t>
            </a:r>
            <a:r>
              <a:rPr lang="en" sz="1700">
                <a:solidFill>
                  <a:schemeClr val="dk2"/>
                </a:solidFill>
              </a:rPr>
              <a:t> avant de partager.</a:t>
            </a:r>
            <a:endParaRPr sz="1700">
              <a:solidFill>
                <a:schemeClr val="dk2"/>
              </a:solidFill>
            </a:endParaRPr>
          </a:p>
        </p:txBody>
      </p:sp>
      <p:sp>
        <p:nvSpPr>
          <p:cNvPr id="784" name="Google Shape;784;p52"/>
          <p:cNvSpPr txBox="1">
            <a:spLocks noGrp="1"/>
          </p:cNvSpPr>
          <p:nvPr>
            <p:ph type="title"/>
          </p:nvPr>
        </p:nvSpPr>
        <p:spPr>
          <a:xfrm>
            <a:off x="925100" y="367700"/>
            <a:ext cx="7319400" cy="742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solidFill>
                  <a:schemeClr val="accent1"/>
                </a:solidFill>
              </a:rPr>
              <a:t>Bon à savoir</a:t>
            </a:r>
            <a:r>
              <a:rPr lang="en"/>
              <a:t> lorsque tu utilises Internet</a:t>
            </a:r>
            <a:endParaRPr/>
          </a:p>
        </p:txBody>
      </p:sp>
      <p:sp>
        <p:nvSpPr>
          <p:cNvPr id="785" name="Google Shape;785;p52"/>
          <p:cNvSpPr txBox="1">
            <a:spLocks noGrp="1"/>
          </p:cNvSpPr>
          <p:nvPr>
            <p:ph type="subTitle" idx="1"/>
          </p:nvPr>
        </p:nvSpPr>
        <p:spPr>
          <a:xfrm>
            <a:off x="925100" y="1227850"/>
            <a:ext cx="6734700" cy="552600"/>
          </a:xfrm>
          <a:prstGeom prst="rect">
            <a:avLst/>
          </a:prstGeom>
        </p:spPr>
        <p:txBody>
          <a:bodyPr spcFirstLastPara="1" wrap="square" lIns="91425" tIns="91425" rIns="91425" bIns="91425" anchor="ctr" anchorCtr="0">
            <a:noAutofit/>
          </a:bodyPr>
          <a:lstStyle/>
          <a:p>
            <a:pPr marL="0" lvl="0" indent="0" algn="l" rtl="0">
              <a:lnSpc>
                <a:spcPct val="100000"/>
              </a:lnSpc>
              <a:spcBef>
                <a:spcPts val="0"/>
              </a:spcBef>
              <a:spcAft>
                <a:spcPts val="0"/>
              </a:spcAft>
              <a:buNone/>
            </a:pPr>
            <a:r>
              <a:rPr lang="en" sz="1700">
                <a:solidFill>
                  <a:schemeClr val="dk2"/>
                </a:solidFill>
              </a:rPr>
              <a:t>Des sites </a:t>
            </a:r>
            <a:r>
              <a:rPr lang="en" sz="1700" b="1">
                <a:solidFill>
                  <a:schemeClr val="dk2"/>
                </a:solidFill>
              </a:rPr>
              <a:t>ne sont pas appropriés</a:t>
            </a:r>
            <a:r>
              <a:rPr lang="en" sz="1700">
                <a:solidFill>
                  <a:schemeClr val="dk2"/>
                </a:solidFill>
              </a:rPr>
              <a:t> pour des enfants.</a:t>
            </a:r>
            <a:endParaRPr sz="1700">
              <a:solidFill>
                <a:schemeClr val="dk2"/>
              </a:solidFill>
            </a:endParaRPr>
          </a:p>
        </p:txBody>
      </p:sp>
      <p:sp>
        <p:nvSpPr>
          <p:cNvPr id="786" name="Google Shape;786;p52"/>
          <p:cNvSpPr txBox="1">
            <a:spLocks noGrp="1"/>
          </p:cNvSpPr>
          <p:nvPr>
            <p:ph type="subTitle" idx="4"/>
          </p:nvPr>
        </p:nvSpPr>
        <p:spPr>
          <a:xfrm>
            <a:off x="925100" y="3726550"/>
            <a:ext cx="6549300" cy="552600"/>
          </a:xfrm>
          <a:prstGeom prst="rect">
            <a:avLst/>
          </a:prstGeom>
        </p:spPr>
        <p:txBody>
          <a:bodyPr spcFirstLastPara="1" wrap="square" lIns="91425" tIns="91425" rIns="91425" bIns="91425" anchor="ctr" anchorCtr="0">
            <a:noAutofit/>
          </a:bodyPr>
          <a:lstStyle/>
          <a:p>
            <a:pPr marL="0" lvl="0" indent="0" algn="l" rtl="0">
              <a:lnSpc>
                <a:spcPct val="100000"/>
              </a:lnSpc>
              <a:spcBef>
                <a:spcPts val="0"/>
              </a:spcBef>
              <a:spcAft>
                <a:spcPts val="0"/>
              </a:spcAft>
              <a:buNone/>
            </a:pPr>
            <a:r>
              <a:rPr lang="en" sz="1700">
                <a:solidFill>
                  <a:schemeClr val="dk2"/>
                </a:solidFill>
              </a:rPr>
              <a:t>Tes renseignements personnels, tes codes d'accès et tes mots de passe : </a:t>
            </a:r>
            <a:r>
              <a:rPr lang="en" sz="1700" b="1">
                <a:solidFill>
                  <a:schemeClr val="dk2"/>
                </a:solidFill>
              </a:rPr>
              <a:t>tu les gardes pour toi</a:t>
            </a:r>
            <a:r>
              <a:rPr lang="en" sz="1700">
                <a:solidFill>
                  <a:schemeClr val="dk2"/>
                </a:solidFill>
              </a:rPr>
              <a:t>!</a:t>
            </a:r>
            <a:endParaRPr sz="1700">
              <a:solidFill>
                <a:schemeClr val="dk2"/>
              </a:solidFill>
            </a:endParaRPr>
          </a:p>
        </p:txBody>
      </p:sp>
      <p:pic>
        <p:nvPicPr>
          <p:cNvPr id="787" name="Google Shape;787;p52" descr="thumbs up"/>
          <p:cNvPicPr preferRelativeResize="0"/>
          <p:nvPr/>
        </p:nvPicPr>
        <p:blipFill rotWithShape="1">
          <a:blip r:embed="rId3">
            <a:alphaModFix/>
          </a:blip>
          <a:srcRect t="17928" r="25512" b="11406"/>
          <a:stretch/>
        </p:blipFill>
        <p:spPr>
          <a:xfrm flipH="1">
            <a:off x="6897450" y="1043500"/>
            <a:ext cx="2246550" cy="21314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791"/>
        <p:cNvGrpSpPr/>
        <p:nvPr/>
      </p:nvGrpSpPr>
      <p:grpSpPr>
        <a:xfrm>
          <a:off x="0" y="0"/>
          <a:ext cx="0" cy="0"/>
          <a:chOff x="0" y="0"/>
          <a:chExt cx="0" cy="0"/>
        </a:xfrm>
      </p:grpSpPr>
      <p:sp>
        <p:nvSpPr>
          <p:cNvPr id="792" name="Google Shape;792;p53"/>
          <p:cNvSpPr txBox="1">
            <a:spLocks noGrp="1"/>
          </p:cNvSpPr>
          <p:nvPr>
            <p:ph type="title" idx="4294967295"/>
          </p:nvPr>
        </p:nvSpPr>
        <p:spPr>
          <a:xfrm>
            <a:off x="426000" y="1950000"/>
            <a:ext cx="8292000" cy="1243500"/>
          </a:xfrm>
          <a:prstGeom prst="rect">
            <a:avLst/>
          </a:prstGeom>
        </p:spPr>
        <p:txBody>
          <a:bodyPr spcFirstLastPara="1" wrap="square" lIns="91425" tIns="91425" rIns="91425" bIns="91425" anchor="ctr" anchorCtr="0">
            <a:noAutofit/>
          </a:bodyPr>
          <a:lstStyle/>
          <a:p>
            <a:pPr marL="0" lvl="0" indent="0" algn="ctr" rtl="0">
              <a:lnSpc>
                <a:spcPct val="115000"/>
              </a:lnSpc>
              <a:spcBef>
                <a:spcPts val="0"/>
              </a:spcBef>
              <a:spcAft>
                <a:spcPts val="0"/>
              </a:spcAft>
              <a:buNone/>
            </a:pPr>
            <a:r>
              <a:rPr lang="en" sz="4000"/>
              <a:t>Situations d'agression en ligne :</a:t>
            </a:r>
            <a:endParaRPr sz="4000"/>
          </a:p>
          <a:p>
            <a:pPr marL="0" lvl="0" indent="0" algn="ctr" rtl="0">
              <a:spcBef>
                <a:spcPts val="0"/>
              </a:spcBef>
              <a:spcAft>
                <a:spcPts val="0"/>
              </a:spcAft>
              <a:buNone/>
            </a:pPr>
            <a:r>
              <a:rPr lang="en" sz="4000">
                <a:solidFill>
                  <a:schemeClr val="accent2"/>
                </a:solidFill>
              </a:rPr>
              <a:t>Possible? Des exemples?</a:t>
            </a:r>
            <a:endParaRPr sz="4000">
              <a:solidFill>
                <a:schemeClr val="accent2"/>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96"/>
        <p:cNvGrpSpPr/>
        <p:nvPr/>
      </p:nvGrpSpPr>
      <p:grpSpPr>
        <a:xfrm>
          <a:off x="0" y="0"/>
          <a:ext cx="0" cy="0"/>
          <a:chOff x="0" y="0"/>
          <a:chExt cx="0" cy="0"/>
        </a:xfrm>
      </p:grpSpPr>
      <p:sp>
        <p:nvSpPr>
          <p:cNvPr id="797" name="Google Shape;797;p54"/>
          <p:cNvSpPr txBox="1">
            <a:spLocks noGrp="1"/>
          </p:cNvSpPr>
          <p:nvPr>
            <p:ph type="title"/>
          </p:nvPr>
        </p:nvSpPr>
        <p:spPr>
          <a:xfrm>
            <a:off x="2146200" y="148025"/>
            <a:ext cx="6997800" cy="562500"/>
          </a:xfrm>
          <a:prstGeom prst="rect">
            <a:avLst/>
          </a:prstGeom>
          <a:solidFill>
            <a:schemeClr val="lt1"/>
          </a:solidFill>
        </p:spPr>
        <p:txBody>
          <a:bodyPr spcFirstLastPara="1" wrap="square" lIns="91425" tIns="91425" rIns="91425" bIns="91425" anchor="t" anchorCtr="0">
            <a:noAutofit/>
          </a:bodyPr>
          <a:lstStyle/>
          <a:p>
            <a:pPr marL="0" lvl="0" indent="0" algn="ctr" rtl="0">
              <a:spcBef>
                <a:spcPts val="0"/>
              </a:spcBef>
              <a:spcAft>
                <a:spcPts val="0"/>
              </a:spcAft>
              <a:buNone/>
            </a:pPr>
            <a:r>
              <a:rPr lang="en"/>
              <a:t>Comportements sécuritaires en ligne</a:t>
            </a:r>
            <a:endParaRPr/>
          </a:p>
        </p:txBody>
      </p:sp>
      <p:sp>
        <p:nvSpPr>
          <p:cNvPr id="798" name="Google Shape;798;p54"/>
          <p:cNvSpPr txBox="1">
            <a:spLocks noGrp="1"/>
          </p:cNvSpPr>
          <p:nvPr>
            <p:ph type="subTitle" idx="1"/>
          </p:nvPr>
        </p:nvSpPr>
        <p:spPr>
          <a:xfrm>
            <a:off x="932500" y="910300"/>
            <a:ext cx="7874400" cy="3788700"/>
          </a:xfrm>
          <a:prstGeom prst="rect">
            <a:avLst/>
          </a:prstGeom>
        </p:spPr>
        <p:txBody>
          <a:bodyPr spcFirstLastPara="1" wrap="square" lIns="91425" tIns="91425" rIns="91425" bIns="91425" anchor="ctr" anchorCtr="0">
            <a:noAutofit/>
          </a:bodyPr>
          <a:lstStyle/>
          <a:p>
            <a:pPr marL="1371600" lvl="0" indent="0" algn="l" rtl="0">
              <a:spcBef>
                <a:spcPts val="0"/>
              </a:spcBef>
              <a:spcAft>
                <a:spcPts val="0"/>
              </a:spcAft>
              <a:buNone/>
            </a:pPr>
            <a:r>
              <a:rPr lang="en" b="1">
                <a:solidFill>
                  <a:schemeClr val="dk2"/>
                </a:solidFill>
              </a:rPr>
              <a:t>Refuser une demande</a:t>
            </a:r>
            <a:r>
              <a:rPr lang="en">
                <a:solidFill>
                  <a:schemeClr val="dk2"/>
                </a:solidFill>
              </a:rPr>
              <a:t> d'amitié ou de communication d'une personne que tu ne connais pas ou très peu.</a:t>
            </a:r>
            <a:endParaRPr>
              <a:solidFill>
                <a:schemeClr val="dk2"/>
              </a:solidFill>
            </a:endParaRPr>
          </a:p>
          <a:p>
            <a:pPr marL="0" lvl="0" indent="0" algn="l" rtl="0">
              <a:lnSpc>
                <a:spcPct val="100000"/>
              </a:lnSpc>
              <a:spcBef>
                <a:spcPts val="1000"/>
              </a:spcBef>
              <a:spcAft>
                <a:spcPts val="0"/>
              </a:spcAft>
              <a:buNone/>
            </a:pPr>
            <a:r>
              <a:rPr lang="en" b="1">
                <a:solidFill>
                  <a:schemeClr val="dk2"/>
                </a:solidFill>
              </a:rPr>
              <a:t>Demander l'autorisation à un adulte</a:t>
            </a:r>
            <a:r>
              <a:rPr lang="en">
                <a:solidFill>
                  <a:schemeClr val="dk2"/>
                </a:solidFill>
              </a:rPr>
              <a:t> avant d'accepter un nouveau contact sur un réseau social, de partager des informations personnelles, de télécharger une application ou jouer en ligne avec plusieurs joueurs.</a:t>
            </a:r>
            <a:endParaRPr>
              <a:solidFill>
                <a:schemeClr val="dk2"/>
              </a:solidFill>
            </a:endParaRPr>
          </a:p>
          <a:p>
            <a:pPr marL="0" lvl="0" indent="0" algn="l" rtl="0">
              <a:lnSpc>
                <a:spcPct val="100000"/>
              </a:lnSpc>
              <a:spcBef>
                <a:spcPts val="1000"/>
              </a:spcBef>
              <a:spcAft>
                <a:spcPts val="0"/>
              </a:spcAft>
              <a:buNone/>
            </a:pPr>
            <a:r>
              <a:rPr lang="en" b="1">
                <a:solidFill>
                  <a:schemeClr val="dk2"/>
                </a:solidFill>
              </a:rPr>
              <a:t>Ne pas partager de renseignements personnels</a:t>
            </a:r>
            <a:r>
              <a:rPr lang="en">
                <a:solidFill>
                  <a:schemeClr val="dk2"/>
                </a:solidFill>
              </a:rPr>
              <a:t>.</a:t>
            </a:r>
            <a:endParaRPr>
              <a:solidFill>
                <a:schemeClr val="dk2"/>
              </a:solidFill>
            </a:endParaRPr>
          </a:p>
          <a:p>
            <a:pPr marL="0" lvl="0" indent="0" algn="l" rtl="0">
              <a:lnSpc>
                <a:spcPct val="100000"/>
              </a:lnSpc>
              <a:spcBef>
                <a:spcPts val="1000"/>
              </a:spcBef>
              <a:spcAft>
                <a:spcPts val="0"/>
              </a:spcAft>
              <a:buNone/>
            </a:pPr>
            <a:r>
              <a:rPr lang="en">
                <a:solidFill>
                  <a:schemeClr val="dk2"/>
                </a:solidFill>
              </a:rPr>
              <a:t>Avant de partager une image ou une vidéo, prendre le temps de se rappeler que tout ce qui est envoyé ou publié sur Internet, le contrôle de sa diffusion devient difficile, des traces restent permanentes. Il est judicieux de </a:t>
            </a:r>
            <a:r>
              <a:rPr lang="en" b="1">
                <a:solidFill>
                  <a:schemeClr val="dk2"/>
                </a:solidFill>
              </a:rPr>
              <a:t>demander la permission</a:t>
            </a:r>
            <a:r>
              <a:rPr lang="en">
                <a:solidFill>
                  <a:schemeClr val="dk2"/>
                </a:solidFill>
              </a:rPr>
              <a:t> à un adulte avant.</a:t>
            </a:r>
            <a:endParaRPr>
              <a:solidFill>
                <a:schemeClr val="dk2"/>
              </a:solidFill>
            </a:endParaRPr>
          </a:p>
          <a:p>
            <a:pPr marL="0" marR="1295949" lvl="0" indent="0" algn="l" rtl="0">
              <a:lnSpc>
                <a:spcPct val="100000"/>
              </a:lnSpc>
              <a:spcBef>
                <a:spcPts val="1000"/>
              </a:spcBef>
              <a:spcAft>
                <a:spcPts val="0"/>
              </a:spcAft>
              <a:buNone/>
            </a:pPr>
            <a:r>
              <a:rPr lang="en" b="1">
                <a:solidFill>
                  <a:schemeClr val="dk2"/>
                </a:solidFill>
              </a:rPr>
              <a:t>Refuser</a:t>
            </a:r>
            <a:r>
              <a:rPr lang="en">
                <a:solidFill>
                  <a:schemeClr val="dk2"/>
                </a:solidFill>
              </a:rPr>
              <a:t> tout geste, conversation ou demande qui te rend inconfortable ou mal à l’aise, puis en </a:t>
            </a:r>
            <a:r>
              <a:rPr lang="en" b="1">
                <a:solidFill>
                  <a:schemeClr val="dk2"/>
                </a:solidFill>
              </a:rPr>
              <a:t>informer un adulte en qui tu as confiance</a:t>
            </a:r>
            <a:r>
              <a:rPr lang="en">
                <a:solidFill>
                  <a:schemeClr val="dk2"/>
                </a:solidFill>
              </a:rPr>
              <a:t>.</a:t>
            </a:r>
            <a:endParaRPr>
              <a:solidFill>
                <a:schemeClr val="dk2"/>
              </a:solidFill>
            </a:endParaRPr>
          </a:p>
          <a:p>
            <a:pPr marL="0" marR="3124749" lvl="0" indent="0" algn="l" rtl="0">
              <a:lnSpc>
                <a:spcPct val="100000"/>
              </a:lnSpc>
              <a:spcBef>
                <a:spcPts val="1000"/>
              </a:spcBef>
              <a:spcAft>
                <a:spcPts val="1000"/>
              </a:spcAft>
              <a:buNone/>
            </a:pPr>
            <a:r>
              <a:rPr lang="en" b="1">
                <a:solidFill>
                  <a:schemeClr val="dk2"/>
                </a:solidFill>
              </a:rPr>
              <a:t>Ne jamais rencontrer une personne</a:t>
            </a:r>
            <a:r>
              <a:rPr lang="en">
                <a:solidFill>
                  <a:schemeClr val="dk2"/>
                </a:solidFill>
              </a:rPr>
              <a:t> que tu as connue en ligne, comme on ne suit pas une personne qu'on ne connait pas dans la vie réelle.</a:t>
            </a:r>
            <a:endParaRPr>
              <a:solidFill>
                <a:schemeClr val="dk2"/>
              </a:solidFill>
              <a:highlight>
                <a:srgbClr val="FFFF00"/>
              </a:highlight>
            </a:endParaRPr>
          </a:p>
        </p:txBody>
      </p:sp>
      <p:pic>
        <p:nvPicPr>
          <p:cNvPr id="799" name="Google Shape;799;p54"/>
          <p:cNvPicPr preferRelativeResize="0"/>
          <p:nvPr/>
        </p:nvPicPr>
        <p:blipFill rotWithShape="1">
          <a:blip r:embed="rId3">
            <a:alphaModFix/>
          </a:blip>
          <a:srcRect l="6866" t="12229" r="7090" b="16546"/>
          <a:stretch/>
        </p:blipFill>
        <p:spPr>
          <a:xfrm>
            <a:off x="152400" y="-347850"/>
            <a:ext cx="2242425" cy="18562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798"/>
                                        </p:tgtEl>
                                        <p:attrNameLst>
                                          <p:attrName>style.visibility</p:attrName>
                                        </p:attrNameLst>
                                      </p:cBhvr>
                                      <p:to>
                                        <p:strVal val="visible"/>
                                      </p:to>
                                    </p:set>
                                    <p:anim calcmode="lin" valueType="num">
                                      <p:cBhvr additive="base">
                                        <p:cTn id="7" dur="1000"/>
                                        <p:tgtEl>
                                          <p:spTgt spid="798"/>
                                        </p:tgtEl>
                                        <p:attrNameLst>
                                          <p:attrName>ppt_w</p:attrName>
                                        </p:attrNameLst>
                                      </p:cBhvr>
                                      <p:tavLst>
                                        <p:tav tm="0">
                                          <p:val>
                                            <p:strVal val="0"/>
                                          </p:val>
                                        </p:tav>
                                        <p:tav tm="100000">
                                          <p:val>
                                            <p:strVal val="#ppt_w"/>
                                          </p:val>
                                        </p:tav>
                                      </p:tavLst>
                                    </p:anim>
                                    <p:anim calcmode="lin" valueType="num">
                                      <p:cBhvr additive="base">
                                        <p:cTn id="8" dur="1000"/>
                                        <p:tgtEl>
                                          <p:spTgt spid="798"/>
                                        </p:tgtEl>
                                        <p:attrNameLst>
                                          <p:attrName>ppt_h</p:attrName>
                                        </p:attrNameLst>
                                      </p:cBhvr>
                                      <p:tavLst>
                                        <p:tav tm="0">
                                          <p:val>
                                            <p:str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03"/>
        <p:cNvGrpSpPr/>
        <p:nvPr/>
      </p:nvGrpSpPr>
      <p:grpSpPr>
        <a:xfrm>
          <a:off x="0" y="0"/>
          <a:ext cx="0" cy="0"/>
          <a:chOff x="0" y="0"/>
          <a:chExt cx="0" cy="0"/>
        </a:xfrm>
      </p:grpSpPr>
      <p:sp>
        <p:nvSpPr>
          <p:cNvPr id="804" name="Google Shape;804;p55"/>
          <p:cNvSpPr txBox="1">
            <a:spLocks noGrp="1"/>
          </p:cNvSpPr>
          <p:nvPr>
            <p:ph type="subTitle" idx="1"/>
          </p:nvPr>
        </p:nvSpPr>
        <p:spPr>
          <a:xfrm>
            <a:off x="730800" y="1383923"/>
            <a:ext cx="7682400" cy="1858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Mises en situation</a:t>
            </a:r>
            <a:endParaRPr/>
          </a:p>
          <a:p>
            <a:pPr marL="0" lvl="0" indent="0" algn="ctr" rtl="0">
              <a:spcBef>
                <a:spcPts val="0"/>
              </a:spcBef>
              <a:spcAft>
                <a:spcPts val="0"/>
              </a:spcAft>
              <a:buNone/>
            </a:pPr>
            <a:r>
              <a:rPr lang="en" sz="3300">
                <a:latin typeface="Open Sans SemiBold"/>
                <a:ea typeface="Open Sans SemiBold"/>
                <a:cs typeface="Open Sans SemiBold"/>
                <a:sym typeface="Open Sans SemiBold"/>
              </a:rPr>
              <a:t>Pratiquons les habiletés préventives</a:t>
            </a:r>
            <a:endParaRPr sz="3300">
              <a:latin typeface="Open Sans SemiBold"/>
              <a:ea typeface="Open Sans SemiBold"/>
              <a:cs typeface="Open Sans SemiBold"/>
              <a:sym typeface="Open Sans SemiBold"/>
            </a:endParaRPr>
          </a:p>
        </p:txBody>
      </p:sp>
      <p:pic>
        <p:nvPicPr>
          <p:cNvPr id="805" name="Google Shape;805;p55"/>
          <p:cNvPicPr preferRelativeResize="0"/>
          <p:nvPr/>
        </p:nvPicPr>
        <p:blipFill rotWithShape="1">
          <a:blip r:embed="rId3">
            <a:alphaModFix amt="25000"/>
          </a:blip>
          <a:srcRect t="17493" b="17932"/>
          <a:stretch/>
        </p:blipFill>
        <p:spPr>
          <a:xfrm>
            <a:off x="4371475" y="4703625"/>
            <a:ext cx="401040" cy="40104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09"/>
        <p:cNvGrpSpPr/>
        <p:nvPr/>
      </p:nvGrpSpPr>
      <p:grpSpPr>
        <a:xfrm>
          <a:off x="0" y="0"/>
          <a:ext cx="0" cy="0"/>
          <a:chOff x="0" y="0"/>
          <a:chExt cx="0" cy="0"/>
        </a:xfrm>
      </p:grpSpPr>
      <p:sp>
        <p:nvSpPr>
          <p:cNvPr id="810" name="Google Shape;810;p56"/>
          <p:cNvSpPr txBox="1">
            <a:spLocks noGrp="1"/>
          </p:cNvSpPr>
          <p:nvPr>
            <p:ph type="title"/>
          </p:nvPr>
        </p:nvSpPr>
        <p:spPr>
          <a:xfrm>
            <a:off x="669750" y="367396"/>
            <a:ext cx="7804500" cy="10965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4000"/>
              <a:t>Pour chacune des </a:t>
            </a:r>
            <a:endParaRPr sz="4000"/>
          </a:p>
          <a:p>
            <a:pPr marL="0" lvl="0" indent="0" algn="ctr" rtl="0">
              <a:spcBef>
                <a:spcPts val="0"/>
              </a:spcBef>
              <a:spcAft>
                <a:spcPts val="0"/>
              </a:spcAft>
              <a:buNone/>
            </a:pPr>
            <a:r>
              <a:rPr lang="en" sz="4000">
                <a:solidFill>
                  <a:schemeClr val="accent1"/>
                </a:solidFill>
              </a:rPr>
              <a:t>mises en situation</a:t>
            </a:r>
            <a:r>
              <a:rPr lang="en" sz="4000"/>
              <a:t> :</a:t>
            </a:r>
            <a:endParaRPr sz="4000"/>
          </a:p>
        </p:txBody>
      </p:sp>
      <p:sp>
        <p:nvSpPr>
          <p:cNvPr id="811" name="Google Shape;811;p56"/>
          <p:cNvSpPr txBox="1">
            <a:spLocks noGrp="1"/>
          </p:cNvSpPr>
          <p:nvPr>
            <p:ph type="body" idx="1"/>
          </p:nvPr>
        </p:nvSpPr>
        <p:spPr>
          <a:xfrm>
            <a:off x="669750" y="1692125"/>
            <a:ext cx="7804500" cy="3020100"/>
          </a:xfrm>
          <a:prstGeom prst="rect">
            <a:avLst/>
          </a:prstGeom>
          <a:solidFill>
            <a:schemeClr val="lt1"/>
          </a:solidFill>
        </p:spPr>
        <p:txBody>
          <a:bodyPr spcFirstLastPara="1" wrap="square" lIns="91425" tIns="91425" rIns="91425" bIns="91425" anchor="ctr" anchorCtr="0">
            <a:noAutofit/>
          </a:bodyPr>
          <a:lstStyle/>
          <a:p>
            <a:pPr marL="0" lvl="0" indent="0" algn="just" rtl="0">
              <a:spcBef>
                <a:spcPts val="0"/>
              </a:spcBef>
              <a:spcAft>
                <a:spcPts val="0"/>
              </a:spcAft>
              <a:buNone/>
            </a:pPr>
            <a:r>
              <a:rPr lang="en" sz="2500" b="1">
                <a:solidFill>
                  <a:schemeClr val="accent2"/>
                </a:solidFill>
              </a:rPr>
              <a:t>1-</a:t>
            </a:r>
            <a:r>
              <a:rPr lang="en" sz="2500" b="1"/>
              <a:t> </a:t>
            </a:r>
            <a:r>
              <a:rPr lang="en" sz="2500">
                <a:solidFill>
                  <a:schemeClr val="dk2"/>
                </a:solidFill>
                <a:latin typeface="Open Sans SemiBold"/>
                <a:ea typeface="Open Sans SemiBold"/>
                <a:cs typeface="Open Sans SemiBold"/>
                <a:sym typeface="Open Sans SemiBold"/>
              </a:rPr>
              <a:t>Comment le système d'alarme pourrait réagir chez le personnage? Pourquoi?</a:t>
            </a:r>
            <a:endParaRPr sz="2500">
              <a:solidFill>
                <a:schemeClr val="dk2"/>
              </a:solidFill>
              <a:latin typeface="Open Sans SemiBold"/>
              <a:ea typeface="Open Sans SemiBold"/>
              <a:cs typeface="Open Sans SemiBold"/>
              <a:sym typeface="Open Sans SemiBold"/>
            </a:endParaRPr>
          </a:p>
          <a:p>
            <a:pPr marL="0" lvl="0" indent="0" algn="just" rtl="0">
              <a:spcBef>
                <a:spcPts val="2500"/>
              </a:spcBef>
              <a:spcAft>
                <a:spcPts val="0"/>
              </a:spcAft>
              <a:buNone/>
            </a:pPr>
            <a:r>
              <a:rPr lang="en" sz="2500" b="1">
                <a:solidFill>
                  <a:schemeClr val="accent2"/>
                </a:solidFill>
              </a:rPr>
              <a:t>2-</a:t>
            </a:r>
            <a:r>
              <a:rPr lang="en" sz="2500" b="1"/>
              <a:t> </a:t>
            </a:r>
            <a:r>
              <a:rPr lang="en" sz="2500">
                <a:solidFill>
                  <a:schemeClr val="dk2"/>
                </a:solidFill>
                <a:latin typeface="Open Sans SemiBold"/>
                <a:ea typeface="Open Sans SemiBold"/>
                <a:cs typeface="Open Sans SemiBold"/>
                <a:sym typeface="Open Sans SemiBold"/>
              </a:rPr>
              <a:t>Que pourrait faire la personne dans la situation pour assurer sa sécurité?</a:t>
            </a:r>
            <a:endParaRPr sz="2500">
              <a:solidFill>
                <a:schemeClr val="dk2"/>
              </a:solidFill>
              <a:latin typeface="Open Sans SemiBold"/>
              <a:ea typeface="Open Sans SemiBold"/>
              <a:cs typeface="Open Sans SemiBold"/>
              <a:sym typeface="Open Sans SemiBo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15"/>
        <p:cNvGrpSpPr/>
        <p:nvPr/>
      </p:nvGrpSpPr>
      <p:grpSpPr>
        <a:xfrm>
          <a:off x="0" y="0"/>
          <a:ext cx="0" cy="0"/>
          <a:chOff x="0" y="0"/>
          <a:chExt cx="0" cy="0"/>
        </a:xfrm>
      </p:grpSpPr>
      <p:sp>
        <p:nvSpPr>
          <p:cNvPr id="816" name="Google Shape;816;p57"/>
          <p:cNvSpPr txBox="1">
            <a:spLocks noGrp="1"/>
          </p:cNvSpPr>
          <p:nvPr>
            <p:ph type="title" idx="4294967295"/>
          </p:nvPr>
        </p:nvSpPr>
        <p:spPr>
          <a:xfrm>
            <a:off x="1730350" y="76200"/>
            <a:ext cx="5469000" cy="971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QUOI FAIRE DANS CETTE SITUATION?</a:t>
            </a:r>
            <a:endParaRPr/>
          </a:p>
        </p:txBody>
      </p:sp>
      <p:sp>
        <p:nvSpPr>
          <p:cNvPr id="817" name="Google Shape;817;p57"/>
          <p:cNvSpPr txBox="1">
            <a:spLocks noGrp="1"/>
          </p:cNvSpPr>
          <p:nvPr>
            <p:ph type="body" idx="4294967295"/>
          </p:nvPr>
        </p:nvSpPr>
        <p:spPr>
          <a:xfrm>
            <a:off x="612844" y="971649"/>
            <a:ext cx="7704000" cy="37407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sz="2200">
                <a:solidFill>
                  <a:schemeClr val="dk2"/>
                </a:solidFill>
              </a:rPr>
              <a:t>Une autre élève de mon école m’a parlé d’un nouveau jeu vidéo. J’ai commencé à jouer en même temps qu’elle pour qu’elle me donne des trucs. Hier, pour que je progresse plus vite, </a:t>
            </a:r>
            <a:r>
              <a:rPr lang="en" sz="2200" b="1">
                <a:solidFill>
                  <a:schemeClr val="dk2"/>
                </a:solidFill>
              </a:rPr>
              <a:t>elle m’a demandé mon mot de passe</a:t>
            </a:r>
            <a:r>
              <a:rPr lang="en" sz="2200">
                <a:solidFill>
                  <a:schemeClr val="dk2"/>
                </a:solidFill>
              </a:rPr>
              <a:t> pour me transférer des bonus. </a:t>
            </a:r>
            <a:endParaRPr sz="2200">
              <a:solidFill>
                <a:schemeClr val="dk2"/>
              </a:solidFill>
            </a:endParaRPr>
          </a:p>
        </p:txBody>
      </p:sp>
      <p:sp>
        <p:nvSpPr>
          <p:cNvPr id="818" name="Google Shape;818;p57"/>
          <p:cNvSpPr/>
          <p:nvPr/>
        </p:nvSpPr>
        <p:spPr>
          <a:xfrm>
            <a:off x="2383050" y="636450"/>
            <a:ext cx="792000" cy="7254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chemeClr val="accent3"/>
                </a:solidFill>
                <a:latin typeface="Fredoka One"/>
                <a:ea typeface="Fredoka One"/>
                <a:cs typeface="Fredoka One"/>
                <a:sym typeface="Fredoka One"/>
              </a:rPr>
              <a:t>1</a:t>
            </a:r>
            <a:endParaRPr sz="2000">
              <a:solidFill>
                <a:schemeClr val="accent3"/>
              </a:solidFill>
              <a:latin typeface="Fredoka One"/>
              <a:ea typeface="Fredoka One"/>
              <a:cs typeface="Fredoka One"/>
              <a:sym typeface="Fredoka One"/>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22"/>
        <p:cNvGrpSpPr/>
        <p:nvPr/>
      </p:nvGrpSpPr>
      <p:grpSpPr>
        <a:xfrm>
          <a:off x="0" y="0"/>
          <a:ext cx="0" cy="0"/>
          <a:chOff x="0" y="0"/>
          <a:chExt cx="0" cy="0"/>
        </a:xfrm>
      </p:grpSpPr>
      <p:sp>
        <p:nvSpPr>
          <p:cNvPr id="823" name="Google Shape;823;p58"/>
          <p:cNvSpPr txBox="1">
            <a:spLocks noGrp="1"/>
          </p:cNvSpPr>
          <p:nvPr>
            <p:ph type="title" idx="4294967295"/>
          </p:nvPr>
        </p:nvSpPr>
        <p:spPr>
          <a:xfrm>
            <a:off x="1730350" y="76200"/>
            <a:ext cx="5469000" cy="971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QUOI FAIRE DANS CETTE SITUATION?</a:t>
            </a:r>
            <a:endParaRPr/>
          </a:p>
        </p:txBody>
      </p:sp>
      <p:sp>
        <p:nvSpPr>
          <p:cNvPr id="824" name="Google Shape;824;p58"/>
          <p:cNvSpPr txBox="1">
            <a:spLocks noGrp="1"/>
          </p:cNvSpPr>
          <p:nvPr>
            <p:ph type="body" idx="4294967295"/>
          </p:nvPr>
        </p:nvSpPr>
        <p:spPr>
          <a:xfrm>
            <a:off x="612844" y="971649"/>
            <a:ext cx="7704000" cy="37407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sz="2200">
                <a:solidFill>
                  <a:schemeClr val="dk2"/>
                </a:solidFill>
              </a:rPr>
              <a:t>J’ai une nouvelle amie sur un</a:t>
            </a:r>
            <a:r>
              <a:rPr lang="en" sz="2200" b="1">
                <a:solidFill>
                  <a:schemeClr val="dk2"/>
                </a:solidFill>
              </a:rPr>
              <a:t> réseau social</a:t>
            </a:r>
            <a:r>
              <a:rPr lang="en" sz="2200">
                <a:solidFill>
                  <a:schemeClr val="dk2"/>
                </a:solidFill>
              </a:rPr>
              <a:t> : elle a la photo de ma vedette préférée comme photo de profil. Nous avons plusieurs points en commun, comme la musique et les émissions de télé. L’autre jour, elle m’a </a:t>
            </a:r>
            <a:r>
              <a:rPr lang="en" sz="2200" b="1">
                <a:solidFill>
                  <a:schemeClr val="dk2"/>
                </a:solidFill>
              </a:rPr>
              <a:t>invitée à la rejoindre au parc</a:t>
            </a:r>
            <a:r>
              <a:rPr lang="en" sz="2200">
                <a:solidFill>
                  <a:schemeClr val="dk2"/>
                </a:solidFill>
              </a:rPr>
              <a:t>. Elle m’a demandé de </a:t>
            </a:r>
            <a:r>
              <a:rPr lang="en" sz="2200" b="1">
                <a:solidFill>
                  <a:schemeClr val="dk2"/>
                </a:solidFill>
              </a:rPr>
              <a:t>ne pas le dire à mes parents</a:t>
            </a:r>
            <a:r>
              <a:rPr lang="en" sz="2200">
                <a:solidFill>
                  <a:schemeClr val="dk2"/>
                </a:solidFill>
              </a:rPr>
              <a:t>. </a:t>
            </a:r>
            <a:endParaRPr sz="2200">
              <a:solidFill>
                <a:schemeClr val="dk2"/>
              </a:solidFill>
            </a:endParaRPr>
          </a:p>
        </p:txBody>
      </p:sp>
      <p:sp>
        <p:nvSpPr>
          <p:cNvPr id="825" name="Google Shape;825;p58"/>
          <p:cNvSpPr/>
          <p:nvPr/>
        </p:nvSpPr>
        <p:spPr>
          <a:xfrm>
            <a:off x="2383050" y="636450"/>
            <a:ext cx="792000" cy="7254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chemeClr val="accent3"/>
                </a:solidFill>
                <a:latin typeface="Fredoka One"/>
                <a:ea typeface="Fredoka One"/>
                <a:cs typeface="Fredoka One"/>
                <a:sym typeface="Fredoka One"/>
              </a:rPr>
              <a:t>2</a:t>
            </a:r>
            <a:endParaRPr sz="2000">
              <a:solidFill>
                <a:schemeClr val="accent3"/>
              </a:solidFill>
              <a:latin typeface="Fredoka One"/>
              <a:ea typeface="Fredoka One"/>
              <a:cs typeface="Fredoka One"/>
              <a:sym typeface="Fredoka One"/>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29"/>
        <p:cNvGrpSpPr/>
        <p:nvPr/>
      </p:nvGrpSpPr>
      <p:grpSpPr>
        <a:xfrm>
          <a:off x="0" y="0"/>
          <a:ext cx="0" cy="0"/>
          <a:chOff x="0" y="0"/>
          <a:chExt cx="0" cy="0"/>
        </a:xfrm>
      </p:grpSpPr>
      <p:sp>
        <p:nvSpPr>
          <p:cNvPr id="830" name="Google Shape;830;p59"/>
          <p:cNvSpPr txBox="1">
            <a:spLocks noGrp="1"/>
          </p:cNvSpPr>
          <p:nvPr>
            <p:ph type="title" idx="4294967295"/>
          </p:nvPr>
        </p:nvSpPr>
        <p:spPr>
          <a:xfrm>
            <a:off x="1730350" y="76200"/>
            <a:ext cx="5469000" cy="971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QUOI FAIRE DANS CETTE SITUATION?</a:t>
            </a:r>
            <a:endParaRPr/>
          </a:p>
        </p:txBody>
      </p:sp>
      <p:sp>
        <p:nvSpPr>
          <p:cNvPr id="831" name="Google Shape;831;p59"/>
          <p:cNvSpPr txBox="1">
            <a:spLocks noGrp="1"/>
          </p:cNvSpPr>
          <p:nvPr>
            <p:ph type="body" idx="4294967295"/>
          </p:nvPr>
        </p:nvSpPr>
        <p:spPr>
          <a:xfrm>
            <a:off x="612844" y="971649"/>
            <a:ext cx="7704000" cy="37407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sz="2200">
                <a:solidFill>
                  <a:schemeClr val="dk2"/>
                </a:solidFill>
              </a:rPr>
              <a:t>Pour </a:t>
            </a:r>
            <a:r>
              <a:rPr lang="en" sz="2200" b="1">
                <a:solidFill>
                  <a:schemeClr val="dk2"/>
                </a:solidFill>
              </a:rPr>
              <a:t>jouer en ligne</a:t>
            </a:r>
            <a:r>
              <a:rPr lang="en" sz="2200">
                <a:solidFill>
                  <a:schemeClr val="dk2"/>
                </a:solidFill>
              </a:rPr>
              <a:t> à mes jeux vidéo, je me suis créé un avatar avec un pseudonyme avec l’aide de mes parents. J'ai commencé à jouer avec </a:t>
            </a:r>
            <a:r>
              <a:rPr lang="en" sz="2200" b="1">
                <a:solidFill>
                  <a:schemeClr val="dk2"/>
                </a:solidFill>
              </a:rPr>
              <a:t>une personne que je ne connais pas</a:t>
            </a:r>
            <a:r>
              <a:rPr lang="en" sz="2200">
                <a:solidFill>
                  <a:schemeClr val="dk2"/>
                </a:solidFill>
              </a:rPr>
              <a:t>, mais je la trouve vraiment gentille. Un jour, elle m'a envoyé des </a:t>
            </a:r>
            <a:r>
              <a:rPr lang="en" sz="2200" b="1">
                <a:solidFill>
                  <a:schemeClr val="dk2"/>
                </a:solidFill>
              </a:rPr>
              <a:t>images à caractère sexuel.</a:t>
            </a:r>
            <a:r>
              <a:rPr lang="en" sz="2200">
                <a:solidFill>
                  <a:schemeClr val="dk2"/>
                </a:solidFill>
              </a:rPr>
              <a:t> </a:t>
            </a:r>
            <a:endParaRPr sz="2200">
              <a:solidFill>
                <a:schemeClr val="dk2"/>
              </a:solidFill>
            </a:endParaRPr>
          </a:p>
        </p:txBody>
      </p:sp>
      <p:sp>
        <p:nvSpPr>
          <p:cNvPr id="832" name="Google Shape;832;p59"/>
          <p:cNvSpPr/>
          <p:nvPr/>
        </p:nvSpPr>
        <p:spPr>
          <a:xfrm>
            <a:off x="2383050" y="636450"/>
            <a:ext cx="792000" cy="7254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chemeClr val="accent3"/>
                </a:solidFill>
                <a:latin typeface="Fredoka One"/>
                <a:ea typeface="Fredoka One"/>
                <a:cs typeface="Fredoka One"/>
                <a:sym typeface="Fredoka One"/>
              </a:rPr>
              <a:t>3</a:t>
            </a:r>
            <a:endParaRPr sz="2000">
              <a:solidFill>
                <a:schemeClr val="accent3"/>
              </a:solidFill>
              <a:latin typeface="Fredoka One"/>
              <a:ea typeface="Fredoka One"/>
              <a:cs typeface="Fredoka One"/>
              <a:sym typeface="Fredoka One"/>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6"/>
        <p:cNvGrpSpPr/>
        <p:nvPr/>
      </p:nvGrpSpPr>
      <p:grpSpPr>
        <a:xfrm>
          <a:off x="0" y="0"/>
          <a:ext cx="0" cy="0"/>
          <a:chOff x="0" y="0"/>
          <a:chExt cx="0" cy="0"/>
        </a:xfrm>
      </p:grpSpPr>
      <p:sp>
        <p:nvSpPr>
          <p:cNvPr id="837" name="Google Shape;837;p60"/>
          <p:cNvSpPr txBox="1">
            <a:spLocks noGrp="1"/>
          </p:cNvSpPr>
          <p:nvPr>
            <p:ph type="title" idx="4294967295"/>
          </p:nvPr>
        </p:nvSpPr>
        <p:spPr>
          <a:xfrm>
            <a:off x="1730350" y="76200"/>
            <a:ext cx="5469000" cy="971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QUOI FAIRE DANS CETTE SITUATION?</a:t>
            </a:r>
            <a:endParaRPr/>
          </a:p>
        </p:txBody>
      </p:sp>
      <p:sp>
        <p:nvSpPr>
          <p:cNvPr id="838" name="Google Shape;838;p60"/>
          <p:cNvSpPr txBox="1">
            <a:spLocks noGrp="1"/>
          </p:cNvSpPr>
          <p:nvPr>
            <p:ph type="body" idx="4294967295"/>
          </p:nvPr>
        </p:nvSpPr>
        <p:spPr>
          <a:xfrm>
            <a:off x="612844" y="971649"/>
            <a:ext cx="7704000" cy="3740700"/>
          </a:xfrm>
          <a:prstGeom prst="rect">
            <a:avLst/>
          </a:prstGeom>
        </p:spPr>
        <p:txBody>
          <a:bodyPr spcFirstLastPara="1" wrap="square" lIns="91425" tIns="91425" rIns="91425" bIns="91425" anchor="ctr" anchorCtr="0">
            <a:noAutofit/>
          </a:bodyPr>
          <a:lstStyle/>
          <a:p>
            <a:pPr marL="0" lvl="0" indent="0" algn="just" rtl="0">
              <a:spcBef>
                <a:spcPts val="0"/>
              </a:spcBef>
              <a:spcAft>
                <a:spcPts val="0"/>
              </a:spcAft>
              <a:buNone/>
            </a:pPr>
            <a:r>
              <a:rPr lang="en" sz="2200">
                <a:solidFill>
                  <a:schemeClr val="dk2"/>
                </a:solidFill>
              </a:rPr>
              <a:t>La semaine passée, je parlais sur Messenger avec mon </a:t>
            </a:r>
            <a:r>
              <a:rPr lang="en" sz="2200" b="1">
                <a:solidFill>
                  <a:schemeClr val="dk2"/>
                </a:solidFill>
              </a:rPr>
              <a:t>cousin</a:t>
            </a:r>
            <a:r>
              <a:rPr lang="en" sz="2200">
                <a:solidFill>
                  <a:schemeClr val="dk2"/>
                </a:solidFill>
              </a:rPr>
              <a:t> âgé de 15 ans d'une nouvelle </a:t>
            </a:r>
            <a:r>
              <a:rPr lang="en" sz="2200" b="1">
                <a:solidFill>
                  <a:schemeClr val="dk2"/>
                </a:solidFill>
              </a:rPr>
              <a:t>application</a:t>
            </a:r>
            <a:r>
              <a:rPr lang="en" sz="2200">
                <a:solidFill>
                  <a:schemeClr val="dk2"/>
                </a:solidFill>
              </a:rPr>
              <a:t>. Il m’a dit que si je </a:t>
            </a:r>
            <a:r>
              <a:rPr lang="en" sz="2200" b="1">
                <a:solidFill>
                  <a:schemeClr val="dk2"/>
                </a:solidFill>
              </a:rPr>
              <a:t>baissais mon pantalon devant l’écran</a:t>
            </a:r>
            <a:r>
              <a:rPr lang="en" sz="2200">
                <a:solidFill>
                  <a:schemeClr val="dk2"/>
                </a:solidFill>
              </a:rPr>
              <a:t>, il ferait la même chose lui aussi et que ce serait drôle.</a:t>
            </a:r>
            <a:endParaRPr sz="2200">
              <a:solidFill>
                <a:schemeClr val="dk2"/>
              </a:solidFill>
            </a:endParaRPr>
          </a:p>
        </p:txBody>
      </p:sp>
      <p:sp>
        <p:nvSpPr>
          <p:cNvPr id="839" name="Google Shape;839;p60"/>
          <p:cNvSpPr/>
          <p:nvPr/>
        </p:nvSpPr>
        <p:spPr>
          <a:xfrm>
            <a:off x="2383050" y="636450"/>
            <a:ext cx="792000" cy="7254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solidFill>
                  <a:schemeClr val="accent3"/>
                </a:solidFill>
                <a:latin typeface="Fredoka One"/>
                <a:ea typeface="Fredoka One"/>
                <a:cs typeface="Fredoka One"/>
                <a:sym typeface="Fredoka One"/>
              </a:rPr>
              <a:t>4</a:t>
            </a:r>
            <a:endParaRPr sz="2000">
              <a:solidFill>
                <a:schemeClr val="accent3"/>
              </a:solidFill>
              <a:latin typeface="Fredoka One"/>
              <a:ea typeface="Fredoka One"/>
              <a:cs typeface="Fredoka One"/>
              <a:sym typeface="Fredoka One"/>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43"/>
        <p:cNvGrpSpPr/>
        <p:nvPr/>
      </p:nvGrpSpPr>
      <p:grpSpPr>
        <a:xfrm>
          <a:off x="0" y="0"/>
          <a:ext cx="0" cy="0"/>
          <a:chOff x="0" y="0"/>
          <a:chExt cx="0" cy="0"/>
        </a:xfrm>
      </p:grpSpPr>
      <p:sp>
        <p:nvSpPr>
          <p:cNvPr id="844" name="Google Shape;844;p61"/>
          <p:cNvSpPr txBox="1">
            <a:spLocks noGrp="1"/>
          </p:cNvSpPr>
          <p:nvPr>
            <p:ph type="subTitle" idx="4294967295"/>
          </p:nvPr>
        </p:nvSpPr>
        <p:spPr>
          <a:xfrm>
            <a:off x="730800" y="1642500"/>
            <a:ext cx="7682400" cy="18585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5800">
                <a:latin typeface="Fredoka One"/>
                <a:ea typeface="Fredoka One"/>
                <a:cs typeface="Fredoka One"/>
                <a:sym typeface="Fredoka One"/>
              </a:rPr>
              <a:t>Que retenez-vous de la rencontre?</a:t>
            </a:r>
            <a:endParaRPr sz="5800">
              <a:latin typeface="Fredoka One"/>
              <a:ea typeface="Fredoka One"/>
              <a:cs typeface="Fredoka One"/>
              <a:sym typeface="Fredoka One"/>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48"/>
        <p:cNvGrpSpPr/>
        <p:nvPr/>
      </p:nvGrpSpPr>
      <p:grpSpPr>
        <a:xfrm>
          <a:off x="0" y="0"/>
          <a:ext cx="0" cy="0"/>
          <a:chOff x="0" y="0"/>
          <a:chExt cx="0" cy="0"/>
        </a:xfrm>
      </p:grpSpPr>
      <p:sp>
        <p:nvSpPr>
          <p:cNvPr id="849" name="Google Shape;849;p62"/>
          <p:cNvSpPr txBox="1">
            <a:spLocks noGrp="1"/>
          </p:cNvSpPr>
          <p:nvPr>
            <p:ph type="body" idx="1"/>
          </p:nvPr>
        </p:nvSpPr>
        <p:spPr>
          <a:xfrm>
            <a:off x="601050" y="220250"/>
            <a:ext cx="7859100" cy="4728900"/>
          </a:xfrm>
          <a:prstGeom prst="rect">
            <a:avLst/>
          </a:prstGeom>
          <a:noFill/>
        </p:spPr>
        <p:txBody>
          <a:bodyPr spcFirstLastPara="1" wrap="square" lIns="91425" tIns="91425" rIns="91425" bIns="91425" anchor="ctr" anchorCtr="0">
            <a:noAutofit/>
          </a:bodyPr>
          <a:lstStyle/>
          <a:p>
            <a:pPr marL="0" lvl="0" indent="0" algn="just" rtl="0">
              <a:spcBef>
                <a:spcPts val="0"/>
              </a:spcBef>
              <a:spcAft>
                <a:spcPts val="0"/>
              </a:spcAft>
              <a:buNone/>
            </a:pPr>
            <a:r>
              <a:rPr lang="en" sz="1700">
                <a:solidFill>
                  <a:schemeClr val="dk2"/>
                </a:solidFill>
              </a:rPr>
              <a:t>Les agressions sexuelles, peu importe le contexte (dans la vie réelle ou dans l’univers virtuel) sont </a:t>
            </a:r>
            <a:r>
              <a:rPr lang="en" sz="1700" b="1"/>
              <a:t>inacceptables</a:t>
            </a:r>
            <a:r>
              <a:rPr lang="en" sz="1700">
                <a:solidFill>
                  <a:schemeClr val="dk2"/>
                </a:solidFill>
              </a:rPr>
              <a:t> et elles sont </a:t>
            </a:r>
            <a:r>
              <a:rPr lang="en" sz="1700" b="1"/>
              <a:t>interdites par la loi</a:t>
            </a:r>
            <a:r>
              <a:rPr lang="en" sz="1700">
                <a:solidFill>
                  <a:schemeClr val="dk2"/>
                </a:solidFill>
              </a:rPr>
              <a:t>.</a:t>
            </a:r>
            <a:endParaRPr sz="1700">
              <a:solidFill>
                <a:schemeClr val="dk2"/>
              </a:solidFill>
            </a:endParaRPr>
          </a:p>
          <a:p>
            <a:pPr marL="0" lvl="0" indent="0" algn="just" rtl="0">
              <a:spcBef>
                <a:spcPts val="1600"/>
              </a:spcBef>
              <a:spcAft>
                <a:spcPts val="0"/>
              </a:spcAft>
              <a:buNone/>
            </a:pPr>
            <a:r>
              <a:rPr lang="en" sz="1700">
                <a:solidFill>
                  <a:schemeClr val="dk2"/>
                </a:solidFill>
              </a:rPr>
              <a:t>Les </a:t>
            </a:r>
            <a:r>
              <a:rPr lang="en" sz="1700" b="1"/>
              <a:t>situations inacceptables</a:t>
            </a:r>
            <a:r>
              <a:rPr lang="en" sz="1700">
                <a:solidFill>
                  <a:schemeClr val="dk2"/>
                </a:solidFill>
              </a:rPr>
              <a:t> peuvent impliquer une personne que tu connais bien, que tu connais un peu ou que tu as déjà vue. Elles utilisent souvent des stratégies pour établir un lien de confiance avec les enfants. </a:t>
            </a:r>
            <a:endParaRPr sz="1700">
              <a:solidFill>
                <a:schemeClr val="dk2"/>
              </a:solidFill>
            </a:endParaRPr>
          </a:p>
          <a:p>
            <a:pPr marL="0" lvl="0" indent="0" algn="just" rtl="0">
              <a:spcBef>
                <a:spcPts val="1600"/>
              </a:spcBef>
              <a:spcAft>
                <a:spcPts val="0"/>
              </a:spcAft>
              <a:buNone/>
            </a:pPr>
            <a:r>
              <a:rPr lang="en" sz="1700">
                <a:solidFill>
                  <a:schemeClr val="dk2"/>
                </a:solidFill>
              </a:rPr>
              <a:t>Lorsque tu es en ligne et que tu reçois une invitation ou une demande de la part d’une personne que tu ne connais pas, tu dois en </a:t>
            </a:r>
            <a:r>
              <a:rPr lang="en" sz="1700" b="1"/>
              <a:t>aviser un adulte en qui tu as confiance</a:t>
            </a:r>
            <a:r>
              <a:rPr lang="en" sz="1700">
                <a:solidFill>
                  <a:schemeClr val="dk2"/>
                </a:solidFill>
              </a:rPr>
              <a:t>. </a:t>
            </a:r>
            <a:endParaRPr sz="1700">
              <a:solidFill>
                <a:schemeClr val="dk2"/>
              </a:solidFill>
            </a:endParaRPr>
          </a:p>
          <a:p>
            <a:pPr marL="0" lvl="0" indent="0" algn="just" rtl="0">
              <a:spcBef>
                <a:spcPts val="1600"/>
              </a:spcBef>
              <a:spcAft>
                <a:spcPts val="0"/>
              </a:spcAft>
              <a:buNone/>
            </a:pPr>
            <a:r>
              <a:rPr lang="en" sz="1700">
                <a:solidFill>
                  <a:schemeClr val="dk2"/>
                </a:solidFill>
              </a:rPr>
              <a:t>Si tu vis une situation qui te rend mal à l’aise, il est important d’en parler avec un adulte en qui tu as confiance. </a:t>
            </a:r>
            <a:r>
              <a:rPr lang="en" sz="1700" b="1"/>
              <a:t>Rappelle-toi de ton système d'alarme interne! </a:t>
            </a:r>
            <a:endParaRPr sz="1700" b="1"/>
          </a:p>
          <a:p>
            <a:pPr marL="0" lvl="0" indent="0" algn="just" rtl="0">
              <a:spcBef>
                <a:spcPts val="1600"/>
              </a:spcBef>
              <a:spcAft>
                <a:spcPts val="0"/>
              </a:spcAft>
              <a:buNone/>
            </a:pPr>
            <a:r>
              <a:rPr lang="en" sz="1700">
                <a:solidFill>
                  <a:schemeClr val="dk2"/>
                </a:solidFill>
              </a:rPr>
              <a:t>Il n’est </a:t>
            </a:r>
            <a:r>
              <a:rPr lang="en" sz="1700" b="1"/>
              <a:t>jamais trop tard pour dévoiler une situation</a:t>
            </a:r>
            <a:r>
              <a:rPr lang="en" sz="1700">
                <a:solidFill>
                  <a:schemeClr val="dk2"/>
                </a:solidFill>
              </a:rPr>
              <a:t> que tu as vécue ou qu'un(e) ami(e) pourrait avoir vécu.</a:t>
            </a:r>
            <a:endParaRPr sz="1700">
              <a:solidFill>
                <a:schemeClr val="dk2"/>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53"/>
        <p:cNvGrpSpPr/>
        <p:nvPr/>
      </p:nvGrpSpPr>
      <p:grpSpPr>
        <a:xfrm>
          <a:off x="0" y="0"/>
          <a:ext cx="0" cy="0"/>
          <a:chOff x="0" y="0"/>
          <a:chExt cx="0" cy="0"/>
        </a:xfrm>
      </p:grpSpPr>
      <p:sp>
        <p:nvSpPr>
          <p:cNvPr id="854" name="Google Shape;854;p63"/>
          <p:cNvSpPr txBox="1">
            <a:spLocks noGrp="1"/>
          </p:cNvSpPr>
          <p:nvPr>
            <p:ph type="ctrTitle"/>
          </p:nvPr>
        </p:nvSpPr>
        <p:spPr>
          <a:xfrm>
            <a:off x="873275" y="540000"/>
            <a:ext cx="7550700" cy="1909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5800"/>
              <a:t>Merci de votre participation!</a:t>
            </a:r>
            <a:endParaRPr sz="5800"/>
          </a:p>
        </p:txBody>
      </p:sp>
      <p:sp>
        <p:nvSpPr>
          <p:cNvPr id="855" name="Google Shape;855;p63"/>
          <p:cNvSpPr txBox="1">
            <a:spLocks noGrp="1"/>
          </p:cNvSpPr>
          <p:nvPr>
            <p:ph type="subTitle" idx="1"/>
          </p:nvPr>
        </p:nvSpPr>
        <p:spPr>
          <a:xfrm>
            <a:off x="4139194" y="2738312"/>
            <a:ext cx="3852000" cy="792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4000">
                <a:solidFill>
                  <a:schemeClr val="accent1"/>
                </a:solidFill>
                <a:latin typeface="Fredoka One"/>
                <a:ea typeface="Fredoka One"/>
                <a:cs typeface="Fredoka One"/>
                <a:sym typeface="Fredoka One"/>
              </a:rPr>
              <a:t>Des questions?</a:t>
            </a:r>
            <a:endParaRPr sz="4000">
              <a:solidFill>
                <a:schemeClr val="accent1"/>
              </a:solidFill>
              <a:latin typeface="Fredoka One"/>
              <a:ea typeface="Fredoka One"/>
              <a:cs typeface="Fredoka One"/>
              <a:sym typeface="Fredoka One"/>
            </a:endParaRPr>
          </a:p>
        </p:txBody>
      </p:sp>
      <p:pic>
        <p:nvPicPr>
          <p:cNvPr id="856" name="Google Shape;856;p63" descr="Bitmoji Image"/>
          <p:cNvPicPr preferRelativeResize="0"/>
          <p:nvPr/>
        </p:nvPicPr>
        <p:blipFill>
          <a:blip r:embed="rId3">
            <a:alphaModFix/>
          </a:blip>
          <a:stretch>
            <a:fillRect/>
          </a:stretch>
        </p:blipFill>
        <p:spPr>
          <a:xfrm>
            <a:off x="0" y="1309800"/>
            <a:ext cx="2531175" cy="2531175"/>
          </a:xfrm>
          <a:prstGeom prst="rect">
            <a:avLst/>
          </a:prstGeom>
          <a:noFill/>
          <a:ln>
            <a:noFill/>
          </a:ln>
        </p:spPr>
      </p:pic>
      <p:pic>
        <p:nvPicPr>
          <p:cNvPr id="857" name="Google Shape;857;p63"/>
          <p:cNvPicPr preferRelativeResize="0"/>
          <p:nvPr/>
        </p:nvPicPr>
        <p:blipFill>
          <a:blip r:embed="rId4">
            <a:alphaModFix/>
          </a:blip>
          <a:stretch>
            <a:fillRect/>
          </a:stretch>
        </p:blipFill>
        <p:spPr>
          <a:xfrm>
            <a:off x="5291446" y="4505750"/>
            <a:ext cx="1547500" cy="3917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64"/>
          <p:cNvSpPr txBox="1"/>
          <p:nvPr/>
        </p:nvSpPr>
        <p:spPr>
          <a:xfrm>
            <a:off x="1201050" y="2133150"/>
            <a:ext cx="6741900" cy="1074900"/>
          </a:xfrm>
          <a:prstGeom prst="rect">
            <a:avLst/>
          </a:prstGeom>
          <a:noFill/>
          <a:ln>
            <a:noFill/>
          </a:ln>
        </p:spPr>
        <p:txBody>
          <a:bodyPr spcFirstLastPara="1" wrap="square" lIns="91425" tIns="91425" rIns="91425" bIns="91425" anchor="t" anchorCtr="0">
            <a:spAutoFit/>
          </a:bodyPr>
          <a:lstStyle/>
          <a:p>
            <a:pPr marL="0" lvl="0" indent="0" algn="ctr" rtl="0">
              <a:lnSpc>
                <a:spcPct val="115000"/>
              </a:lnSpc>
              <a:spcBef>
                <a:spcPts val="0"/>
              </a:spcBef>
              <a:spcAft>
                <a:spcPts val="0"/>
              </a:spcAft>
              <a:buNone/>
            </a:pPr>
            <a:r>
              <a:rPr lang="en" sz="1500">
                <a:latin typeface="Open Sans SemiBold"/>
                <a:ea typeface="Open Sans SemiBold"/>
                <a:cs typeface="Open Sans SemiBold"/>
                <a:sym typeface="Open Sans SemiBold"/>
              </a:rPr>
              <a:t>Tous les contenus de cette présentation sont tirés et adaptés de :</a:t>
            </a:r>
            <a:endParaRPr sz="1500">
              <a:latin typeface="Open Sans SemiBold"/>
              <a:ea typeface="Open Sans SemiBold"/>
              <a:cs typeface="Open Sans SemiBold"/>
              <a:sym typeface="Open Sans SemiBold"/>
            </a:endParaRPr>
          </a:p>
          <a:p>
            <a:pPr marL="0" lvl="0" indent="0" algn="ctr" rtl="0">
              <a:lnSpc>
                <a:spcPct val="115000"/>
              </a:lnSpc>
              <a:spcBef>
                <a:spcPts val="1000"/>
              </a:spcBef>
              <a:spcAft>
                <a:spcPts val="0"/>
              </a:spcAft>
              <a:buNone/>
            </a:pPr>
            <a:r>
              <a:rPr lang="en" sz="1500">
                <a:latin typeface="Open Sans Light"/>
                <a:ea typeface="Open Sans Light"/>
                <a:cs typeface="Open Sans Light"/>
                <a:sym typeface="Open Sans Light"/>
              </a:rPr>
              <a:t>Ministère de l’Éducation et de l’Enseignement supérieur. (Document de travail). Agression sexuelle (5</a:t>
            </a:r>
            <a:r>
              <a:rPr lang="en" sz="1500" baseline="30000">
                <a:latin typeface="Open Sans Light"/>
                <a:ea typeface="Open Sans Light"/>
                <a:cs typeface="Open Sans Light"/>
                <a:sym typeface="Open Sans Light"/>
              </a:rPr>
              <a:t>e</a:t>
            </a:r>
            <a:r>
              <a:rPr lang="en" sz="1500">
                <a:latin typeface="Open Sans Light"/>
                <a:ea typeface="Open Sans Light"/>
                <a:cs typeface="Open Sans Light"/>
                <a:sym typeface="Open Sans Light"/>
              </a:rPr>
              <a:t> année du primaire), mai 2020, 31 pages.</a:t>
            </a:r>
            <a:endParaRPr sz="1500">
              <a:latin typeface="Open Sans Light"/>
              <a:ea typeface="Open Sans Light"/>
              <a:cs typeface="Open Sans Light"/>
              <a:sym typeface="Open Sans Light"/>
            </a:endParaRPr>
          </a:p>
        </p:txBody>
      </p:sp>
    </p:spTree>
  </p:cSld>
  <p:clrMapOvr>
    <a:masterClrMapping/>
  </p:clrMapOvr>
</p:sld>
</file>

<file path=ppt/theme/theme1.xml><?xml version="1.0" encoding="utf-8"?>
<a:theme xmlns:a="http://schemas.openxmlformats.org/drawingml/2006/main" name="Critical Thinking Lesson by Slidego">
  <a:themeElements>
    <a:clrScheme name="Simple Light">
      <a:dk1>
        <a:srgbClr val="4166B7"/>
      </a:dk1>
      <a:lt1>
        <a:srgbClr val="FFFFFF"/>
      </a:lt1>
      <a:dk2>
        <a:srgbClr val="595959"/>
      </a:dk2>
      <a:lt2>
        <a:srgbClr val="EEEEEE"/>
      </a:lt2>
      <a:accent1>
        <a:srgbClr val="FA8152"/>
      </a:accent1>
      <a:accent2>
        <a:srgbClr val="F0CF36"/>
      </a:accent2>
      <a:accent3>
        <a:srgbClr val="4166B7"/>
      </a:accent3>
      <a:accent4>
        <a:srgbClr val="FA8152"/>
      </a:accent4>
      <a:accent5>
        <a:srgbClr val="F0CF36"/>
      </a:accent5>
      <a:accent6>
        <a:srgbClr val="4166B7"/>
      </a:accent6>
      <a:hlink>
        <a:srgbClr val="4166B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3344</Words>
  <Application>Microsoft Macintosh PowerPoint</Application>
  <PresentationFormat>Affichage à l'écran (16:9)</PresentationFormat>
  <Paragraphs>276</Paragraphs>
  <Slides>26</Slides>
  <Notes>26</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26</vt:i4>
      </vt:variant>
    </vt:vector>
  </HeadingPairs>
  <TitlesOfParts>
    <vt:vector size="36" baseType="lpstr">
      <vt:lpstr>Bebas Neue</vt:lpstr>
      <vt:lpstr>Arial</vt:lpstr>
      <vt:lpstr>Caveat Brush</vt:lpstr>
      <vt:lpstr>Open Sans SemiBold</vt:lpstr>
      <vt:lpstr>Open Sans Light</vt:lpstr>
      <vt:lpstr>Fredoka One</vt:lpstr>
      <vt:lpstr>Roboto Slab Light</vt:lpstr>
      <vt:lpstr>Fira Sans Extra Condensed Medium</vt:lpstr>
      <vt:lpstr>Open Sans</vt:lpstr>
      <vt:lpstr>Critical Thinking Lesson by Slidego</vt:lpstr>
      <vt:lpstr>Ma sécurité dans le  monde virtuel</vt:lpstr>
      <vt:lpstr>QUELQUES RÈGLES DE CLASSE</vt:lpstr>
      <vt:lpstr>LES RÈGLES DE SÉCURITÉ</vt:lpstr>
      <vt:lpstr>Mon système d'alarme</vt:lpstr>
      <vt:lpstr>Qui sont ces  adultes de confiance?</vt:lpstr>
      <vt:lpstr>Donc, pour ta sécurité, rappelle-toi de… </vt:lpstr>
      <vt:lpstr>Des situations inacceptables</vt:lpstr>
      <vt:lpstr>Qu'est-ce qu'une agression?</vt:lpstr>
      <vt:lpstr>Pourquoi les règles de sécurité sont parfois difficiles à appliquer?</vt:lpstr>
      <vt:lpstr>Présentation PowerPoint</vt:lpstr>
      <vt:lpstr>Quels sont les moyens ou les applications pour communiquer avec les autres?</vt:lpstr>
      <vt:lpstr>Que pouvons-nous partager par ces moyens de communication?</vt:lpstr>
      <vt:lpstr>Pour ces types de communication,  quels sont les ...</vt:lpstr>
      <vt:lpstr>Bon à savoir lorsque tu utilises Internet</vt:lpstr>
      <vt:lpstr>Situations d'agression en ligne : Possible? Des exemples?</vt:lpstr>
      <vt:lpstr>Comportements sécuritaires en ligne</vt:lpstr>
      <vt:lpstr>Présentation PowerPoint</vt:lpstr>
      <vt:lpstr>Pour chacune des  mises en situation :</vt:lpstr>
      <vt:lpstr>QUOI FAIRE DANS CETTE SITUATION?</vt:lpstr>
      <vt:lpstr>QUOI FAIRE DANS CETTE SITUATION?</vt:lpstr>
      <vt:lpstr>QUOI FAIRE DANS CETTE SITUATION?</vt:lpstr>
      <vt:lpstr>QUOI FAIRE DANS CETTE SITUATION?</vt:lpstr>
      <vt:lpstr>Présentation PowerPoint</vt:lpstr>
      <vt:lpstr>Présentation PowerPoint</vt:lpstr>
      <vt:lpstr>Merci de votre participation!</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Alexandre Chenette</cp:lastModifiedBy>
  <cp:revision>1</cp:revision>
  <dcterms:modified xsi:type="dcterms:W3CDTF">2026-10-27T17:44:38Z</dcterms:modified>
</cp:coreProperties>
</file>